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6" r:id="rId3"/>
    <p:sldId id="269" r:id="rId4"/>
    <p:sldId id="287" r:id="rId5"/>
    <p:sldId id="292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1" r:id="rId15"/>
    <p:sldId id="266" r:id="rId16"/>
    <p:sldId id="295" r:id="rId17"/>
    <p:sldId id="281" r:id="rId18"/>
    <p:sldId id="282" r:id="rId19"/>
    <p:sldId id="263" r:id="rId20"/>
    <p:sldId id="264" r:id="rId21"/>
    <p:sldId id="283" r:id="rId22"/>
    <p:sldId id="265" r:id="rId23"/>
    <p:sldId id="267" r:id="rId24"/>
    <p:sldId id="288" r:id="rId25"/>
    <p:sldId id="289" r:id="rId26"/>
    <p:sldId id="290" r:id="rId27"/>
    <p:sldId id="291" r:id="rId28"/>
    <p:sldId id="268" r:id="rId29"/>
    <p:sldId id="284" r:id="rId30"/>
    <p:sldId id="285" r:id="rId31"/>
    <p:sldId id="258" r:id="rId32"/>
    <p:sldId id="262" r:id="rId33"/>
    <p:sldId id="280" r:id="rId34"/>
    <p:sldId id="293" r:id="rId3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349" y="-8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udie%20EE%202012\Leistungsvariation\E,%20bu,%20surplus,%20direct%20us%20vs%20pow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udie%20EE%202012\Leistungsvariation\E,%20bu,%20surplus,%20direct%20us%20vs%20pow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udie%20EE%202012\Leistungsvariation\E,%20bu,%20surplus,%20direct%20us%20vs%20pow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udie%20EE%202012\Leistungsvariation\E,%20bu,%20surplus,%20direct%20us%20vs%20pow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udie%20EE%202012\Leistungsvariation\E,%20bu,%20surplus,%20direct%20us%20vs%20pow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udie%20EE%202012\Leistungsvariation\E,%20bu,%20surplus,%20direct%20us%20vs%20pow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tudie%20EE%202012\Leistungsvariation\E,%20bu,%20surplus,%20direct%20us%20vs%20pow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1"/>
          <c:order val="0"/>
          <c:tx>
            <c:strRef>
              <c:f>Diagramm!$B$1</c:f>
              <c:strCache>
                <c:ptCount val="1"/>
                <c:pt idx="0">
                  <c:v>Last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val>
            <c:numRef>
              <c:f>Diagramm!$B$2:$B$5342</c:f>
              <c:numCache>
                <c:formatCode>0</c:formatCode>
                <c:ptCount val="5341"/>
                <c:pt idx="0">
                  <c:v>72217.070117276846</c:v>
                </c:pt>
                <c:pt idx="1">
                  <c:v>72275.152971081043</c:v>
                </c:pt>
                <c:pt idx="2">
                  <c:v>72154.242508207099</c:v>
                </c:pt>
                <c:pt idx="3">
                  <c:v>72532.232519373763</c:v>
                </c:pt>
                <c:pt idx="4">
                  <c:v>72788.620447651934</c:v>
                </c:pt>
                <c:pt idx="5">
                  <c:v>72680.251649119338</c:v>
                </c:pt>
                <c:pt idx="6">
                  <c:v>72764.697899100502</c:v>
                </c:pt>
                <c:pt idx="7">
                  <c:v>73034.231201029208</c:v>
                </c:pt>
                <c:pt idx="8">
                  <c:v>73496.230747967013</c:v>
                </c:pt>
                <c:pt idx="9">
                  <c:v>73023.06375017231</c:v>
                </c:pt>
                <c:pt idx="10">
                  <c:v>72980.712066988053</c:v>
                </c:pt>
                <c:pt idx="11">
                  <c:v>73176.398089641283</c:v>
                </c:pt>
                <c:pt idx="12">
                  <c:v>73148.79423624638</c:v>
                </c:pt>
                <c:pt idx="13">
                  <c:v>72191.008269396712</c:v>
                </c:pt>
                <c:pt idx="14">
                  <c:v>71661.853253179564</c:v>
                </c:pt>
                <c:pt idx="15">
                  <c:v>71066.398595541323</c:v>
                </c:pt>
                <c:pt idx="16">
                  <c:v>71122.477303915992</c:v>
                </c:pt>
                <c:pt idx="17">
                  <c:v>71377.649023305406</c:v>
                </c:pt>
                <c:pt idx="18">
                  <c:v>71010.201340669519</c:v>
                </c:pt>
                <c:pt idx="19">
                  <c:v>70962.347221025979</c:v>
                </c:pt>
                <c:pt idx="20">
                  <c:v>70776.225984848177</c:v>
                </c:pt>
                <c:pt idx="21">
                  <c:v>70534.199623090957</c:v>
                </c:pt>
                <c:pt idx="22">
                  <c:v>70561.147305885985</c:v>
                </c:pt>
                <c:pt idx="23">
                  <c:v>70600.132055504568</c:v>
                </c:pt>
                <c:pt idx="24">
                  <c:v>70742.424699035037</c:v>
                </c:pt>
                <c:pt idx="25">
                  <c:v>70934.450036935086</c:v>
                </c:pt>
                <c:pt idx="26">
                  <c:v>71189.684021067893</c:v>
                </c:pt>
                <c:pt idx="27">
                  <c:v>71066.157309648625</c:v>
                </c:pt>
                <c:pt idx="28">
                  <c:v>70974.841021448403</c:v>
                </c:pt>
                <c:pt idx="29">
                  <c:v>71077.549819440508</c:v>
                </c:pt>
                <c:pt idx="30">
                  <c:v>71083.562439944333</c:v>
                </c:pt>
                <c:pt idx="31">
                  <c:v>71144.777961623142</c:v>
                </c:pt>
                <c:pt idx="32">
                  <c:v>71569.827347938757</c:v>
                </c:pt>
                <c:pt idx="33">
                  <c:v>72285.268793327486</c:v>
                </c:pt>
                <c:pt idx="34">
                  <c:v>73037.755113993087</c:v>
                </c:pt>
                <c:pt idx="35">
                  <c:v>73879.001132010962</c:v>
                </c:pt>
                <c:pt idx="36">
                  <c:v>73663.739855721578</c:v>
                </c:pt>
                <c:pt idx="37">
                  <c:v>73802.600673873778</c:v>
                </c:pt>
                <c:pt idx="38">
                  <c:v>73848.783428873285</c:v>
                </c:pt>
                <c:pt idx="39">
                  <c:v>73945.83120513217</c:v>
                </c:pt>
                <c:pt idx="40">
                  <c:v>73682.651950593965</c:v>
                </c:pt>
                <c:pt idx="41">
                  <c:v>72216.831033957409</c:v>
                </c:pt>
                <c:pt idx="42">
                  <c:v>71409.154030391437</c:v>
                </c:pt>
                <c:pt idx="43">
                  <c:v>70932.084473263079</c:v>
                </c:pt>
                <c:pt idx="44">
                  <c:v>70022.510027606448</c:v>
                </c:pt>
                <c:pt idx="45">
                  <c:v>67570.571043919743</c:v>
                </c:pt>
                <c:pt idx="46">
                  <c:v>66796.415399129706</c:v>
                </c:pt>
                <c:pt idx="47">
                  <c:v>64916.054782573199</c:v>
                </c:pt>
                <c:pt idx="48">
                  <c:v>63754.24584907508</c:v>
                </c:pt>
                <c:pt idx="49">
                  <c:v>61349.587903504485</c:v>
                </c:pt>
                <c:pt idx="50">
                  <c:v>60984.518203049236</c:v>
                </c:pt>
                <c:pt idx="51">
                  <c:v>60676.431863868405</c:v>
                </c:pt>
                <c:pt idx="52">
                  <c:v>59563.771750603519</c:v>
                </c:pt>
                <c:pt idx="53">
                  <c:v>59150.957858933463</c:v>
                </c:pt>
                <c:pt idx="54">
                  <c:v>58584.85047551649</c:v>
                </c:pt>
                <c:pt idx="55">
                  <c:v>57609.221458752378</c:v>
                </c:pt>
                <c:pt idx="56">
                  <c:v>56596.789040824406</c:v>
                </c:pt>
                <c:pt idx="57">
                  <c:v>55656.575395598767</c:v>
                </c:pt>
                <c:pt idx="58">
                  <c:v>54861.279464756022</c:v>
                </c:pt>
                <c:pt idx="59">
                  <c:v>54420.492688554594</c:v>
                </c:pt>
                <c:pt idx="60">
                  <c:v>52952.681859116601</c:v>
                </c:pt>
                <c:pt idx="61">
                  <c:v>52278.376280481869</c:v>
                </c:pt>
                <c:pt idx="62">
                  <c:v>51543.796672106982</c:v>
                </c:pt>
                <c:pt idx="63">
                  <c:v>50940.327038626623</c:v>
                </c:pt>
                <c:pt idx="64">
                  <c:v>50676.225282335683</c:v>
                </c:pt>
                <c:pt idx="65">
                  <c:v>50191.189221995744</c:v>
                </c:pt>
                <c:pt idx="66">
                  <c:v>49689.916392348336</c:v>
                </c:pt>
                <c:pt idx="67">
                  <c:v>49670.542962501524</c:v>
                </c:pt>
                <c:pt idx="68">
                  <c:v>49128.016724777161</c:v>
                </c:pt>
                <c:pt idx="69">
                  <c:v>48988.459489005007</c:v>
                </c:pt>
                <c:pt idx="70">
                  <c:v>48943.037214469703</c:v>
                </c:pt>
                <c:pt idx="71">
                  <c:v>48924.260277501584</c:v>
                </c:pt>
                <c:pt idx="72">
                  <c:v>48968.662760621402</c:v>
                </c:pt>
                <c:pt idx="73">
                  <c:v>49278.006965358116</c:v>
                </c:pt>
                <c:pt idx="74">
                  <c:v>49265.959486370062</c:v>
                </c:pt>
                <c:pt idx="75">
                  <c:v>49286.842880297612</c:v>
                </c:pt>
                <c:pt idx="76">
                  <c:v>49125.28954262875</c:v>
                </c:pt>
                <c:pt idx="77">
                  <c:v>50756.393550379638</c:v>
                </c:pt>
                <c:pt idx="78">
                  <c:v>51429.396607287053</c:v>
                </c:pt>
                <c:pt idx="79">
                  <c:v>51432.334055087413</c:v>
                </c:pt>
                <c:pt idx="80">
                  <c:v>51666.691441232229</c:v>
                </c:pt>
                <c:pt idx="81">
                  <c:v>53658.604784082585</c:v>
                </c:pt>
                <c:pt idx="82">
                  <c:v>54185.060839121543</c:v>
                </c:pt>
                <c:pt idx="83">
                  <c:v>54201.458996978239</c:v>
                </c:pt>
                <c:pt idx="84">
                  <c:v>55190.535916836183</c:v>
                </c:pt>
                <c:pt idx="85">
                  <c:v>58265.544440441081</c:v>
                </c:pt>
                <c:pt idx="86">
                  <c:v>60337.972247794241</c:v>
                </c:pt>
                <c:pt idx="87">
                  <c:v>60864.862201754317</c:v>
                </c:pt>
                <c:pt idx="88">
                  <c:v>62367.457277391368</c:v>
                </c:pt>
                <c:pt idx="89">
                  <c:v>64624.723622354424</c:v>
                </c:pt>
                <c:pt idx="90">
                  <c:v>65769.298429339469</c:v>
                </c:pt>
                <c:pt idx="91">
                  <c:v>66641.58811145967</c:v>
                </c:pt>
                <c:pt idx="92">
                  <c:v>67593.838819504177</c:v>
                </c:pt>
                <c:pt idx="93">
                  <c:v>68889.853152260257</c:v>
                </c:pt>
                <c:pt idx="94">
                  <c:v>68987.443762708572</c:v>
                </c:pt>
                <c:pt idx="95">
                  <c:v>69129.308306092542</c:v>
                </c:pt>
                <c:pt idx="96">
                  <c:v>69049.961806114719</c:v>
                </c:pt>
                <c:pt idx="97">
                  <c:v>68910.337083498147</c:v>
                </c:pt>
                <c:pt idx="98">
                  <c:v>69136.020944422373</c:v>
                </c:pt>
                <c:pt idx="99">
                  <c:v>69880.33372399534</c:v>
                </c:pt>
                <c:pt idx="100">
                  <c:v>69997.633564603471</c:v>
                </c:pt>
                <c:pt idx="101">
                  <c:v>70409.65031698141</c:v>
                </c:pt>
                <c:pt idx="102">
                  <c:v>70356.596334372938</c:v>
                </c:pt>
                <c:pt idx="103">
                  <c:v>70493.241576082248</c:v>
                </c:pt>
                <c:pt idx="104">
                  <c:v>70721.888506740856</c:v>
                </c:pt>
                <c:pt idx="105">
                  <c:v>71748.447224328978</c:v>
                </c:pt>
                <c:pt idx="106">
                  <c:v>71842.311277065208</c:v>
                </c:pt>
                <c:pt idx="107">
                  <c:v>72255.947337269114</c:v>
                </c:pt>
                <c:pt idx="108">
                  <c:v>72435.912777672682</c:v>
                </c:pt>
                <c:pt idx="109">
                  <c:v>71399.49554645014</c:v>
                </c:pt>
                <c:pt idx="110">
                  <c:v>70701.171695430836</c:v>
                </c:pt>
                <c:pt idx="111">
                  <c:v>70851.230215782372</c:v>
                </c:pt>
                <c:pt idx="112">
                  <c:v>70447.708988669241</c:v>
                </c:pt>
                <c:pt idx="113">
                  <c:v>70382.108740344105</c:v>
                </c:pt>
                <c:pt idx="114">
                  <c:v>70427.588874476278</c:v>
                </c:pt>
                <c:pt idx="115">
                  <c:v>70504.466285834438</c:v>
                </c:pt>
                <c:pt idx="116">
                  <c:v>70210.226931992802</c:v>
                </c:pt>
                <c:pt idx="117">
                  <c:v>69576.313739508973</c:v>
                </c:pt>
                <c:pt idx="118">
                  <c:v>69471.246382027617</c:v>
                </c:pt>
                <c:pt idx="119">
                  <c:v>69204.19358605727</c:v>
                </c:pt>
                <c:pt idx="120">
                  <c:v>68945.007785043548</c:v>
                </c:pt>
                <c:pt idx="121">
                  <c:v>69016.971856179909</c:v>
                </c:pt>
                <c:pt idx="122">
                  <c:v>69006.534666482024</c:v>
                </c:pt>
                <c:pt idx="123">
                  <c:v>69133.148985131833</c:v>
                </c:pt>
                <c:pt idx="124">
                  <c:v>68737.277094686826</c:v>
                </c:pt>
                <c:pt idx="125">
                  <c:v>69341.377260814304</c:v>
                </c:pt>
                <c:pt idx="126">
                  <c:v>69545.022173784993</c:v>
                </c:pt>
                <c:pt idx="127">
                  <c:v>70009.888481940405</c:v>
                </c:pt>
                <c:pt idx="128">
                  <c:v>70182.886590457303</c:v>
                </c:pt>
                <c:pt idx="129">
                  <c:v>69813.866859207687</c:v>
                </c:pt>
                <c:pt idx="130">
                  <c:v>70555.182337053338</c:v>
                </c:pt>
                <c:pt idx="131">
                  <c:v>70520.383285557371</c:v>
                </c:pt>
                <c:pt idx="132">
                  <c:v>70664.829637250572</c:v>
                </c:pt>
                <c:pt idx="133">
                  <c:v>70369.931517777368</c:v>
                </c:pt>
                <c:pt idx="134">
                  <c:v>70452.180004126276</c:v>
                </c:pt>
                <c:pt idx="135">
                  <c:v>70443.099395312456</c:v>
                </c:pt>
                <c:pt idx="136">
                  <c:v>70966.131850583246</c:v>
                </c:pt>
                <c:pt idx="137">
                  <c:v>70504.010152937655</c:v>
                </c:pt>
                <c:pt idx="138">
                  <c:v>69955.398417567631</c:v>
                </c:pt>
                <c:pt idx="139">
                  <c:v>69557.800310395425</c:v>
                </c:pt>
                <c:pt idx="140">
                  <c:v>69165.878218473183</c:v>
                </c:pt>
                <c:pt idx="141">
                  <c:v>67346.930161793774</c:v>
                </c:pt>
                <c:pt idx="142">
                  <c:v>66522.579078012946</c:v>
                </c:pt>
                <c:pt idx="143">
                  <c:v>65864.162658575195</c:v>
                </c:pt>
                <c:pt idx="144">
                  <c:v>64702.616223752433</c:v>
                </c:pt>
                <c:pt idx="145">
                  <c:v>63043.521923132175</c:v>
                </c:pt>
                <c:pt idx="146">
                  <c:v>62509.774741919937</c:v>
                </c:pt>
                <c:pt idx="147">
                  <c:v>61685.376006468097</c:v>
                </c:pt>
                <c:pt idx="148">
                  <c:v>60867.221562179075</c:v>
                </c:pt>
                <c:pt idx="149">
                  <c:v>60316.013793881357</c:v>
                </c:pt>
                <c:pt idx="150">
                  <c:v>59769.417405027081</c:v>
                </c:pt>
                <c:pt idx="151">
                  <c:v>59502.347597181702</c:v>
                </c:pt>
                <c:pt idx="152">
                  <c:v>58675.012419103747</c:v>
                </c:pt>
                <c:pt idx="153">
                  <c:v>57715.650198727606</c:v>
                </c:pt>
                <c:pt idx="154">
                  <c:v>57193.446920178612</c:v>
                </c:pt>
                <c:pt idx="155">
                  <c:v>56515.499278546398</c:v>
                </c:pt>
                <c:pt idx="156">
                  <c:v>54964.484634656212</c:v>
                </c:pt>
                <c:pt idx="157">
                  <c:v>53570.984021339682</c:v>
                </c:pt>
                <c:pt idx="158">
                  <c:v>53109.057155314666</c:v>
                </c:pt>
                <c:pt idx="159">
                  <c:v>52322.463375135587</c:v>
                </c:pt>
                <c:pt idx="160">
                  <c:v>51663.946642502589</c:v>
                </c:pt>
                <c:pt idx="161">
                  <c:v>51050.46611336073</c:v>
                </c:pt>
                <c:pt idx="162">
                  <c:v>50863.357319425719</c:v>
                </c:pt>
                <c:pt idx="163">
                  <c:v>51027.670285149215</c:v>
                </c:pt>
                <c:pt idx="164">
                  <c:v>50565.866166529158</c:v>
                </c:pt>
                <c:pt idx="165">
                  <c:v>50234.577320016404</c:v>
                </c:pt>
                <c:pt idx="166">
                  <c:v>49688.265463579257</c:v>
                </c:pt>
                <c:pt idx="167">
                  <c:v>49561.404448716014</c:v>
                </c:pt>
                <c:pt idx="168">
                  <c:v>49574.257072349043</c:v>
                </c:pt>
                <c:pt idx="169">
                  <c:v>50304.012833055443</c:v>
                </c:pt>
                <c:pt idx="170">
                  <c:v>50500.246895980381</c:v>
                </c:pt>
                <c:pt idx="171">
                  <c:v>50381.691588618698</c:v>
                </c:pt>
                <c:pt idx="172">
                  <c:v>50488.161572779194</c:v>
                </c:pt>
                <c:pt idx="173">
                  <c:v>51182.967113380495</c:v>
                </c:pt>
                <c:pt idx="174">
                  <c:v>51588.876134136808</c:v>
                </c:pt>
                <c:pt idx="175">
                  <c:v>51979.737174439506</c:v>
                </c:pt>
                <c:pt idx="176">
                  <c:v>52577.472909044751</c:v>
                </c:pt>
                <c:pt idx="177">
                  <c:v>54867.223204787166</c:v>
                </c:pt>
                <c:pt idx="178">
                  <c:v>55278.489880855879</c:v>
                </c:pt>
                <c:pt idx="179">
                  <c:v>55385.350937904223</c:v>
                </c:pt>
                <c:pt idx="180">
                  <c:v>56195.808782307628</c:v>
                </c:pt>
                <c:pt idx="181">
                  <c:v>59445.203636279708</c:v>
                </c:pt>
                <c:pt idx="182">
                  <c:v>60915.793107986588</c:v>
                </c:pt>
                <c:pt idx="183">
                  <c:v>62591.014854192297</c:v>
                </c:pt>
                <c:pt idx="184">
                  <c:v>64307.592920706324</c:v>
                </c:pt>
                <c:pt idx="185">
                  <c:v>66464.755723379873</c:v>
                </c:pt>
                <c:pt idx="186">
                  <c:v>67573.398142800303</c:v>
                </c:pt>
                <c:pt idx="187">
                  <c:v>68575.930999137548</c:v>
                </c:pt>
                <c:pt idx="188">
                  <c:v>69364.625021014785</c:v>
                </c:pt>
                <c:pt idx="189">
                  <c:v>69719.390090639776</c:v>
                </c:pt>
                <c:pt idx="190">
                  <c:v>70203.29643914511</c:v>
                </c:pt>
                <c:pt idx="191">
                  <c:v>70357.128355930443</c:v>
                </c:pt>
                <c:pt idx="192">
                  <c:v>70425.637590804792</c:v>
                </c:pt>
                <c:pt idx="193">
                  <c:v>70394.923107281982</c:v>
                </c:pt>
                <c:pt idx="194">
                  <c:v>69980.930842926929</c:v>
                </c:pt>
                <c:pt idx="195">
                  <c:v>69713.039475258891</c:v>
                </c:pt>
                <c:pt idx="196">
                  <c:v>69841.816120139832</c:v>
                </c:pt>
                <c:pt idx="197">
                  <c:v>70083.375732597036</c:v>
                </c:pt>
                <c:pt idx="198">
                  <c:v>70080.146163513244</c:v>
                </c:pt>
                <c:pt idx="199">
                  <c:v>70562.56277156483</c:v>
                </c:pt>
                <c:pt idx="200">
                  <c:v>71071.409241444941</c:v>
                </c:pt>
                <c:pt idx="201">
                  <c:v>71034.530556327198</c:v>
                </c:pt>
                <c:pt idx="202">
                  <c:v>71173.028562608757</c:v>
                </c:pt>
                <c:pt idx="203">
                  <c:v>71572.199915793652</c:v>
                </c:pt>
                <c:pt idx="204">
                  <c:v>71408.402552444808</c:v>
                </c:pt>
                <c:pt idx="205">
                  <c:v>70910.88911086513</c:v>
                </c:pt>
                <c:pt idx="206">
                  <c:v>70953.083810646538</c:v>
                </c:pt>
                <c:pt idx="207">
                  <c:v>70744.284664019448</c:v>
                </c:pt>
                <c:pt idx="208">
                  <c:v>69904.167753129703</c:v>
                </c:pt>
                <c:pt idx="209">
                  <c:v>69538.316139170114</c:v>
                </c:pt>
                <c:pt idx="210">
                  <c:v>69912.315480063931</c:v>
                </c:pt>
                <c:pt idx="211">
                  <c:v>69780.989452756825</c:v>
                </c:pt>
                <c:pt idx="212">
                  <c:v>69384.938753410548</c:v>
                </c:pt>
                <c:pt idx="213">
                  <c:v>69143.455233852248</c:v>
                </c:pt>
                <c:pt idx="214">
                  <c:v>68567.128711484736</c:v>
                </c:pt>
                <c:pt idx="215">
                  <c:v>69065.847757564043</c:v>
                </c:pt>
                <c:pt idx="216">
                  <c:v>69348.704020617981</c:v>
                </c:pt>
                <c:pt idx="217">
                  <c:v>69118.593387926318</c:v>
                </c:pt>
                <c:pt idx="218">
                  <c:v>69283.835639328012</c:v>
                </c:pt>
                <c:pt idx="219">
                  <c:v>69841.226635448838</c:v>
                </c:pt>
                <c:pt idx="220">
                  <c:v>69920.386108924882</c:v>
                </c:pt>
                <c:pt idx="221">
                  <c:v>69306.164722244357</c:v>
                </c:pt>
                <c:pt idx="222">
                  <c:v>69448.002029808733</c:v>
                </c:pt>
                <c:pt idx="223">
                  <c:v>69899.46547549071</c:v>
                </c:pt>
                <c:pt idx="224">
                  <c:v>69947.238880836216</c:v>
                </c:pt>
                <c:pt idx="225">
                  <c:v>70098.327604767765</c:v>
                </c:pt>
                <c:pt idx="226">
                  <c:v>70452.717027527018</c:v>
                </c:pt>
                <c:pt idx="227">
                  <c:v>70467.792844501819</c:v>
                </c:pt>
                <c:pt idx="228">
                  <c:v>70466.853943590264</c:v>
                </c:pt>
                <c:pt idx="229">
                  <c:v>70757.250620058025</c:v>
                </c:pt>
                <c:pt idx="230">
                  <c:v>70647.195431327389</c:v>
                </c:pt>
                <c:pt idx="231">
                  <c:v>70904.324036933584</c:v>
                </c:pt>
                <c:pt idx="232">
                  <c:v>71104.163912505057</c:v>
                </c:pt>
                <c:pt idx="233">
                  <c:v>70855.102732016778</c:v>
                </c:pt>
                <c:pt idx="234">
                  <c:v>70473.643079291418</c:v>
                </c:pt>
                <c:pt idx="235">
                  <c:v>70026.47885235757</c:v>
                </c:pt>
                <c:pt idx="236">
                  <c:v>69936.943853225064</c:v>
                </c:pt>
                <c:pt idx="237">
                  <c:v>69067.770808251153</c:v>
                </c:pt>
                <c:pt idx="238">
                  <c:v>68337.417345253038</c:v>
                </c:pt>
                <c:pt idx="239">
                  <c:v>67649.167868056393</c:v>
                </c:pt>
                <c:pt idx="240">
                  <c:v>67008.961519320568</c:v>
                </c:pt>
                <c:pt idx="241">
                  <c:v>65709.64312645368</c:v>
                </c:pt>
                <c:pt idx="242">
                  <c:v>64903.06220343116</c:v>
                </c:pt>
                <c:pt idx="243">
                  <c:v>63939.775594218161</c:v>
                </c:pt>
                <c:pt idx="244">
                  <c:v>62528.304197757592</c:v>
                </c:pt>
                <c:pt idx="245">
                  <c:v>61815.444764916472</c:v>
                </c:pt>
                <c:pt idx="246">
                  <c:v>61037.575589634107</c:v>
                </c:pt>
                <c:pt idx="247">
                  <c:v>60298.980890455918</c:v>
                </c:pt>
                <c:pt idx="248">
                  <c:v>59446.521167542502</c:v>
                </c:pt>
                <c:pt idx="249">
                  <c:v>58938.117603105966</c:v>
                </c:pt>
                <c:pt idx="250">
                  <c:v>58005.820002141147</c:v>
                </c:pt>
                <c:pt idx="251">
                  <c:v>57535.945250655444</c:v>
                </c:pt>
                <c:pt idx="252">
                  <c:v>56377.090172125994</c:v>
                </c:pt>
                <c:pt idx="253">
                  <c:v>56435.081118555434</c:v>
                </c:pt>
                <c:pt idx="254">
                  <c:v>55721.186083827655</c:v>
                </c:pt>
                <c:pt idx="255">
                  <c:v>55055.532208919736</c:v>
                </c:pt>
                <c:pt idx="256">
                  <c:v>54687.616175112482</c:v>
                </c:pt>
                <c:pt idx="257">
                  <c:v>54209.280338598575</c:v>
                </c:pt>
                <c:pt idx="258">
                  <c:v>54093.166683802992</c:v>
                </c:pt>
                <c:pt idx="259">
                  <c:v>53725.406628224155</c:v>
                </c:pt>
                <c:pt idx="260">
                  <c:v>53299.591351123505</c:v>
                </c:pt>
                <c:pt idx="261">
                  <c:v>53233.38700903963</c:v>
                </c:pt>
                <c:pt idx="262">
                  <c:v>53036.559456745083</c:v>
                </c:pt>
                <c:pt idx="263">
                  <c:v>53043.831748914658</c:v>
                </c:pt>
                <c:pt idx="264">
                  <c:v>53479.848740609224</c:v>
                </c:pt>
                <c:pt idx="265">
                  <c:v>53950.250511808546</c:v>
                </c:pt>
                <c:pt idx="266">
                  <c:v>54108.859409508092</c:v>
                </c:pt>
                <c:pt idx="267">
                  <c:v>54368.361584138867</c:v>
                </c:pt>
                <c:pt idx="268">
                  <c:v>54233.638792414931</c:v>
                </c:pt>
                <c:pt idx="269">
                  <c:v>54233.316211545971</c:v>
                </c:pt>
                <c:pt idx="270">
                  <c:v>54452.513101786215</c:v>
                </c:pt>
                <c:pt idx="271">
                  <c:v>55366.749405860333</c:v>
                </c:pt>
                <c:pt idx="272">
                  <c:v>55738.020351188061</c:v>
                </c:pt>
                <c:pt idx="273">
                  <c:v>57320.032000669649</c:v>
                </c:pt>
                <c:pt idx="274">
                  <c:v>57600.526112037835</c:v>
                </c:pt>
                <c:pt idx="275">
                  <c:v>58208.232078797635</c:v>
                </c:pt>
                <c:pt idx="276">
                  <c:v>59193.220442022619</c:v>
                </c:pt>
                <c:pt idx="277">
                  <c:v>61723.153345477018</c:v>
                </c:pt>
                <c:pt idx="278">
                  <c:v>63606.393722438195</c:v>
                </c:pt>
                <c:pt idx="279">
                  <c:v>65891.541641254968</c:v>
                </c:pt>
                <c:pt idx="280">
                  <c:v>68151.422644906139</c:v>
                </c:pt>
                <c:pt idx="281">
                  <c:v>70656.036376143238</c:v>
                </c:pt>
                <c:pt idx="282">
                  <c:v>71714.984538099408</c:v>
                </c:pt>
                <c:pt idx="283">
                  <c:v>72224.172410838451</c:v>
                </c:pt>
                <c:pt idx="284">
                  <c:v>72980.727288771508</c:v>
                </c:pt>
                <c:pt idx="285">
                  <c:v>73319.04874743738</c:v>
                </c:pt>
                <c:pt idx="286">
                  <c:v>73027.91141766934</c:v>
                </c:pt>
                <c:pt idx="287">
                  <c:v>73360.866010261961</c:v>
                </c:pt>
                <c:pt idx="288">
                  <c:v>73812.049524902395</c:v>
                </c:pt>
                <c:pt idx="289">
                  <c:v>72983.605655548032</c:v>
                </c:pt>
                <c:pt idx="290">
                  <c:v>72679.292929053248</c:v>
                </c:pt>
                <c:pt idx="291">
                  <c:v>72856.651928369422</c:v>
                </c:pt>
                <c:pt idx="292">
                  <c:v>73124.134226123962</c:v>
                </c:pt>
                <c:pt idx="293">
                  <c:v>73604.15703751921</c:v>
                </c:pt>
                <c:pt idx="294">
                  <c:v>73435.339813501225</c:v>
                </c:pt>
                <c:pt idx="295">
                  <c:v>73966.399446869502</c:v>
                </c:pt>
                <c:pt idx="296">
                  <c:v>74322.327270932612</c:v>
                </c:pt>
                <c:pt idx="297">
                  <c:v>74237.059044642097</c:v>
                </c:pt>
                <c:pt idx="298">
                  <c:v>74179.774727763186</c:v>
                </c:pt>
                <c:pt idx="299">
                  <c:v>74287.080091892392</c:v>
                </c:pt>
                <c:pt idx="300">
                  <c:v>74114.306045145247</c:v>
                </c:pt>
                <c:pt idx="301">
                  <c:v>73777.508358692154</c:v>
                </c:pt>
                <c:pt idx="302">
                  <c:v>73249.222369753843</c:v>
                </c:pt>
                <c:pt idx="303">
                  <c:v>72429.732373148101</c:v>
                </c:pt>
                <c:pt idx="304">
                  <c:v>72793.753244263309</c:v>
                </c:pt>
                <c:pt idx="305">
                  <c:v>72036.33215834522</c:v>
                </c:pt>
                <c:pt idx="306">
                  <c:v>72488.992394228873</c:v>
                </c:pt>
                <c:pt idx="307">
                  <c:v>72431.020870490931</c:v>
                </c:pt>
                <c:pt idx="308">
                  <c:v>72178.205720265425</c:v>
                </c:pt>
                <c:pt idx="309">
                  <c:v>72107.172720894101</c:v>
                </c:pt>
                <c:pt idx="310">
                  <c:v>71861.284647525288</c:v>
                </c:pt>
                <c:pt idx="311">
                  <c:v>72139.143876578208</c:v>
                </c:pt>
                <c:pt idx="312">
                  <c:v>72088.306079124188</c:v>
                </c:pt>
                <c:pt idx="313">
                  <c:v>71226.158634110951</c:v>
                </c:pt>
                <c:pt idx="314">
                  <c:v>71162.460824391834</c:v>
                </c:pt>
                <c:pt idx="315">
                  <c:v>71475.531186372609</c:v>
                </c:pt>
                <c:pt idx="316">
                  <c:v>71212.379936552024</c:v>
                </c:pt>
                <c:pt idx="317">
                  <c:v>70180.184637784405</c:v>
                </c:pt>
                <c:pt idx="318">
                  <c:v>70555.747204984698</c:v>
                </c:pt>
                <c:pt idx="319">
                  <c:v>70816.120196985721</c:v>
                </c:pt>
                <c:pt idx="320">
                  <c:v>71528.220334747355</c:v>
                </c:pt>
                <c:pt idx="321">
                  <c:v>71906.023119178324</c:v>
                </c:pt>
                <c:pt idx="322">
                  <c:v>72462.935548192399</c:v>
                </c:pt>
                <c:pt idx="323">
                  <c:v>72631.220157960823</c:v>
                </c:pt>
                <c:pt idx="324">
                  <c:v>72609.393662213843</c:v>
                </c:pt>
                <c:pt idx="325">
                  <c:v>72531.947378245372</c:v>
                </c:pt>
                <c:pt idx="326">
                  <c:v>72479.470670063092</c:v>
                </c:pt>
                <c:pt idx="327">
                  <c:v>72271.209167562163</c:v>
                </c:pt>
                <c:pt idx="328">
                  <c:v>72052.833837144382</c:v>
                </c:pt>
                <c:pt idx="329">
                  <c:v>73235.505544479878</c:v>
                </c:pt>
                <c:pt idx="330">
                  <c:v>72567.611252107468</c:v>
                </c:pt>
                <c:pt idx="331">
                  <c:v>72224.537837763914</c:v>
                </c:pt>
                <c:pt idx="332">
                  <c:v>71741.917792037508</c:v>
                </c:pt>
                <c:pt idx="333">
                  <c:v>70469.449976517848</c:v>
                </c:pt>
                <c:pt idx="334">
                  <c:v>68614.935772149372</c:v>
                </c:pt>
                <c:pt idx="335">
                  <c:v>67885.390241052635</c:v>
                </c:pt>
                <c:pt idx="336">
                  <c:v>67100.964794122643</c:v>
                </c:pt>
                <c:pt idx="337">
                  <c:v>64897.5583773486</c:v>
                </c:pt>
                <c:pt idx="338">
                  <c:v>64379.153728712976</c:v>
                </c:pt>
                <c:pt idx="339">
                  <c:v>63877.858272631238</c:v>
                </c:pt>
                <c:pt idx="340">
                  <c:v>63376.177962927555</c:v>
                </c:pt>
                <c:pt idx="341">
                  <c:v>62358.325408691024</c:v>
                </c:pt>
                <c:pt idx="342">
                  <c:v>61234.786581899003</c:v>
                </c:pt>
                <c:pt idx="343">
                  <c:v>60878.529577256442</c:v>
                </c:pt>
                <c:pt idx="344">
                  <c:v>59937.656757922203</c:v>
                </c:pt>
                <c:pt idx="345">
                  <c:v>58537.450298210846</c:v>
                </c:pt>
                <c:pt idx="346">
                  <c:v>57660.724028855824</c:v>
                </c:pt>
                <c:pt idx="347">
                  <c:v>56606.387266366211</c:v>
                </c:pt>
                <c:pt idx="348">
                  <c:v>55626.775184213802</c:v>
                </c:pt>
                <c:pt idx="349">
                  <c:v>53823.389504954554</c:v>
                </c:pt>
                <c:pt idx="350">
                  <c:v>53372.684745640654</c:v>
                </c:pt>
                <c:pt idx="351">
                  <c:v>53460.269065807901</c:v>
                </c:pt>
                <c:pt idx="352">
                  <c:v>52947.606533648293</c:v>
                </c:pt>
                <c:pt idx="353">
                  <c:v>51612.058025383092</c:v>
                </c:pt>
                <c:pt idx="354">
                  <c:v>51109.501676208449</c:v>
                </c:pt>
                <c:pt idx="355">
                  <c:v>51161.052110230943</c:v>
                </c:pt>
                <c:pt idx="356">
                  <c:v>50812.944017907415</c:v>
                </c:pt>
                <c:pt idx="357">
                  <c:v>49483.086358222085</c:v>
                </c:pt>
                <c:pt idx="358">
                  <c:v>48888.734168589384</c:v>
                </c:pt>
                <c:pt idx="359">
                  <c:v>48762.221572781629</c:v>
                </c:pt>
                <c:pt idx="360">
                  <c:v>48200.598832743191</c:v>
                </c:pt>
                <c:pt idx="361">
                  <c:v>46913.279858715774</c:v>
                </c:pt>
                <c:pt idx="362">
                  <c:v>46865.607975978499</c:v>
                </c:pt>
                <c:pt idx="363">
                  <c:v>46880.928270574783</c:v>
                </c:pt>
                <c:pt idx="364">
                  <c:v>46963.010971237316</c:v>
                </c:pt>
                <c:pt idx="365">
                  <c:v>47328.112112424642</c:v>
                </c:pt>
                <c:pt idx="366">
                  <c:v>47214.763087527463</c:v>
                </c:pt>
                <c:pt idx="367">
                  <c:v>47453.237699799822</c:v>
                </c:pt>
                <c:pt idx="368">
                  <c:v>47454.840368186473</c:v>
                </c:pt>
                <c:pt idx="369">
                  <c:v>47928.115292070492</c:v>
                </c:pt>
                <c:pt idx="370">
                  <c:v>47862.518055263601</c:v>
                </c:pt>
                <c:pt idx="371">
                  <c:v>47983.876633667722</c:v>
                </c:pt>
                <c:pt idx="372">
                  <c:v>48285.329426921722</c:v>
                </c:pt>
                <c:pt idx="373">
                  <c:v>50174.015958588563</c:v>
                </c:pt>
                <c:pt idx="374">
                  <c:v>50476.021793957909</c:v>
                </c:pt>
                <c:pt idx="375">
                  <c:v>50903.285967794756</c:v>
                </c:pt>
                <c:pt idx="376">
                  <c:v>51407.150417214063</c:v>
                </c:pt>
                <c:pt idx="377">
                  <c:v>53021.868889855403</c:v>
                </c:pt>
                <c:pt idx="378">
                  <c:v>53690.199095502307</c:v>
                </c:pt>
                <c:pt idx="379">
                  <c:v>53708.621418177005</c:v>
                </c:pt>
                <c:pt idx="380">
                  <c:v>53837.363618816962</c:v>
                </c:pt>
                <c:pt idx="381">
                  <c:v>55961.265567059774</c:v>
                </c:pt>
                <c:pt idx="382">
                  <c:v>56832.608743383636</c:v>
                </c:pt>
                <c:pt idx="383">
                  <c:v>57277.533157559505</c:v>
                </c:pt>
                <c:pt idx="384">
                  <c:v>57938.700390754326</c:v>
                </c:pt>
                <c:pt idx="385">
                  <c:v>58963.417765113591</c:v>
                </c:pt>
                <c:pt idx="386">
                  <c:v>59361.345060874752</c:v>
                </c:pt>
                <c:pt idx="387">
                  <c:v>60136.144049278613</c:v>
                </c:pt>
                <c:pt idx="388">
                  <c:v>60337.481874894947</c:v>
                </c:pt>
                <c:pt idx="389">
                  <c:v>60914.243898055225</c:v>
                </c:pt>
                <c:pt idx="390">
                  <c:v>60563.532964850274</c:v>
                </c:pt>
                <c:pt idx="391">
                  <c:v>60795.79972052572</c:v>
                </c:pt>
                <c:pt idx="392">
                  <c:v>60691.865895342758</c:v>
                </c:pt>
                <c:pt idx="393">
                  <c:v>61135.011419253096</c:v>
                </c:pt>
                <c:pt idx="394">
                  <c:v>61434.542759686847</c:v>
                </c:pt>
                <c:pt idx="395">
                  <c:v>61727.619162861098</c:v>
                </c:pt>
                <c:pt idx="396">
                  <c:v>61677.384666239443</c:v>
                </c:pt>
                <c:pt idx="397">
                  <c:v>61891.116567770601</c:v>
                </c:pt>
                <c:pt idx="398">
                  <c:v>61453.187746498552</c:v>
                </c:pt>
                <c:pt idx="399">
                  <c:v>61347.127440962693</c:v>
                </c:pt>
                <c:pt idx="400">
                  <c:v>60881.479816000348</c:v>
                </c:pt>
                <c:pt idx="401">
                  <c:v>59864.424409065585</c:v>
                </c:pt>
                <c:pt idx="402">
                  <c:v>59174.675568172323</c:v>
                </c:pt>
                <c:pt idx="403">
                  <c:v>59022.055459133931</c:v>
                </c:pt>
                <c:pt idx="404">
                  <c:v>58589.643679384062</c:v>
                </c:pt>
                <c:pt idx="405">
                  <c:v>58673.837246157163</c:v>
                </c:pt>
                <c:pt idx="406">
                  <c:v>58723.577961898038</c:v>
                </c:pt>
                <c:pt idx="407">
                  <c:v>58927.99657878188</c:v>
                </c:pt>
                <c:pt idx="408">
                  <c:v>58887.322859952052</c:v>
                </c:pt>
                <c:pt idx="409">
                  <c:v>59029.318356327574</c:v>
                </c:pt>
                <c:pt idx="410">
                  <c:v>59199.506978540667</c:v>
                </c:pt>
                <c:pt idx="411">
                  <c:v>59368.990593098213</c:v>
                </c:pt>
                <c:pt idx="412">
                  <c:v>59227.753787095535</c:v>
                </c:pt>
                <c:pt idx="413">
                  <c:v>59354.738138051594</c:v>
                </c:pt>
                <c:pt idx="414">
                  <c:v>59656.769799593516</c:v>
                </c:pt>
                <c:pt idx="415">
                  <c:v>60227.788116420801</c:v>
                </c:pt>
                <c:pt idx="416">
                  <c:v>61353.482461490203</c:v>
                </c:pt>
                <c:pt idx="417">
                  <c:v>60961.465262455007</c:v>
                </c:pt>
                <c:pt idx="418">
                  <c:v>61682.476018431691</c:v>
                </c:pt>
                <c:pt idx="419">
                  <c:v>62275.863865429259</c:v>
                </c:pt>
                <c:pt idx="420">
                  <c:v>62286.889346423988</c:v>
                </c:pt>
                <c:pt idx="421">
                  <c:v>62167.195516934626</c:v>
                </c:pt>
                <c:pt idx="422">
                  <c:v>62054.499843343445</c:v>
                </c:pt>
                <c:pt idx="423">
                  <c:v>61841.496801333938</c:v>
                </c:pt>
                <c:pt idx="424">
                  <c:v>62202.079659842238</c:v>
                </c:pt>
                <c:pt idx="425">
                  <c:v>62420.456191663434</c:v>
                </c:pt>
                <c:pt idx="426">
                  <c:v>61950.065237101189</c:v>
                </c:pt>
                <c:pt idx="427">
                  <c:v>61817.93126587868</c:v>
                </c:pt>
                <c:pt idx="428">
                  <c:v>61366.89172744465</c:v>
                </c:pt>
                <c:pt idx="429">
                  <c:v>59731.319095029925</c:v>
                </c:pt>
                <c:pt idx="430">
                  <c:v>58581.655546903057</c:v>
                </c:pt>
                <c:pt idx="431">
                  <c:v>58484.108186983984</c:v>
                </c:pt>
                <c:pt idx="432">
                  <c:v>57569.307231231112</c:v>
                </c:pt>
                <c:pt idx="433">
                  <c:v>55807.503724141454</c:v>
                </c:pt>
                <c:pt idx="434">
                  <c:v>55495.470577932843</c:v>
                </c:pt>
                <c:pt idx="435">
                  <c:v>55547.189809159943</c:v>
                </c:pt>
                <c:pt idx="436">
                  <c:v>55427.165777898146</c:v>
                </c:pt>
                <c:pt idx="437">
                  <c:v>55008.634214310689</c:v>
                </c:pt>
                <c:pt idx="438">
                  <c:v>54792.165719636287</c:v>
                </c:pt>
                <c:pt idx="439">
                  <c:v>54533.168326738596</c:v>
                </c:pt>
                <c:pt idx="440">
                  <c:v>53715.799604403233</c:v>
                </c:pt>
                <c:pt idx="441">
                  <c:v>52419.191381809724</c:v>
                </c:pt>
                <c:pt idx="442">
                  <c:v>51471.630757157938</c:v>
                </c:pt>
                <c:pt idx="443">
                  <c:v>51123.583531945013</c:v>
                </c:pt>
                <c:pt idx="444">
                  <c:v>49893.927136717342</c:v>
                </c:pt>
                <c:pt idx="445">
                  <c:v>48313.556396298765</c:v>
                </c:pt>
                <c:pt idx="446">
                  <c:v>47535.348425203483</c:v>
                </c:pt>
                <c:pt idx="447">
                  <c:v>47364.616356084996</c:v>
                </c:pt>
                <c:pt idx="448">
                  <c:v>47020.412020493968</c:v>
                </c:pt>
                <c:pt idx="449">
                  <c:v>46754.66796551655</c:v>
                </c:pt>
                <c:pt idx="450">
                  <c:v>46364.415824586868</c:v>
                </c:pt>
                <c:pt idx="451">
                  <c:v>45795.590281562399</c:v>
                </c:pt>
                <c:pt idx="452">
                  <c:v>44766.522028100582</c:v>
                </c:pt>
                <c:pt idx="453">
                  <c:v>43194.732112601334</c:v>
                </c:pt>
                <c:pt idx="454">
                  <c:v>42601.725498996224</c:v>
                </c:pt>
                <c:pt idx="455">
                  <c:v>42434.205402403357</c:v>
                </c:pt>
                <c:pt idx="456">
                  <c:v>42341.943409342603</c:v>
                </c:pt>
                <c:pt idx="457">
                  <c:v>41430.494569844443</c:v>
                </c:pt>
                <c:pt idx="458">
                  <c:v>41119.574520058763</c:v>
                </c:pt>
                <c:pt idx="459">
                  <c:v>40309.212579699342</c:v>
                </c:pt>
                <c:pt idx="460">
                  <c:v>40318.744515795632</c:v>
                </c:pt>
                <c:pt idx="461">
                  <c:v>40094.089452809028</c:v>
                </c:pt>
                <c:pt idx="462">
                  <c:v>39915.049477620189</c:v>
                </c:pt>
                <c:pt idx="463">
                  <c:v>39576.298316936402</c:v>
                </c:pt>
                <c:pt idx="464">
                  <c:v>39754.859328555372</c:v>
                </c:pt>
                <c:pt idx="465">
                  <c:v>39342.404264100631</c:v>
                </c:pt>
                <c:pt idx="466">
                  <c:v>39058.218255514017</c:v>
                </c:pt>
                <c:pt idx="467">
                  <c:v>39106.024903696882</c:v>
                </c:pt>
                <c:pt idx="468">
                  <c:v>38994.191449430589</c:v>
                </c:pt>
                <c:pt idx="469">
                  <c:v>39576.795906266576</c:v>
                </c:pt>
                <c:pt idx="470">
                  <c:v>39387.287300647855</c:v>
                </c:pt>
                <c:pt idx="471">
                  <c:v>39422.973993168715</c:v>
                </c:pt>
                <c:pt idx="472">
                  <c:v>39690.984103563176</c:v>
                </c:pt>
                <c:pt idx="473">
                  <c:v>40881.757680257586</c:v>
                </c:pt>
                <c:pt idx="474">
                  <c:v>40843.837778693734</c:v>
                </c:pt>
                <c:pt idx="475">
                  <c:v>41228.066674707276</c:v>
                </c:pt>
                <c:pt idx="476">
                  <c:v>41681.37586475991</c:v>
                </c:pt>
                <c:pt idx="477">
                  <c:v>43120.742875477496</c:v>
                </c:pt>
                <c:pt idx="478">
                  <c:v>44368.692642727525</c:v>
                </c:pt>
                <c:pt idx="479">
                  <c:v>44764.431181378532</c:v>
                </c:pt>
                <c:pt idx="480">
                  <c:v>45148.562162999355</c:v>
                </c:pt>
                <c:pt idx="481">
                  <c:v>46759.189043461265</c:v>
                </c:pt>
                <c:pt idx="482">
                  <c:v>47217.833875107841</c:v>
                </c:pt>
                <c:pt idx="483">
                  <c:v>47985.515952873226</c:v>
                </c:pt>
                <c:pt idx="484">
                  <c:v>48511.775582429604</c:v>
                </c:pt>
                <c:pt idx="485">
                  <c:v>49398.384393491091</c:v>
                </c:pt>
                <c:pt idx="486">
                  <c:v>49743.366237439885</c:v>
                </c:pt>
                <c:pt idx="487">
                  <c:v>49818.055704637824</c:v>
                </c:pt>
                <c:pt idx="488">
                  <c:v>50216.103533216592</c:v>
                </c:pt>
                <c:pt idx="489">
                  <c:v>50698.436035007493</c:v>
                </c:pt>
                <c:pt idx="490">
                  <c:v>51269.639171758528</c:v>
                </c:pt>
                <c:pt idx="491">
                  <c:v>51350.719497353071</c:v>
                </c:pt>
                <c:pt idx="492">
                  <c:v>51386.115650438682</c:v>
                </c:pt>
                <c:pt idx="493">
                  <c:v>51994.597531694119</c:v>
                </c:pt>
                <c:pt idx="494">
                  <c:v>51977.411661558581</c:v>
                </c:pt>
                <c:pt idx="495">
                  <c:v>51628.501023626428</c:v>
                </c:pt>
                <c:pt idx="496">
                  <c:v>51023.055697958291</c:v>
                </c:pt>
                <c:pt idx="497">
                  <c:v>50396.406379809589</c:v>
                </c:pt>
                <c:pt idx="498">
                  <c:v>49760.187285356013</c:v>
                </c:pt>
                <c:pt idx="499">
                  <c:v>49751.725607635191</c:v>
                </c:pt>
                <c:pt idx="500">
                  <c:v>49426.433563145707</c:v>
                </c:pt>
                <c:pt idx="501">
                  <c:v>48869.199950895374</c:v>
                </c:pt>
                <c:pt idx="502">
                  <c:v>48680.627046449947</c:v>
                </c:pt>
                <c:pt idx="503">
                  <c:v>48337.939486898067</c:v>
                </c:pt>
                <c:pt idx="504">
                  <c:v>47965.359203880093</c:v>
                </c:pt>
                <c:pt idx="505">
                  <c:v>47539.056148911935</c:v>
                </c:pt>
                <c:pt idx="506">
                  <c:v>47635.934739512326</c:v>
                </c:pt>
                <c:pt idx="507">
                  <c:v>47690.052164532994</c:v>
                </c:pt>
                <c:pt idx="508">
                  <c:v>47972.891804165905</c:v>
                </c:pt>
                <c:pt idx="509">
                  <c:v>49800.040045064918</c:v>
                </c:pt>
                <c:pt idx="510">
                  <c:v>50593.703877137676</c:v>
                </c:pt>
                <c:pt idx="511">
                  <c:v>51799.869231942124</c:v>
                </c:pt>
                <c:pt idx="512">
                  <c:v>53523.165355116194</c:v>
                </c:pt>
                <c:pt idx="513">
                  <c:v>55527.996778071858</c:v>
                </c:pt>
                <c:pt idx="514">
                  <c:v>56288.568548913907</c:v>
                </c:pt>
                <c:pt idx="515">
                  <c:v>56996.423527084582</c:v>
                </c:pt>
                <c:pt idx="516">
                  <c:v>57272.724940151624</c:v>
                </c:pt>
                <c:pt idx="517">
                  <c:v>58125.647796140256</c:v>
                </c:pt>
                <c:pt idx="518">
                  <c:v>58158.739256669185</c:v>
                </c:pt>
                <c:pt idx="519">
                  <c:v>58231.552131457043</c:v>
                </c:pt>
                <c:pt idx="520">
                  <c:v>58418.173752230985</c:v>
                </c:pt>
                <c:pt idx="521">
                  <c:v>58708.948270128451</c:v>
                </c:pt>
                <c:pt idx="522">
                  <c:v>58521.521893163175</c:v>
                </c:pt>
                <c:pt idx="523">
                  <c:v>58223.960854619778</c:v>
                </c:pt>
                <c:pt idx="524">
                  <c:v>58094.176031891511</c:v>
                </c:pt>
                <c:pt idx="525">
                  <c:v>58151.780723061507</c:v>
                </c:pt>
                <c:pt idx="526">
                  <c:v>57722.817776560187</c:v>
                </c:pt>
                <c:pt idx="527">
                  <c:v>57592.366166829197</c:v>
                </c:pt>
                <c:pt idx="528">
                  <c:v>57397.523133034134</c:v>
                </c:pt>
                <c:pt idx="529">
                  <c:v>57040.934136527736</c:v>
                </c:pt>
                <c:pt idx="530">
                  <c:v>56599.661000114924</c:v>
                </c:pt>
                <c:pt idx="531">
                  <c:v>56546.112635924219</c:v>
                </c:pt>
                <c:pt idx="532">
                  <c:v>56261.849136805933</c:v>
                </c:pt>
                <c:pt idx="533">
                  <c:v>55412.20651309059</c:v>
                </c:pt>
                <c:pt idx="534">
                  <c:v>55467.633864489275</c:v>
                </c:pt>
                <c:pt idx="535">
                  <c:v>55046.769167117352</c:v>
                </c:pt>
                <c:pt idx="536">
                  <c:v>54303.069307614984</c:v>
                </c:pt>
                <c:pt idx="537">
                  <c:v>53201.439080491371</c:v>
                </c:pt>
                <c:pt idx="538">
                  <c:v>52452.912578054777</c:v>
                </c:pt>
                <c:pt idx="539">
                  <c:v>51795.130904185884</c:v>
                </c:pt>
                <c:pt idx="540">
                  <c:v>50830.238426848038</c:v>
                </c:pt>
                <c:pt idx="541">
                  <c:v>49630.667972821459</c:v>
                </c:pt>
                <c:pt idx="542">
                  <c:v>48921.300023056399</c:v>
                </c:pt>
                <c:pt idx="543">
                  <c:v>48367.840816418648</c:v>
                </c:pt>
                <c:pt idx="544">
                  <c:v>47936.707129856251</c:v>
                </c:pt>
                <c:pt idx="545">
                  <c:v>46135.102523412199</c:v>
                </c:pt>
                <c:pt idx="546">
                  <c:v>45851.609328234787</c:v>
                </c:pt>
                <c:pt idx="547">
                  <c:v>45412.430434511502</c:v>
                </c:pt>
                <c:pt idx="548">
                  <c:v>45209.944876006768</c:v>
                </c:pt>
                <c:pt idx="549">
                  <c:v>44972.504872460762</c:v>
                </c:pt>
                <c:pt idx="550">
                  <c:v>44810.394075516058</c:v>
                </c:pt>
                <c:pt idx="551">
                  <c:v>44940.931990076388</c:v>
                </c:pt>
                <c:pt idx="552">
                  <c:v>44695.856866471535</c:v>
                </c:pt>
                <c:pt idx="553">
                  <c:v>44708.291589874476</c:v>
                </c:pt>
                <c:pt idx="554">
                  <c:v>45038.131743889535</c:v>
                </c:pt>
                <c:pt idx="555">
                  <c:v>45118.25855550023</c:v>
                </c:pt>
                <c:pt idx="556">
                  <c:v>45257.911707330451</c:v>
                </c:pt>
                <c:pt idx="557">
                  <c:v>45759.680324202789</c:v>
                </c:pt>
                <c:pt idx="558">
                  <c:v>45849.197510524515</c:v>
                </c:pt>
                <c:pt idx="559">
                  <c:v>46333.967251725684</c:v>
                </c:pt>
                <c:pt idx="560">
                  <c:v>46830.917443264378</c:v>
                </c:pt>
                <c:pt idx="561">
                  <c:v>49148.274595910596</c:v>
                </c:pt>
                <c:pt idx="562">
                  <c:v>50016.9032048238</c:v>
                </c:pt>
                <c:pt idx="563">
                  <c:v>51298.584784721854</c:v>
                </c:pt>
                <c:pt idx="564">
                  <c:v>53141.523881971174</c:v>
                </c:pt>
                <c:pt idx="565">
                  <c:v>56924.599227242143</c:v>
                </c:pt>
                <c:pt idx="566">
                  <c:v>58878.07065466325</c:v>
                </c:pt>
                <c:pt idx="567">
                  <c:v>60955.816258762352</c:v>
                </c:pt>
                <c:pt idx="568">
                  <c:v>63161.889811533489</c:v>
                </c:pt>
                <c:pt idx="569">
                  <c:v>66697.740521940039</c:v>
                </c:pt>
                <c:pt idx="570">
                  <c:v>68058.793827286543</c:v>
                </c:pt>
                <c:pt idx="571">
                  <c:v>68550.039149865654</c:v>
                </c:pt>
                <c:pt idx="572">
                  <c:v>68872.939191794881</c:v>
                </c:pt>
                <c:pt idx="573">
                  <c:v>70613.750962381266</c:v>
                </c:pt>
                <c:pt idx="574">
                  <c:v>71520.400202539939</c:v>
                </c:pt>
                <c:pt idx="575">
                  <c:v>71829.030172841391</c:v>
                </c:pt>
                <c:pt idx="576">
                  <c:v>71693.025475475632</c:v>
                </c:pt>
                <c:pt idx="577">
                  <c:v>71934.003608594387</c:v>
                </c:pt>
                <c:pt idx="578">
                  <c:v>71933.874461712956</c:v>
                </c:pt>
                <c:pt idx="579">
                  <c:v>72349.862061204389</c:v>
                </c:pt>
                <c:pt idx="580">
                  <c:v>72675.537525640932</c:v>
                </c:pt>
                <c:pt idx="581">
                  <c:v>71783.299942523299</c:v>
                </c:pt>
                <c:pt idx="582">
                  <c:v>71548.634981040173</c:v>
                </c:pt>
                <c:pt idx="583">
                  <c:v>71741.643075087457</c:v>
                </c:pt>
                <c:pt idx="584">
                  <c:v>72043.20778709554</c:v>
                </c:pt>
                <c:pt idx="585">
                  <c:v>72555.944818291944</c:v>
                </c:pt>
                <c:pt idx="586">
                  <c:v>72827.607203614418</c:v>
                </c:pt>
                <c:pt idx="587">
                  <c:v>72945.085652890164</c:v>
                </c:pt>
                <c:pt idx="588">
                  <c:v>73010.66166089561</c:v>
                </c:pt>
                <c:pt idx="589">
                  <c:v>71804.912392201586</c:v>
                </c:pt>
                <c:pt idx="590">
                  <c:v>71458.158281725962</c:v>
                </c:pt>
                <c:pt idx="591">
                  <c:v>71398.310157568354</c:v>
                </c:pt>
                <c:pt idx="592">
                  <c:v>71335.408073490078</c:v>
                </c:pt>
                <c:pt idx="593">
                  <c:v>71489.424609965194</c:v>
                </c:pt>
                <c:pt idx="594">
                  <c:v>71162.937977846828</c:v>
                </c:pt>
                <c:pt idx="595">
                  <c:v>71038.323187232163</c:v>
                </c:pt>
                <c:pt idx="596">
                  <c:v>71015.435655884503</c:v>
                </c:pt>
                <c:pt idx="597">
                  <c:v>70795.271235284992</c:v>
                </c:pt>
                <c:pt idx="598">
                  <c:v>70882.361986819393</c:v>
                </c:pt>
                <c:pt idx="599">
                  <c:v>70822.054329792663</c:v>
                </c:pt>
                <c:pt idx="600">
                  <c:v>70902.388976215283</c:v>
                </c:pt>
                <c:pt idx="601">
                  <c:v>70773.537644077718</c:v>
                </c:pt>
                <c:pt idx="602">
                  <c:v>70531.515094774673</c:v>
                </c:pt>
                <c:pt idx="603">
                  <c:v>70632.458418174851</c:v>
                </c:pt>
                <c:pt idx="604">
                  <c:v>70507.790974045303</c:v>
                </c:pt>
                <c:pt idx="605">
                  <c:v>70718.678752807318</c:v>
                </c:pt>
                <c:pt idx="606">
                  <c:v>70607.446396799802</c:v>
                </c:pt>
                <c:pt idx="607">
                  <c:v>70899.647172985278</c:v>
                </c:pt>
                <c:pt idx="608">
                  <c:v>71599.975770136007</c:v>
                </c:pt>
                <c:pt idx="609">
                  <c:v>72378.209971876102</c:v>
                </c:pt>
                <c:pt idx="610">
                  <c:v>72614.908705401409</c:v>
                </c:pt>
                <c:pt idx="611">
                  <c:v>72972.291837691242</c:v>
                </c:pt>
                <c:pt idx="612">
                  <c:v>72884.878709526412</c:v>
                </c:pt>
                <c:pt idx="613">
                  <c:v>72781.862155985553</c:v>
                </c:pt>
                <c:pt idx="614">
                  <c:v>72858.607216719509</c:v>
                </c:pt>
                <c:pt idx="615">
                  <c:v>72592.478696574224</c:v>
                </c:pt>
                <c:pt idx="616">
                  <c:v>72634.913076372148</c:v>
                </c:pt>
                <c:pt idx="617">
                  <c:v>72821.826642223779</c:v>
                </c:pt>
                <c:pt idx="618">
                  <c:v>72704.975125389203</c:v>
                </c:pt>
                <c:pt idx="619">
                  <c:v>72130.878023638521</c:v>
                </c:pt>
                <c:pt idx="620">
                  <c:v>71736.785003435405</c:v>
                </c:pt>
                <c:pt idx="621">
                  <c:v>70780.113726870666</c:v>
                </c:pt>
                <c:pt idx="622">
                  <c:v>69863.551108979882</c:v>
                </c:pt>
                <c:pt idx="623">
                  <c:v>69033.907846382368</c:v>
                </c:pt>
                <c:pt idx="624">
                  <c:v>68586.260066516945</c:v>
                </c:pt>
                <c:pt idx="625">
                  <c:v>67232.591380571059</c:v>
                </c:pt>
                <c:pt idx="626">
                  <c:v>66455.205966463633</c:v>
                </c:pt>
                <c:pt idx="627">
                  <c:v>66217.024901140234</c:v>
                </c:pt>
                <c:pt idx="628">
                  <c:v>66103.388744789423</c:v>
                </c:pt>
                <c:pt idx="629">
                  <c:v>65102.771130015659</c:v>
                </c:pt>
                <c:pt idx="630">
                  <c:v>64196.117684944365</c:v>
                </c:pt>
                <c:pt idx="631">
                  <c:v>63297.532073468246</c:v>
                </c:pt>
                <c:pt idx="632">
                  <c:v>61957.343944765984</c:v>
                </c:pt>
                <c:pt idx="633">
                  <c:v>60337.279830848202</c:v>
                </c:pt>
                <c:pt idx="634">
                  <c:v>58936.283063826158</c:v>
                </c:pt>
                <c:pt idx="635">
                  <c:v>58687.377865571005</c:v>
                </c:pt>
                <c:pt idx="636">
                  <c:v>57386.918748003016</c:v>
                </c:pt>
                <c:pt idx="637">
                  <c:v>56721.760255847432</c:v>
                </c:pt>
                <c:pt idx="638">
                  <c:v>56000.707046272502</c:v>
                </c:pt>
                <c:pt idx="639">
                  <c:v>55607.507870341753</c:v>
                </c:pt>
                <c:pt idx="640">
                  <c:v>55205.614749333923</c:v>
                </c:pt>
                <c:pt idx="641">
                  <c:v>53998.311861557486</c:v>
                </c:pt>
                <c:pt idx="642">
                  <c:v>53480.014330066282</c:v>
                </c:pt>
                <c:pt idx="643">
                  <c:v>53757.046985438901</c:v>
                </c:pt>
                <c:pt idx="644">
                  <c:v>53115.079983744276</c:v>
                </c:pt>
                <c:pt idx="645">
                  <c:v>51787.926279071231</c:v>
                </c:pt>
                <c:pt idx="646">
                  <c:v>51521.286769940933</c:v>
                </c:pt>
                <c:pt idx="647">
                  <c:v>51553.515626695706</c:v>
                </c:pt>
                <c:pt idx="648">
                  <c:v>51365.481351527189</c:v>
                </c:pt>
                <c:pt idx="649">
                  <c:v>50890.653205023686</c:v>
                </c:pt>
                <c:pt idx="650">
                  <c:v>50856.925601292969</c:v>
                </c:pt>
                <c:pt idx="651">
                  <c:v>50985.790745567021</c:v>
                </c:pt>
                <c:pt idx="652">
                  <c:v>50757.082751568727</c:v>
                </c:pt>
                <c:pt idx="653">
                  <c:v>50781.665275164334</c:v>
                </c:pt>
                <c:pt idx="654">
                  <c:v>51169.453325313523</c:v>
                </c:pt>
                <c:pt idx="655">
                  <c:v>51249.241941813008</c:v>
                </c:pt>
                <c:pt idx="656">
                  <c:v>52052.231673270871</c:v>
                </c:pt>
                <c:pt idx="657">
                  <c:v>54258.839638392448</c:v>
                </c:pt>
                <c:pt idx="658">
                  <c:v>55039.192719605184</c:v>
                </c:pt>
                <c:pt idx="659">
                  <c:v>56851.754118796001</c:v>
                </c:pt>
                <c:pt idx="660">
                  <c:v>59009.545852245043</c:v>
                </c:pt>
                <c:pt idx="661">
                  <c:v>62204.616235306239</c:v>
                </c:pt>
                <c:pt idx="662">
                  <c:v>64158.311716487799</c:v>
                </c:pt>
                <c:pt idx="663">
                  <c:v>65714.907680997043</c:v>
                </c:pt>
                <c:pt idx="664">
                  <c:v>67801.403924408616</c:v>
                </c:pt>
                <c:pt idx="665">
                  <c:v>70368.440375686128</c:v>
                </c:pt>
                <c:pt idx="666">
                  <c:v>71228.804733530967</c:v>
                </c:pt>
                <c:pt idx="667">
                  <c:v>72068.243640312896</c:v>
                </c:pt>
                <c:pt idx="668">
                  <c:v>72687.108656114287</c:v>
                </c:pt>
                <c:pt idx="669">
                  <c:v>74347.513495828374</c:v>
                </c:pt>
                <c:pt idx="670">
                  <c:v>74547.081453720224</c:v>
                </c:pt>
                <c:pt idx="671">
                  <c:v>74752.265765159798</c:v>
                </c:pt>
                <c:pt idx="672">
                  <c:v>75042.154239898984</c:v>
                </c:pt>
                <c:pt idx="673">
                  <c:v>74016.719034902941</c:v>
                </c:pt>
                <c:pt idx="674">
                  <c:v>73497.013662640937</c:v>
                </c:pt>
                <c:pt idx="675">
                  <c:v>73785.354933792638</c:v>
                </c:pt>
                <c:pt idx="676">
                  <c:v>73651.437078470379</c:v>
                </c:pt>
                <c:pt idx="677">
                  <c:v>73825.918115482709</c:v>
                </c:pt>
                <c:pt idx="678">
                  <c:v>74515.718208253209</c:v>
                </c:pt>
                <c:pt idx="679">
                  <c:v>74542.071196270423</c:v>
                </c:pt>
                <c:pt idx="680">
                  <c:v>74121.68966738123</c:v>
                </c:pt>
                <c:pt idx="681">
                  <c:v>74696.417121568229</c:v>
                </c:pt>
                <c:pt idx="682">
                  <c:v>74748.429283023564</c:v>
                </c:pt>
                <c:pt idx="683">
                  <c:v>74667.608464609686</c:v>
                </c:pt>
                <c:pt idx="684">
                  <c:v>74564.031448284019</c:v>
                </c:pt>
                <c:pt idx="685">
                  <c:v>73788.630552675982</c:v>
                </c:pt>
                <c:pt idx="686">
                  <c:v>73061.427966826392</c:v>
                </c:pt>
                <c:pt idx="687">
                  <c:v>72797.829410420687</c:v>
                </c:pt>
                <c:pt idx="688">
                  <c:v>73133.070466272722</c:v>
                </c:pt>
                <c:pt idx="689">
                  <c:v>72614.589736752489</c:v>
                </c:pt>
                <c:pt idx="690">
                  <c:v>72929.573926645608</c:v>
                </c:pt>
                <c:pt idx="691">
                  <c:v>73075.734481029795</c:v>
                </c:pt>
                <c:pt idx="692">
                  <c:v>72944.381029683587</c:v>
                </c:pt>
                <c:pt idx="693">
                  <c:v>73037.826000809611</c:v>
                </c:pt>
                <c:pt idx="694">
                  <c:v>73212.000888149312</c:v>
                </c:pt>
                <c:pt idx="695">
                  <c:v>73592.591926077963</c:v>
                </c:pt>
                <c:pt idx="696">
                  <c:v>73822.976078320527</c:v>
                </c:pt>
                <c:pt idx="697">
                  <c:v>73574.566871528776</c:v>
                </c:pt>
                <c:pt idx="698">
                  <c:v>74127.398533009837</c:v>
                </c:pt>
                <c:pt idx="699">
                  <c:v>74490.055022126893</c:v>
                </c:pt>
                <c:pt idx="700">
                  <c:v>74588.671034545579</c:v>
                </c:pt>
                <c:pt idx="701">
                  <c:v>73793.273380860643</c:v>
                </c:pt>
                <c:pt idx="702">
                  <c:v>74233.179119752342</c:v>
                </c:pt>
                <c:pt idx="703">
                  <c:v>74836.714225723394</c:v>
                </c:pt>
                <c:pt idx="704">
                  <c:v>75390.786148193161</c:v>
                </c:pt>
                <c:pt idx="705">
                  <c:v>75512.364379215971</c:v>
                </c:pt>
                <c:pt idx="706">
                  <c:v>75844.971357693357</c:v>
                </c:pt>
                <c:pt idx="707">
                  <c:v>76279.438146296146</c:v>
                </c:pt>
                <c:pt idx="708">
                  <c:v>76178.260749429348</c:v>
                </c:pt>
                <c:pt idx="709">
                  <c:v>76607.189063470025</c:v>
                </c:pt>
                <c:pt idx="710">
                  <c:v>76736.74801831838</c:v>
                </c:pt>
                <c:pt idx="711">
                  <c:v>76870.503684155672</c:v>
                </c:pt>
                <c:pt idx="712">
                  <c:v>77079.894121583784</c:v>
                </c:pt>
                <c:pt idx="713">
                  <c:v>77637.114910853052</c:v>
                </c:pt>
                <c:pt idx="714">
                  <c:v>77385.190397152139</c:v>
                </c:pt>
                <c:pt idx="715">
                  <c:v>76852.673853685686</c:v>
                </c:pt>
                <c:pt idx="716">
                  <c:v>76558.229456293091</c:v>
                </c:pt>
                <c:pt idx="717">
                  <c:v>73924.824475111964</c:v>
                </c:pt>
                <c:pt idx="718">
                  <c:v>72662.719958964721</c:v>
                </c:pt>
                <c:pt idx="719">
                  <c:v>71717.330274607608</c:v>
                </c:pt>
                <c:pt idx="720">
                  <c:v>70764.295046013111</c:v>
                </c:pt>
                <c:pt idx="721">
                  <c:v>69866.368007943835</c:v>
                </c:pt>
                <c:pt idx="722">
                  <c:v>69082.570498629037</c:v>
                </c:pt>
                <c:pt idx="723">
                  <c:v>68406.523273240178</c:v>
                </c:pt>
                <c:pt idx="724">
                  <c:v>67690.85697315514</c:v>
                </c:pt>
                <c:pt idx="725">
                  <c:v>67356.417245489138</c:v>
                </c:pt>
                <c:pt idx="726">
                  <c:v>66227.569416225757</c:v>
                </c:pt>
                <c:pt idx="727">
                  <c:v>65641.428635926903</c:v>
                </c:pt>
                <c:pt idx="728">
                  <c:v>64196.605054334723</c:v>
                </c:pt>
                <c:pt idx="729">
                  <c:v>61939.488280114092</c:v>
                </c:pt>
                <c:pt idx="730">
                  <c:v>60871.90783712238</c:v>
                </c:pt>
                <c:pt idx="731">
                  <c:v>60004.760955300873</c:v>
                </c:pt>
                <c:pt idx="732">
                  <c:v>59202.383142743784</c:v>
                </c:pt>
                <c:pt idx="733">
                  <c:v>57849.861596994087</c:v>
                </c:pt>
                <c:pt idx="734">
                  <c:v>56851.211681069566</c:v>
                </c:pt>
                <c:pt idx="735">
                  <c:v>56326.759579235644</c:v>
                </c:pt>
                <c:pt idx="736">
                  <c:v>55780.101314091626</c:v>
                </c:pt>
                <c:pt idx="737">
                  <c:v>54520.775051759476</c:v>
                </c:pt>
                <c:pt idx="738">
                  <c:v>54325.417012286867</c:v>
                </c:pt>
                <c:pt idx="739">
                  <c:v>54403.909518549612</c:v>
                </c:pt>
                <c:pt idx="740">
                  <c:v>53927.799682656965</c:v>
                </c:pt>
                <c:pt idx="741">
                  <c:v>52602.730008742998</c:v>
                </c:pt>
                <c:pt idx="742">
                  <c:v>52220.633608109325</c:v>
                </c:pt>
                <c:pt idx="743">
                  <c:v>52243.717576953582</c:v>
                </c:pt>
                <c:pt idx="744">
                  <c:v>52092.341132880538</c:v>
                </c:pt>
                <c:pt idx="745">
                  <c:v>51704.733681723817</c:v>
                </c:pt>
                <c:pt idx="746">
                  <c:v>51689.936602396549</c:v>
                </c:pt>
                <c:pt idx="747">
                  <c:v>51526.889920063186</c:v>
                </c:pt>
                <c:pt idx="748">
                  <c:v>51188.686591407939</c:v>
                </c:pt>
                <c:pt idx="749">
                  <c:v>51254.083201824345</c:v>
                </c:pt>
                <c:pt idx="750">
                  <c:v>51134.826474999143</c:v>
                </c:pt>
                <c:pt idx="751">
                  <c:v>51372.711991034274</c:v>
                </c:pt>
                <c:pt idx="752">
                  <c:v>52020.031245729726</c:v>
                </c:pt>
                <c:pt idx="753">
                  <c:v>55162.855994570702</c:v>
                </c:pt>
                <c:pt idx="754">
                  <c:v>56174.954418295645</c:v>
                </c:pt>
                <c:pt idx="755">
                  <c:v>56991.646754413458</c:v>
                </c:pt>
                <c:pt idx="756">
                  <c:v>58884.432679373633</c:v>
                </c:pt>
                <c:pt idx="757">
                  <c:v>63841.986159484775</c:v>
                </c:pt>
                <c:pt idx="758">
                  <c:v>65886.464705905833</c:v>
                </c:pt>
                <c:pt idx="759">
                  <c:v>66902.5612085592</c:v>
                </c:pt>
                <c:pt idx="760">
                  <c:v>68789.12787159787</c:v>
                </c:pt>
                <c:pt idx="761">
                  <c:v>70790.969417500441</c:v>
                </c:pt>
                <c:pt idx="762">
                  <c:v>72045.196710741555</c:v>
                </c:pt>
                <c:pt idx="763">
                  <c:v>72690.875661080587</c:v>
                </c:pt>
                <c:pt idx="764">
                  <c:v>73409.701448373133</c:v>
                </c:pt>
                <c:pt idx="765">
                  <c:v>75331.837470853192</c:v>
                </c:pt>
                <c:pt idx="766">
                  <c:v>75450.210377116629</c:v>
                </c:pt>
                <c:pt idx="767">
                  <c:v>75444.344916539005</c:v>
                </c:pt>
                <c:pt idx="768">
                  <c:v>75238.417536977795</c:v>
                </c:pt>
                <c:pt idx="769">
                  <c:v>73859.316338399978</c:v>
                </c:pt>
                <c:pt idx="770">
                  <c:v>73419.675504996019</c:v>
                </c:pt>
                <c:pt idx="771">
                  <c:v>73371.366065405164</c:v>
                </c:pt>
                <c:pt idx="772">
                  <c:v>73603.43218668089</c:v>
                </c:pt>
                <c:pt idx="773">
                  <c:v>73528.608975230381</c:v>
                </c:pt>
                <c:pt idx="774">
                  <c:v>73362.852523091409</c:v>
                </c:pt>
                <c:pt idx="775">
                  <c:v>73669.653752887738</c:v>
                </c:pt>
                <c:pt idx="776">
                  <c:v>74273.330632492216</c:v>
                </c:pt>
                <c:pt idx="777">
                  <c:v>74318.87303136797</c:v>
                </c:pt>
                <c:pt idx="778">
                  <c:v>74347.528112905537</c:v>
                </c:pt>
                <c:pt idx="779">
                  <c:v>74189.053968637425</c:v>
                </c:pt>
                <c:pt idx="780">
                  <c:v>74099.567822579644</c:v>
                </c:pt>
                <c:pt idx="781">
                  <c:v>73469.453063780194</c:v>
                </c:pt>
                <c:pt idx="782">
                  <c:v>72576.045101316311</c:v>
                </c:pt>
                <c:pt idx="783">
                  <c:v>72672.121346542161</c:v>
                </c:pt>
                <c:pt idx="784">
                  <c:v>72611.241621171663</c:v>
                </c:pt>
                <c:pt idx="785">
                  <c:v>72981.149782367967</c:v>
                </c:pt>
                <c:pt idx="786">
                  <c:v>72948.231323956221</c:v>
                </c:pt>
                <c:pt idx="787">
                  <c:v>72902.482475887271</c:v>
                </c:pt>
                <c:pt idx="788">
                  <c:v>72595.184061233405</c:v>
                </c:pt>
                <c:pt idx="789">
                  <c:v>72378.526141254741</c:v>
                </c:pt>
                <c:pt idx="790">
                  <c:v>72050.783641915361</c:v>
                </c:pt>
                <c:pt idx="791">
                  <c:v>71759.920628629392</c:v>
                </c:pt>
                <c:pt idx="792">
                  <c:v>71756.14101293018</c:v>
                </c:pt>
                <c:pt idx="793">
                  <c:v>72262.828973037729</c:v>
                </c:pt>
                <c:pt idx="794">
                  <c:v>72302.513336009666</c:v>
                </c:pt>
                <c:pt idx="795">
                  <c:v>72230.418107643418</c:v>
                </c:pt>
                <c:pt idx="796">
                  <c:v>72177.970233147338</c:v>
                </c:pt>
                <c:pt idx="797">
                  <c:v>72108.312652668479</c:v>
                </c:pt>
                <c:pt idx="798">
                  <c:v>72231.625718487252</c:v>
                </c:pt>
                <c:pt idx="799">
                  <c:v>72467.818064403022</c:v>
                </c:pt>
                <c:pt idx="800">
                  <c:v>73702.911415589391</c:v>
                </c:pt>
                <c:pt idx="801">
                  <c:v>75145.902844690369</c:v>
                </c:pt>
                <c:pt idx="802">
                  <c:v>75978.798110581309</c:v>
                </c:pt>
                <c:pt idx="803">
                  <c:v>76192.857398595865</c:v>
                </c:pt>
                <c:pt idx="804">
                  <c:v>76407.058848697357</c:v>
                </c:pt>
                <c:pt idx="805">
                  <c:v>76098.198813612733</c:v>
                </c:pt>
                <c:pt idx="806">
                  <c:v>76492.988840123362</c:v>
                </c:pt>
                <c:pt idx="807">
                  <c:v>76414.443876575097</c:v>
                </c:pt>
                <c:pt idx="808">
                  <c:v>76290.83706757857</c:v>
                </c:pt>
                <c:pt idx="809">
                  <c:v>76437.873849653944</c:v>
                </c:pt>
                <c:pt idx="810">
                  <c:v>76502.90802864435</c:v>
                </c:pt>
                <c:pt idx="811">
                  <c:v>76317.44495339111</c:v>
                </c:pt>
                <c:pt idx="812">
                  <c:v>75670.80608959173</c:v>
                </c:pt>
                <c:pt idx="813">
                  <c:v>74216.42814970747</c:v>
                </c:pt>
                <c:pt idx="814">
                  <c:v>73384.805770921987</c:v>
                </c:pt>
                <c:pt idx="815">
                  <c:v>72477.011200681794</c:v>
                </c:pt>
                <c:pt idx="816">
                  <c:v>71862.255982329138</c:v>
                </c:pt>
                <c:pt idx="817">
                  <c:v>70521.710440063049</c:v>
                </c:pt>
                <c:pt idx="818">
                  <c:v>69370.191524322843</c:v>
                </c:pt>
                <c:pt idx="819">
                  <c:v>68480.27343905883</c:v>
                </c:pt>
                <c:pt idx="820">
                  <c:v>67529.301024436078</c:v>
                </c:pt>
                <c:pt idx="821">
                  <c:v>66710.904701561798</c:v>
                </c:pt>
                <c:pt idx="822">
                  <c:v>65510.049142155374</c:v>
                </c:pt>
                <c:pt idx="823">
                  <c:v>64815.810676063433</c:v>
                </c:pt>
                <c:pt idx="824">
                  <c:v>63131.790050186435</c:v>
                </c:pt>
                <c:pt idx="825">
                  <c:v>61473.329874410003</c:v>
                </c:pt>
                <c:pt idx="826">
                  <c:v>59984.587182418822</c:v>
                </c:pt>
                <c:pt idx="827">
                  <c:v>59310.056540844613</c:v>
                </c:pt>
                <c:pt idx="828">
                  <c:v>58731.2485193584</c:v>
                </c:pt>
                <c:pt idx="829">
                  <c:v>57124.615697127498</c:v>
                </c:pt>
                <c:pt idx="830">
                  <c:v>56443.016793750961</c:v>
                </c:pt>
                <c:pt idx="831">
                  <c:v>56289.613974277265</c:v>
                </c:pt>
                <c:pt idx="832">
                  <c:v>55973.798805557308</c:v>
                </c:pt>
                <c:pt idx="833">
                  <c:v>55146.155287247602</c:v>
                </c:pt>
                <c:pt idx="834">
                  <c:v>54843.869717065907</c:v>
                </c:pt>
                <c:pt idx="835">
                  <c:v>54488.579237608203</c:v>
                </c:pt>
                <c:pt idx="836">
                  <c:v>54050.901493668025</c:v>
                </c:pt>
                <c:pt idx="837">
                  <c:v>53707.689333228569</c:v>
                </c:pt>
                <c:pt idx="838">
                  <c:v>53440.026820930536</c:v>
                </c:pt>
                <c:pt idx="839">
                  <c:v>53731.909425397942</c:v>
                </c:pt>
                <c:pt idx="840">
                  <c:v>53589.751543308332</c:v>
                </c:pt>
                <c:pt idx="841">
                  <c:v>52898.839955986281</c:v>
                </c:pt>
                <c:pt idx="842">
                  <c:v>52767.482491951858</c:v>
                </c:pt>
                <c:pt idx="843">
                  <c:v>52776.195263023175</c:v>
                </c:pt>
                <c:pt idx="844">
                  <c:v>52847.627124382379</c:v>
                </c:pt>
                <c:pt idx="845">
                  <c:v>53052.178500367823</c:v>
                </c:pt>
                <c:pt idx="846">
                  <c:v>52763.531876474612</c:v>
                </c:pt>
                <c:pt idx="847">
                  <c:v>53074.616114079763</c:v>
                </c:pt>
                <c:pt idx="848">
                  <c:v>54109.569443035347</c:v>
                </c:pt>
                <c:pt idx="849">
                  <c:v>55946.749407929536</c:v>
                </c:pt>
                <c:pt idx="850">
                  <c:v>56532.943053991003</c:v>
                </c:pt>
                <c:pt idx="851">
                  <c:v>57950.107517623284</c:v>
                </c:pt>
                <c:pt idx="852">
                  <c:v>59557.496619410391</c:v>
                </c:pt>
                <c:pt idx="853">
                  <c:v>62166.371350066082</c:v>
                </c:pt>
                <c:pt idx="854">
                  <c:v>63678.339772520594</c:v>
                </c:pt>
                <c:pt idx="855">
                  <c:v>65996.419969895127</c:v>
                </c:pt>
                <c:pt idx="856">
                  <c:v>67770.229299305531</c:v>
                </c:pt>
                <c:pt idx="857">
                  <c:v>70290.926212414968</c:v>
                </c:pt>
                <c:pt idx="858">
                  <c:v>71371.09776951994</c:v>
                </c:pt>
                <c:pt idx="859">
                  <c:v>72000.688115651865</c:v>
                </c:pt>
                <c:pt idx="860">
                  <c:v>72400.597727339089</c:v>
                </c:pt>
                <c:pt idx="861">
                  <c:v>73967.994906834574</c:v>
                </c:pt>
                <c:pt idx="862">
                  <c:v>74140.512858387418</c:v>
                </c:pt>
                <c:pt idx="863">
                  <c:v>74209.546710168332</c:v>
                </c:pt>
                <c:pt idx="864">
                  <c:v>74334.365134687367</c:v>
                </c:pt>
                <c:pt idx="865">
                  <c:v>75463.806052852568</c:v>
                </c:pt>
                <c:pt idx="866">
                  <c:v>75564.739172331596</c:v>
                </c:pt>
                <c:pt idx="867">
                  <c:v>75929.890976708382</c:v>
                </c:pt>
                <c:pt idx="868">
                  <c:v>76031.987855799729</c:v>
                </c:pt>
                <c:pt idx="869">
                  <c:v>76234.215316771093</c:v>
                </c:pt>
                <c:pt idx="870">
                  <c:v>75967.123074715986</c:v>
                </c:pt>
                <c:pt idx="871">
                  <c:v>75855.608392869413</c:v>
                </c:pt>
                <c:pt idx="872">
                  <c:v>75709.407987927596</c:v>
                </c:pt>
                <c:pt idx="873">
                  <c:v>75340.084910280755</c:v>
                </c:pt>
                <c:pt idx="874">
                  <c:v>74950.124522203885</c:v>
                </c:pt>
                <c:pt idx="875">
                  <c:v>75013.950289414774</c:v>
                </c:pt>
                <c:pt idx="876">
                  <c:v>75107.602903128369</c:v>
                </c:pt>
                <c:pt idx="877">
                  <c:v>73855.709925051822</c:v>
                </c:pt>
                <c:pt idx="878">
                  <c:v>73468.459102542023</c:v>
                </c:pt>
                <c:pt idx="879">
                  <c:v>73402.551703374513</c:v>
                </c:pt>
                <c:pt idx="880">
                  <c:v>73412.479301720363</c:v>
                </c:pt>
                <c:pt idx="881">
                  <c:v>73799.951983426567</c:v>
                </c:pt>
                <c:pt idx="882">
                  <c:v>74050.301465028402</c:v>
                </c:pt>
                <c:pt idx="883">
                  <c:v>74136.179996334293</c:v>
                </c:pt>
                <c:pt idx="884">
                  <c:v>73438.651678731039</c:v>
                </c:pt>
                <c:pt idx="885">
                  <c:v>73447.403303194398</c:v>
                </c:pt>
                <c:pt idx="886">
                  <c:v>73631.993158270314</c:v>
                </c:pt>
                <c:pt idx="887">
                  <c:v>73718.711070218749</c:v>
                </c:pt>
                <c:pt idx="888">
                  <c:v>73491.834812225134</c:v>
                </c:pt>
                <c:pt idx="889">
                  <c:v>73790.72380220519</c:v>
                </c:pt>
                <c:pt idx="890">
                  <c:v>73522.39771866145</c:v>
                </c:pt>
                <c:pt idx="891">
                  <c:v>73003.705734333664</c:v>
                </c:pt>
                <c:pt idx="892">
                  <c:v>73221.003201490908</c:v>
                </c:pt>
                <c:pt idx="893">
                  <c:v>73045.662351965511</c:v>
                </c:pt>
                <c:pt idx="894">
                  <c:v>73242.339328343398</c:v>
                </c:pt>
                <c:pt idx="895">
                  <c:v>73541.175656799402</c:v>
                </c:pt>
                <c:pt idx="896">
                  <c:v>73994.012703249478</c:v>
                </c:pt>
                <c:pt idx="897">
                  <c:v>74043.914803535008</c:v>
                </c:pt>
                <c:pt idx="898">
                  <c:v>74546.980932281702</c:v>
                </c:pt>
                <c:pt idx="899">
                  <c:v>74720.560123673858</c:v>
                </c:pt>
                <c:pt idx="900">
                  <c:v>74483.908044654803</c:v>
                </c:pt>
                <c:pt idx="901">
                  <c:v>74436.770574267808</c:v>
                </c:pt>
                <c:pt idx="902">
                  <c:v>74630.634464135859</c:v>
                </c:pt>
                <c:pt idx="903">
                  <c:v>74445.428489251193</c:v>
                </c:pt>
                <c:pt idx="904">
                  <c:v>74028.638155931418</c:v>
                </c:pt>
                <c:pt idx="905">
                  <c:v>74643.135068507065</c:v>
                </c:pt>
                <c:pt idx="906">
                  <c:v>74016.344593445538</c:v>
                </c:pt>
                <c:pt idx="907">
                  <c:v>73803.902198436132</c:v>
                </c:pt>
                <c:pt idx="908">
                  <c:v>73491.766532454218</c:v>
                </c:pt>
                <c:pt idx="909">
                  <c:v>73418.627885068578</c:v>
                </c:pt>
                <c:pt idx="910">
                  <c:v>72775.269253542312</c:v>
                </c:pt>
                <c:pt idx="911">
                  <c:v>71990.236304871985</c:v>
                </c:pt>
                <c:pt idx="912">
                  <c:v>71303.448935846318</c:v>
                </c:pt>
                <c:pt idx="913">
                  <c:v>70304.906345309224</c:v>
                </c:pt>
                <c:pt idx="914">
                  <c:v>69566.441802191548</c:v>
                </c:pt>
                <c:pt idx="915">
                  <c:v>68904.082772629059</c:v>
                </c:pt>
                <c:pt idx="916">
                  <c:v>67875.028335308598</c:v>
                </c:pt>
                <c:pt idx="917">
                  <c:v>67701.64517293594</c:v>
                </c:pt>
                <c:pt idx="918">
                  <c:v>66812.142372846618</c:v>
                </c:pt>
                <c:pt idx="919">
                  <c:v>65437.829572521936</c:v>
                </c:pt>
                <c:pt idx="920">
                  <c:v>63852.672644432605</c:v>
                </c:pt>
                <c:pt idx="921">
                  <c:v>62216.866743491788</c:v>
                </c:pt>
                <c:pt idx="922">
                  <c:v>60843.047319575402</c:v>
                </c:pt>
                <c:pt idx="923">
                  <c:v>59710.568051726703</c:v>
                </c:pt>
                <c:pt idx="924">
                  <c:v>59000.188319903493</c:v>
                </c:pt>
                <c:pt idx="925">
                  <c:v>55316.181519741993</c:v>
                </c:pt>
                <c:pt idx="926">
                  <c:v>54666.125263426096</c:v>
                </c:pt>
                <c:pt idx="927">
                  <c:v>54804.419836037443</c:v>
                </c:pt>
                <c:pt idx="928">
                  <c:v>54580.213693521575</c:v>
                </c:pt>
                <c:pt idx="929">
                  <c:v>53172.152861600436</c:v>
                </c:pt>
                <c:pt idx="930">
                  <c:v>52673.976849944476</c:v>
                </c:pt>
                <c:pt idx="931">
                  <c:v>52463.220821105155</c:v>
                </c:pt>
                <c:pt idx="932">
                  <c:v>52704.410000788193</c:v>
                </c:pt>
                <c:pt idx="933">
                  <c:v>52431.120919007226</c:v>
                </c:pt>
                <c:pt idx="934">
                  <c:v>51982.705638475913</c:v>
                </c:pt>
                <c:pt idx="935">
                  <c:v>51780.174022162035</c:v>
                </c:pt>
                <c:pt idx="936">
                  <c:v>52043.419377926046</c:v>
                </c:pt>
                <c:pt idx="937">
                  <c:v>51421.631543415584</c:v>
                </c:pt>
                <c:pt idx="938">
                  <c:v>51440.391460499501</c:v>
                </c:pt>
                <c:pt idx="939">
                  <c:v>51514.476613681552</c:v>
                </c:pt>
                <c:pt idx="940">
                  <c:v>51540.131586211974</c:v>
                </c:pt>
                <c:pt idx="941">
                  <c:v>52211.034000953376</c:v>
                </c:pt>
                <c:pt idx="942">
                  <c:v>52850.129051366734</c:v>
                </c:pt>
                <c:pt idx="943">
                  <c:v>53374.905940647674</c:v>
                </c:pt>
                <c:pt idx="944">
                  <c:v>53934.564782277055</c:v>
                </c:pt>
                <c:pt idx="945">
                  <c:v>56248.355572366185</c:v>
                </c:pt>
                <c:pt idx="946">
                  <c:v>56820.788137450014</c:v>
                </c:pt>
                <c:pt idx="947">
                  <c:v>57108.735348223556</c:v>
                </c:pt>
                <c:pt idx="948">
                  <c:v>58343.774840486942</c:v>
                </c:pt>
                <c:pt idx="949">
                  <c:v>60961.561382751606</c:v>
                </c:pt>
                <c:pt idx="950">
                  <c:v>62790.895973949002</c:v>
                </c:pt>
                <c:pt idx="951">
                  <c:v>64742.187863030224</c:v>
                </c:pt>
                <c:pt idx="952">
                  <c:v>66123.951768430561</c:v>
                </c:pt>
                <c:pt idx="953">
                  <c:v>70407.096329174427</c:v>
                </c:pt>
                <c:pt idx="954">
                  <c:v>71799.282811200348</c:v>
                </c:pt>
                <c:pt idx="955">
                  <c:v>72318.481795853222</c:v>
                </c:pt>
                <c:pt idx="956">
                  <c:v>72971.176134222478</c:v>
                </c:pt>
                <c:pt idx="957">
                  <c:v>74134.665627106791</c:v>
                </c:pt>
                <c:pt idx="958">
                  <c:v>74564.222879932102</c:v>
                </c:pt>
                <c:pt idx="959">
                  <c:v>74859.909524634102</c:v>
                </c:pt>
                <c:pt idx="960">
                  <c:v>74987.627941193947</c:v>
                </c:pt>
                <c:pt idx="961">
                  <c:v>75670.233420546385</c:v>
                </c:pt>
                <c:pt idx="962">
                  <c:v>75629.942548994368</c:v>
                </c:pt>
                <c:pt idx="963">
                  <c:v>75667.046096817678</c:v>
                </c:pt>
                <c:pt idx="964">
                  <c:v>76193.352368866152</c:v>
                </c:pt>
                <c:pt idx="965">
                  <c:v>76372.679079045556</c:v>
                </c:pt>
                <c:pt idx="966">
                  <c:v>76166.668602402759</c:v>
                </c:pt>
                <c:pt idx="967">
                  <c:v>76867.39645800447</c:v>
                </c:pt>
                <c:pt idx="968">
                  <c:v>76953.090577863361</c:v>
                </c:pt>
                <c:pt idx="969">
                  <c:v>76357.787677521963</c:v>
                </c:pt>
                <c:pt idx="970">
                  <c:v>76274.836570305983</c:v>
                </c:pt>
                <c:pt idx="971">
                  <c:v>76630.929403147893</c:v>
                </c:pt>
                <c:pt idx="972">
                  <c:v>76135.773315648767</c:v>
                </c:pt>
                <c:pt idx="973">
                  <c:v>74994.440896723478</c:v>
                </c:pt>
                <c:pt idx="974">
                  <c:v>74400.47556705703</c:v>
                </c:pt>
                <c:pt idx="975">
                  <c:v>74397.303665345782</c:v>
                </c:pt>
                <c:pt idx="976">
                  <c:v>74434.544173178379</c:v>
                </c:pt>
                <c:pt idx="977">
                  <c:v>74694.921161848732</c:v>
                </c:pt>
                <c:pt idx="978">
                  <c:v>74568.569754356125</c:v>
                </c:pt>
                <c:pt idx="979">
                  <c:v>74501.786535974796</c:v>
                </c:pt>
                <c:pt idx="980">
                  <c:v>74363.380837536068</c:v>
                </c:pt>
                <c:pt idx="981">
                  <c:v>74208.469247375819</c:v>
                </c:pt>
                <c:pt idx="982">
                  <c:v>74097.907082348233</c:v>
                </c:pt>
                <c:pt idx="983">
                  <c:v>74014.088757968377</c:v>
                </c:pt>
                <c:pt idx="984">
                  <c:v>73969.84006251744</c:v>
                </c:pt>
                <c:pt idx="985">
                  <c:v>73619.117515744438</c:v>
                </c:pt>
                <c:pt idx="986">
                  <c:v>73273.822109462912</c:v>
                </c:pt>
                <c:pt idx="987">
                  <c:v>72934.901354643473</c:v>
                </c:pt>
                <c:pt idx="988">
                  <c:v>72648.608877083418</c:v>
                </c:pt>
                <c:pt idx="989">
                  <c:v>72298.761548822309</c:v>
                </c:pt>
                <c:pt idx="990">
                  <c:v>72477.901244513938</c:v>
                </c:pt>
                <c:pt idx="991">
                  <c:v>73013.744254268371</c:v>
                </c:pt>
                <c:pt idx="992">
                  <c:v>74239.419610475146</c:v>
                </c:pt>
                <c:pt idx="993">
                  <c:v>73979.643720064065</c:v>
                </c:pt>
                <c:pt idx="994">
                  <c:v>74578.387228044056</c:v>
                </c:pt>
                <c:pt idx="995">
                  <c:v>74267.381081672313</c:v>
                </c:pt>
                <c:pt idx="996">
                  <c:v>74094.212357826385</c:v>
                </c:pt>
                <c:pt idx="997">
                  <c:v>74300.969318581847</c:v>
                </c:pt>
                <c:pt idx="998">
                  <c:v>74451.525824726865</c:v>
                </c:pt>
                <c:pt idx="999">
                  <c:v>74275.708206195442</c:v>
                </c:pt>
                <c:pt idx="1000">
                  <c:v>74011.198184931505</c:v>
                </c:pt>
                <c:pt idx="1001">
                  <c:v>74598.919207416126</c:v>
                </c:pt>
                <c:pt idx="1002">
                  <c:v>74027.056512107418</c:v>
                </c:pt>
                <c:pt idx="1003">
                  <c:v>73807.159812284459</c:v>
                </c:pt>
                <c:pt idx="1004">
                  <c:v>73226.298584050368</c:v>
                </c:pt>
                <c:pt idx="1005">
                  <c:v>71660.072372589013</c:v>
                </c:pt>
                <c:pt idx="1006">
                  <c:v>70382.555866718787</c:v>
                </c:pt>
                <c:pt idx="1007">
                  <c:v>69493.932890521668</c:v>
                </c:pt>
                <c:pt idx="1008">
                  <c:v>68817.575302538666</c:v>
                </c:pt>
                <c:pt idx="1009">
                  <c:v>67849.954834107062</c:v>
                </c:pt>
                <c:pt idx="1010">
                  <c:v>67359.414751455217</c:v>
                </c:pt>
                <c:pt idx="1011">
                  <c:v>67133.669610938596</c:v>
                </c:pt>
                <c:pt idx="1012">
                  <c:v>66907.98054393199</c:v>
                </c:pt>
                <c:pt idx="1013">
                  <c:v>66449.522330309963</c:v>
                </c:pt>
                <c:pt idx="1014">
                  <c:v>65195.150456156043</c:v>
                </c:pt>
                <c:pt idx="1015">
                  <c:v>64334.738835094089</c:v>
                </c:pt>
                <c:pt idx="1016">
                  <c:v>63571.264280949923</c:v>
                </c:pt>
                <c:pt idx="1017">
                  <c:v>61815.105168167836</c:v>
                </c:pt>
                <c:pt idx="1018">
                  <c:v>60474.413042649569</c:v>
                </c:pt>
                <c:pt idx="1019">
                  <c:v>59793.543395257846</c:v>
                </c:pt>
                <c:pt idx="1020">
                  <c:v>58568.966518397196</c:v>
                </c:pt>
                <c:pt idx="1021">
                  <c:v>57903.595774268957</c:v>
                </c:pt>
                <c:pt idx="1022">
                  <c:v>57124.508171506044</c:v>
                </c:pt>
                <c:pt idx="1023">
                  <c:v>56892.042387306843</c:v>
                </c:pt>
                <c:pt idx="1024">
                  <c:v>56391.225278074417</c:v>
                </c:pt>
                <c:pt idx="1025">
                  <c:v>55143.499372360224</c:v>
                </c:pt>
                <c:pt idx="1026">
                  <c:v>54921.300386792253</c:v>
                </c:pt>
                <c:pt idx="1027">
                  <c:v>54885.514174002543</c:v>
                </c:pt>
                <c:pt idx="1028">
                  <c:v>54185.021793504719</c:v>
                </c:pt>
                <c:pt idx="1029">
                  <c:v>53748.986372279229</c:v>
                </c:pt>
                <c:pt idx="1030">
                  <c:v>53308.467717321953</c:v>
                </c:pt>
                <c:pt idx="1031">
                  <c:v>53255.066332846618</c:v>
                </c:pt>
                <c:pt idx="1032">
                  <c:v>53154.0006545</c:v>
                </c:pt>
                <c:pt idx="1033">
                  <c:v>50906.236811245202</c:v>
                </c:pt>
                <c:pt idx="1034">
                  <c:v>50340.615599819605</c:v>
                </c:pt>
                <c:pt idx="1035">
                  <c:v>50435.326850331301</c:v>
                </c:pt>
                <c:pt idx="1036">
                  <c:v>50257.644072747207</c:v>
                </c:pt>
                <c:pt idx="1037">
                  <c:v>49462.807266296506</c:v>
                </c:pt>
                <c:pt idx="1038">
                  <c:v>49239.45972688077</c:v>
                </c:pt>
                <c:pt idx="1039">
                  <c:v>49359.528198061344</c:v>
                </c:pt>
                <c:pt idx="1040">
                  <c:v>49085.238146854674</c:v>
                </c:pt>
                <c:pt idx="1041">
                  <c:v>49682.077233912605</c:v>
                </c:pt>
                <c:pt idx="1042">
                  <c:v>49275.69626177875</c:v>
                </c:pt>
                <c:pt idx="1043">
                  <c:v>49363.990615473413</c:v>
                </c:pt>
                <c:pt idx="1044">
                  <c:v>49680.99056436395</c:v>
                </c:pt>
                <c:pt idx="1045">
                  <c:v>51495.592555564515</c:v>
                </c:pt>
                <c:pt idx="1046">
                  <c:v>51949.623588941737</c:v>
                </c:pt>
                <c:pt idx="1047">
                  <c:v>52516.395945242082</c:v>
                </c:pt>
                <c:pt idx="1048">
                  <c:v>53128.161871224715</c:v>
                </c:pt>
                <c:pt idx="1049">
                  <c:v>55252.181340766874</c:v>
                </c:pt>
                <c:pt idx="1050">
                  <c:v>56117.579988137906</c:v>
                </c:pt>
                <c:pt idx="1051">
                  <c:v>56760.41521217081</c:v>
                </c:pt>
                <c:pt idx="1052">
                  <c:v>57387.858241607042</c:v>
                </c:pt>
                <c:pt idx="1053">
                  <c:v>57548.022360260627</c:v>
                </c:pt>
                <c:pt idx="1054">
                  <c:v>57945.490115143286</c:v>
                </c:pt>
                <c:pt idx="1055">
                  <c:v>58518.6643547204</c:v>
                </c:pt>
                <c:pt idx="1056">
                  <c:v>58927.751688678429</c:v>
                </c:pt>
                <c:pt idx="1057">
                  <c:v>59580.920393246561</c:v>
                </c:pt>
                <c:pt idx="1058">
                  <c:v>59827.770378410147</c:v>
                </c:pt>
                <c:pt idx="1059">
                  <c:v>60237.391131558194</c:v>
                </c:pt>
                <c:pt idx="1060">
                  <c:v>60770.093492113432</c:v>
                </c:pt>
                <c:pt idx="1061">
                  <c:v>61370.964677845011</c:v>
                </c:pt>
                <c:pt idx="1062">
                  <c:v>61478.777242533128</c:v>
                </c:pt>
                <c:pt idx="1063">
                  <c:v>61422.027137770594</c:v>
                </c:pt>
                <c:pt idx="1064">
                  <c:v>61681.829254822143</c:v>
                </c:pt>
                <c:pt idx="1065">
                  <c:v>61729.684780107775</c:v>
                </c:pt>
                <c:pt idx="1066">
                  <c:v>61876.315888237041</c:v>
                </c:pt>
                <c:pt idx="1067">
                  <c:v>62122.736575855284</c:v>
                </c:pt>
                <c:pt idx="1068">
                  <c:v>62199.502861386092</c:v>
                </c:pt>
                <c:pt idx="1069">
                  <c:v>62011.791759778986</c:v>
                </c:pt>
                <c:pt idx="1070">
                  <c:v>61621.810943836441</c:v>
                </c:pt>
                <c:pt idx="1071">
                  <c:v>61365.997871158419</c:v>
                </c:pt>
                <c:pt idx="1072">
                  <c:v>61040.569483379877</c:v>
                </c:pt>
                <c:pt idx="1073">
                  <c:v>61132.997666599527</c:v>
                </c:pt>
                <c:pt idx="1074">
                  <c:v>60884.586048991288</c:v>
                </c:pt>
                <c:pt idx="1075">
                  <c:v>60832.339814069332</c:v>
                </c:pt>
                <c:pt idx="1076">
                  <c:v>60589.229786272474</c:v>
                </c:pt>
                <c:pt idx="1077">
                  <c:v>60695.716986546453</c:v>
                </c:pt>
                <c:pt idx="1078">
                  <c:v>60769.228081059584</c:v>
                </c:pt>
                <c:pt idx="1079">
                  <c:v>60543.369407903454</c:v>
                </c:pt>
                <c:pt idx="1080">
                  <c:v>60249.134447194228</c:v>
                </c:pt>
                <c:pt idx="1081">
                  <c:v>60187.225122950484</c:v>
                </c:pt>
                <c:pt idx="1082">
                  <c:v>60186.551536003491</c:v>
                </c:pt>
                <c:pt idx="1083">
                  <c:v>60250.482025560901</c:v>
                </c:pt>
                <c:pt idx="1084">
                  <c:v>60289.370470667585</c:v>
                </c:pt>
                <c:pt idx="1085">
                  <c:v>60380.294288347191</c:v>
                </c:pt>
                <c:pt idx="1086">
                  <c:v>60629.329242194988</c:v>
                </c:pt>
                <c:pt idx="1087">
                  <c:v>61130.211611670456</c:v>
                </c:pt>
                <c:pt idx="1088">
                  <c:v>62610.360263302493</c:v>
                </c:pt>
                <c:pt idx="1089">
                  <c:v>62755.938537413</c:v>
                </c:pt>
                <c:pt idx="1090">
                  <c:v>63394.856985502993</c:v>
                </c:pt>
                <c:pt idx="1091">
                  <c:v>63904.266124745729</c:v>
                </c:pt>
                <c:pt idx="1092">
                  <c:v>64257.85441554815</c:v>
                </c:pt>
                <c:pt idx="1093">
                  <c:v>64900.731476458634</c:v>
                </c:pt>
                <c:pt idx="1094">
                  <c:v>64940.251259152763</c:v>
                </c:pt>
                <c:pt idx="1095">
                  <c:v>64549.724797736184</c:v>
                </c:pt>
                <c:pt idx="1096">
                  <c:v>64404.156943799666</c:v>
                </c:pt>
                <c:pt idx="1097">
                  <c:v>64772.811432338603</c:v>
                </c:pt>
                <c:pt idx="1098">
                  <c:v>64310.275262468022</c:v>
                </c:pt>
                <c:pt idx="1099">
                  <c:v>63809.054089170313</c:v>
                </c:pt>
                <c:pt idx="1100">
                  <c:v>63114.670441463582</c:v>
                </c:pt>
                <c:pt idx="1101">
                  <c:v>62011.082535196867</c:v>
                </c:pt>
                <c:pt idx="1102">
                  <c:v>61489.349798378556</c:v>
                </c:pt>
                <c:pt idx="1103">
                  <c:v>60526.281448155976</c:v>
                </c:pt>
                <c:pt idx="1104">
                  <c:v>59794.88214731279</c:v>
                </c:pt>
                <c:pt idx="1105">
                  <c:v>58865.232652111976</c:v>
                </c:pt>
                <c:pt idx="1106">
                  <c:v>58750.199659847196</c:v>
                </c:pt>
                <c:pt idx="1107">
                  <c:v>58395.008496419723</c:v>
                </c:pt>
                <c:pt idx="1108">
                  <c:v>58035.345692805306</c:v>
                </c:pt>
                <c:pt idx="1109">
                  <c:v>58071.100272638469</c:v>
                </c:pt>
                <c:pt idx="1110">
                  <c:v>57785.023046555187</c:v>
                </c:pt>
                <c:pt idx="1111">
                  <c:v>57426.758096043202</c:v>
                </c:pt>
                <c:pt idx="1112">
                  <c:v>56819.202893420093</c:v>
                </c:pt>
                <c:pt idx="1113">
                  <c:v>55779.557879200343</c:v>
                </c:pt>
                <c:pt idx="1114">
                  <c:v>55251.239051897195</c:v>
                </c:pt>
                <c:pt idx="1115">
                  <c:v>54604.127431779772</c:v>
                </c:pt>
                <c:pt idx="1116">
                  <c:v>53210.229550337674</c:v>
                </c:pt>
                <c:pt idx="1117">
                  <c:v>52305.073058146212</c:v>
                </c:pt>
                <c:pt idx="1118">
                  <c:v>51588.664286636755</c:v>
                </c:pt>
                <c:pt idx="1119">
                  <c:v>51217.886717717418</c:v>
                </c:pt>
                <c:pt idx="1120">
                  <c:v>50708.109740732187</c:v>
                </c:pt>
                <c:pt idx="1121">
                  <c:v>49768.360437994859</c:v>
                </c:pt>
                <c:pt idx="1122">
                  <c:v>49146.048799527809</c:v>
                </c:pt>
                <c:pt idx="1123">
                  <c:v>48762.718553400875</c:v>
                </c:pt>
                <c:pt idx="1124">
                  <c:v>48330.599111186901</c:v>
                </c:pt>
                <c:pt idx="1125">
                  <c:v>47314.539463590976</c:v>
                </c:pt>
                <c:pt idx="1126">
                  <c:v>47139.828746244792</c:v>
                </c:pt>
                <c:pt idx="1127">
                  <c:v>47203.169342633904</c:v>
                </c:pt>
                <c:pt idx="1128">
                  <c:v>46494.627161608812</c:v>
                </c:pt>
                <c:pt idx="1129">
                  <c:v>44968.769304221663</c:v>
                </c:pt>
                <c:pt idx="1130">
                  <c:v>44618.190124944034</c:v>
                </c:pt>
                <c:pt idx="1131">
                  <c:v>44591.805099497789</c:v>
                </c:pt>
                <c:pt idx="1132">
                  <c:v>44777.228328198369</c:v>
                </c:pt>
                <c:pt idx="1133">
                  <c:v>44044.091613546429</c:v>
                </c:pt>
                <c:pt idx="1134">
                  <c:v>43865.938282217583</c:v>
                </c:pt>
                <c:pt idx="1135">
                  <c:v>43969.712917420205</c:v>
                </c:pt>
                <c:pt idx="1136">
                  <c:v>44037.753208430709</c:v>
                </c:pt>
                <c:pt idx="1137">
                  <c:v>43858.185212358643</c:v>
                </c:pt>
                <c:pt idx="1138">
                  <c:v>43549.368832276137</c:v>
                </c:pt>
                <c:pt idx="1139">
                  <c:v>43642.389507700318</c:v>
                </c:pt>
                <c:pt idx="1140">
                  <c:v>43529.592327519575</c:v>
                </c:pt>
                <c:pt idx="1141">
                  <c:v>43788.221682441043</c:v>
                </c:pt>
                <c:pt idx="1142">
                  <c:v>43799.285003644225</c:v>
                </c:pt>
                <c:pt idx="1143">
                  <c:v>43963.803809849887</c:v>
                </c:pt>
                <c:pt idx="1144">
                  <c:v>44126.817862061558</c:v>
                </c:pt>
                <c:pt idx="1145">
                  <c:v>45608.394986568775</c:v>
                </c:pt>
                <c:pt idx="1146">
                  <c:v>45654.973195574494</c:v>
                </c:pt>
                <c:pt idx="1147">
                  <c:v>45729.094587093547</c:v>
                </c:pt>
                <c:pt idx="1148">
                  <c:v>45811.035325902994</c:v>
                </c:pt>
                <c:pt idx="1149">
                  <c:v>46364.037794937343</c:v>
                </c:pt>
                <c:pt idx="1150">
                  <c:v>47298.586413751094</c:v>
                </c:pt>
                <c:pt idx="1151">
                  <c:v>48150.411198870883</c:v>
                </c:pt>
                <c:pt idx="1152">
                  <c:v>49076.244047108943</c:v>
                </c:pt>
                <c:pt idx="1153">
                  <c:v>50607.509814520701</c:v>
                </c:pt>
                <c:pt idx="1154">
                  <c:v>51231.643577763673</c:v>
                </c:pt>
                <c:pt idx="1155">
                  <c:v>51830.20427216385</c:v>
                </c:pt>
                <c:pt idx="1156">
                  <c:v>52897.769305152171</c:v>
                </c:pt>
                <c:pt idx="1157">
                  <c:v>55024.607680002264</c:v>
                </c:pt>
                <c:pt idx="1158">
                  <c:v>55535.691171379374</c:v>
                </c:pt>
                <c:pt idx="1159">
                  <c:v>56133.151784561996</c:v>
                </c:pt>
                <c:pt idx="1160">
                  <c:v>56488.366980066086</c:v>
                </c:pt>
                <c:pt idx="1161">
                  <c:v>56710.52432098092</c:v>
                </c:pt>
                <c:pt idx="1162">
                  <c:v>57476.532050616755</c:v>
                </c:pt>
                <c:pt idx="1163">
                  <c:v>57610.879399713624</c:v>
                </c:pt>
                <c:pt idx="1164">
                  <c:v>57740.026485377988</c:v>
                </c:pt>
                <c:pt idx="1165">
                  <c:v>58444.80206590928</c:v>
                </c:pt>
                <c:pt idx="1166">
                  <c:v>58739.267684094084</c:v>
                </c:pt>
                <c:pt idx="1167">
                  <c:v>58424.441478773406</c:v>
                </c:pt>
                <c:pt idx="1168">
                  <c:v>57712.558590823093</c:v>
                </c:pt>
                <c:pt idx="1169">
                  <c:v>57475.194479942002</c:v>
                </c:pt>
                <c:pt idx="1170">
                  <c:v>57011.908025519086</c:v>
                </c:pt>
                <c:pt idx="1171">
                  <c:v>56598.731714436806</c:v>
                </c:pt>
                <c:pt idx="1172">
                  <c:v>56022.219779452789</c:v>
                </c:pt>
                <c:pt idx="1173">
                  <c:v>55473.804069097525</c:v>
                </c:pt>
                <c:pt idx="1174">
                  <c:v>55196.999880641175</c:v>
                </c:pt>
                <c:pt idx="1175">
                  <c:v>55184.349100820982</c:v>
                </c:pt>
                <c:pt idx="1176">
                  <c:v>55046.837050425049</c:v>
                </c:pt>
                <c:pt idx="1177">
                  <c:v>54578.320281461114</c:v>
                </c:pt>
                <c:pt idx="1178">
                  <c:v>54566.868702659216</c:v>
                </c:pt>
                <c:pt idx="1179">
                  <c:v>54301.848677561182</c:v>
                </c:pt>
                <c:pt idx="1180">
                  <c:v>54209.417695071163</c:v>
                </c:pt>
                <c:pt idx="1181">
                  <c:v>54303.498408931126</c:v>
                </c:pt>
                <c:pt idx="1182">
                  <c:v>54861.046588688543</c:v>
                </c:pt>
                <c:pt idx="1183">
                  <c:v>55924.364055273843</c:v>
                </c:pt>
                <c:pt idx="1184">
                  <c:v>56872.713605622215</c:v>
                </c:pt>
                <c:pt idx="1185">
                  <c:v>57791.111563728591</c:v>
                </c:pt>
                <c:pt idx="1186">
                  <c:v>58701.410455750942</c:v>
                </c:pt>
                <c:pt idx="1187">
                  <c:v>59032.853886863821</c:v>
                </c:pt>
                <c:pt idx="1188">
                  <c:v>59762.531360107474</c:v>
                </c:pt>
                <c:pt idx="1189">
                  <c:v>61196.455608082222</c:v>
                </c:pt>
                <c:pt idx="1190">
                  <c:v>61289.214573752768</c:v>
                </c:pt>
                <c:pt idx="1191">
                  <c:v>60852.379822675481</c:v>
                </c:pt>
                <c:pt idx="1192">
                  <c:v>60975.993836089066</c:v>
                </c:pt>
                <c:pt idx="1193">
                  <c:v>61901.702335050701</c:v>
                </c:pt>
                <c:pt idx="1194">
                  <c:v>61828.954948772647</c:v>
                </c:pt>
                <c:pt idx="1195">
                  <c:v>61745.345067915834</c:v>
                </c:pt>
                <c:pt idx="1196">
                  <c:v>61294.528177600107</c:v>
                </c:pt>
                <c:pt idx="1197">
                  <c:v>61195.907960268996</c:v>
                </c:pt>
                <c:pt idx="1198">
                  <c:v>60729.945183116375</c:v>
                </c:pt>
                <c:pt idx="1199">
                  <c:v>60243.572957743818</c:v>
                </c:pt>
                <c:pt idx="1200">
                  <c:v>60213.547070703586</c:v>
                </c:pt>
                <c:pt idx="1201">
                  <c:v>58928.727632867318</c:v>
                </c:pt>
                <c:pt idx="1202">
                  <c:v>58791.899169101074</c:v>
                </c:pt>
                <c:pt idx="1203">
                  <c:v>58931.813638226624</c:v>
                </c:pt>
                <c:pt idx="1204">
                  <c:v>59051.548323447299</c:v>
                </c:pt>
                <c:pt idx="1205">
                  <c:v>58992.177360754184</c:v>
                </c:pt>
                <c:pt idx="1206">
                  <c:v>58426.606007577735</c:v>
                </c:pt>
                <c:pt idx="1207">
                  <c:v>58184.642327050657</c:v>
                </c:pt>
                <c:pt idx="1208">
                  <c:v>57363.272922745724</c:v>
                </c:pt>
                <c:pt idx="1209">
                  <c:v>56463.621466049874</c:v>
                </c:pt>
                <c:pt idx="1210">
                  <c:v>55836.267328465285</c:v>
                </c:pt>
                <c:pt idx="1211">
                  <c:v>55493.629631167176</c:v>
                </c:pt>
                <c:pt idx="1212">
                  <c:v>54932.875902388616</c:v>
                </c:pt>
                <c:pt idx="1213">
                  <c:v>54193.636449949503</c:v>
                </c:pt>
                <c:pt idx="1214">
                  <c:v>52851.229533052036</c:v>
                </c:pt>
                <c:pt idx="1215">
                  <c:v>52163.744553012053</c:v>
                </c:pt>
                <c:pt idx="1216">
                  <c:v>51221.297090032189</c:v>
                </c:pt>
                <c:pt idx="1217">
                  <c:v>49869.836591897263</c:v>
                </c:pt>
                <c:pt idx="1218">
                  <c:v>49582.808058408176</c:v>
                </c:pt>
                <c:pt idx="1219">
                  <c:v>49466.782706776583</c:v>
                </c:pt>
                <c:pt idx="1220">
                  <c:v>48951.332710040981</c:v>
                </c:pt>
                <c:pt idx="1221">
                  <c:v>48163.211753672207</c:v>
                </c:pt>
                <c:pt idx="1222">
                  <c:v>47879.625641941013</c:v>
                </c:pt>
                <c:pt idx="1223">
                  <c:v>47545.902955990212</c:v>
                </c:pt>
                <c:pt idx="1224">
                  <c:v>47513.128065307676</c:v>
                </c:pt>
                <c:pt idx="1225">
                  <c:v>47704.956377023438</c:v>
                </c:pt>
                <c:pt idx="1226">
                  <c:v>47746.614646096641</c:v>
                </c:pt>
                <c:pt idx="1227">
                  <c:v>47671.444825705235</c:v>
                </c:pt>
                <c:pt idx="1228">
                  <c:v>47915.818325608001</c:v>
                </c:pt>
                <c:pt idx="1229">
                  <c:v>48494.278536749793</c:v>
                </c:pt>
                <c:pt idx="1230">
                  <c:v>48638.161634397031</c:v>
                </c:pt>
                <c:pt idx="1231">
                  <c:v>49114.358772283893</c:v>
                </c:pt>
                <c:pt idx="1232">
                  <c:v>49842.200504844193</c:v>
                </c:pt>
                <c:pt idx="1233">
                  <c:v>52606.912499118196</c:v>
                </c:pt>
                <c:pt idx="1234">
                  <c:v>53359.996522075111</c:v>
                </c:pt>
                <c:pt idx="1235">
                  <c:v>54353.065517848401</c:v>
                </c:pt>
                <c:pt idx="1236">
                  <c:v>56148.723172508951</c:v>
                </c:pt>
                <c:pt idx="1237">
                  <c:v>59184.809415477459</c:v>
                </c:pt>
                <c:pt idx="1238">
                  <c:v>61090.477386444603</c:v>
                </c:pt>
                <c:pt idx="1239">
                  <c:v>63198.779505512743</c:v>
                </c:pt>
                <c:pt idx="1240">
                  <c:v>65074.215764976427</c:v>
                </c:pt>
                <c:pt idx="1241">
                  <c:v>66695.996876851248</c:v>
                </c:pt>
                <c:pt idx="1242">
                  <c:v>67690.107485533852</c:v>
                </c:pt>
                <c:pt idx="1243">
                  <c:v>69032.461156224133</c:v>
                </c:pt>
                <c:pt idx="1244">
                  <c:v>70092.310783356108</c:v>
                </c:pt>
                <c:pt idx="1245">
                  <c:v>71113.384084369274</c:v>
                </c:pt>
                <c:pt idx="1246">
                  <c:v>71467.851406137561</c:v>
                </c:pt>
                <c:pt idx="1247">
                  <c:v>71897.157361373611</c:v>
                </c:pt>
                <c:pt idx="1248">
                  <c:v>72122.413927091708</c:v>
                </c:pt>
                <c:pt idx="1249">
                  <c:v>72603.555241226102</c:v>
                </c:pt>
                <c:pt idx="1250">
                  <c:v>72401.02543502707</c:v>
                </c:pt>
                <c:pt idx="1251">
                  <c:v>72884.021908531766</c:v>
                </c:pt>
                <c:pt idx="1252">
                  <c:v>73049.083148458856</c:v>
                </c:pt>
                <c:pt idx="1253">
                  <c:v>73353.177623972384</c:v>
                </c:pt>
                <c:pt idx="1254">
                  <c:v>73219.830427346882</c:v>
                </c:pt>
                <c:pt idx="1255">
                  <c:v>73121.914837226694</c:v>
                </c:pt>
                <c:pt idx="1256">
                  <c:v>73535.840419677872</c:v>
                </c:pt>
                <c:pt idx="1257">
                  <c:v>73172.092251159178</c:v>
                </c:pt>
                <c:pt idx="1258">
                  <c:v>73051.738446625721</c:v>
                </c:pt>
                <c:pt idx="1259">
                  <c:v>73063.04185231794</c:v>
                </c:pt>
                <c:pt idx="1260">
                  <c:v>73061.950577388809</c:v>
                </c:pt>
                <c:pt idx="1261">
                  <c:v>72761.563641368397</c:v>
                </c:pt>
                <c:pt idx="1262">
                  <c:v>72295.469106284057</c:v>
                </c:pt>
                <c:pt idx="1263">
                  <c:v>71823.093232754371</c:v>
                </c:pt>
                <c:pt idx="1264">
                  <c:v>71839.361434784587</c:v>
                </c:pt>
                <c:pt idx="1265">
                  <c:v>72168.690595810011</c:v>
                </c:pt>
                <c:pt idx="1266">
                  <c:v>72189.337513463848</c:v>
                </c:pt>
                <c:pt idx="1267">
                  <c:v>71874.682908622868</c:v>
                </c:pt>
                <c:pt idx="1268">
                  <c:v>71775.098152427541</c:v>
                </c:pt>
                <c:pt idx="1269">
                  <c:v>71450.513746667479</c:v>
                </c:pt>
                <c:pt idx="1270">
                  <c:v>71319.703930446238</c:v>
                </c:pt>
                <c:pt idx="1271">
                  <c:v>71554.994014255572</c:v>
                </c:pt>
                <c:pt idx="1272">
                  <c:v>71525.383220165662</c:v>
                </c:pt>
                <c:pt idx="1273">
                  <c:v>71303.995778719138</c:v>
                </c:pt>
                <c:pt idx="1274">
                  <c:v>71338.194725116293</c:v>
                </c:pt>
                <c:pt idx="1275">
                  <c:v>71466.255145236675</c:v>
                </c:pt>
                <c:pt idx="1276">
                  <c:v>71187.749957514519</c:v>
                </c:pt>
                <c:pt idx="1277">
                  <c:v>70592.94245594414</c:v>
                </c:pt>
                <c:pt idx="1278">
                  <c:v>70598.43968632113</c:v>
                </c:pt>
                <c:pt idx="1279">
                  <c:v>70999.147426456533</c:v>
                </c:pt>
                <c:pt idx="1280">
                  <c:v>71692.155266816786</c:v>
                </c:pt>
                <c:pt idx="1281">
                  <c:v>71965.854011203744</c:v>
                </c:pt>
                <c:pt idx="1282">
                  <c:v>72111.7414585191</c:v>
                </c:pt>
                <c:pt idx="1283">
                  <c:v>72113.673315494525</c:v>
                </c:pt>
                <c:pt idx="1284">
                  <c:v>72002.486416594533</c:v>
                </c:pt>
                <c:pt idx="1285">
                  <c:v>72131.740018701355</c:v>
                </c:pt>
                <c:pt idx="1286">
                  <c:v>72232.215002944053</c:v>
                </c:pt>
                <c:pt idx="1287">
                  <c:v>72063.494692149048</c:v>
                </c:pt>
                <c:pt idx="1288">
                  <c:v>71914.353847912178</c:v>
                </c:pt>
                <c:pt idx="1289">
                  <c:v>72448.080397019978</c:v>
                </c:pt>
                <c:pt idx="1290">
                  <c:v>72518.773587394971</c:v>
                </c:pt>
                <c:pt idx="1291">
                  <c:v>72429.477671582048</c:v>
                </c:pt>
                <c:pt idx="1292">
                  <c:v>72005.982701280212</c:v>
                </c:pt>
                <c:pt idx="1293">
                  <c:v>71444.860738296135</c:v>
                </c:pt>
                <c:pt idx="1294">
                  <c:v>70845.728780492864</c:v>
                </c:pt>
                <c:pt idx="1295">
                  <c:v>70350.621758316425</c:v>
                </c:pt>
                <c:pt idx="1296">
                  <c:v>69651.387043140538</c:v>
                </c:pt>
                <c:pt idx="1297">
                  <c:v>68558.128000014432</c:v>
                </c:pt>
                <c:pt idx="1298">
                  <c:v>68025.592438328968</c:v>
                </c:pt>
                <c:pt idx="1299">
                  <c:v>67364.499880376665</c:v>
                </c:pt>
                <c:pt idx="1300">
                  <c:v>65980.324970216112</c:v>
                </c:pt>
                <c:pt idx="1301">
                  <c:v>65766.342167558905</c:v>
                </c:pt>
                <c:pt idx="1302">
                  <c:v>64955.980435442834</c:v>
                </c:pt>
                <c:pt idx="1303">
                  <c:v>64479.095289760982</c:v>
                </c:pt>
                <c:pt idx="1304">
                  <c:v>63491.316274235935</c:v>
                </c:pt>
                <c:pt idx="1305">
                  <c:v>62120.301731242842</c:v>
                </c:pt>
                <c:pt idx="1306">
                  <c:v>61076.388726759003</c:v>
                </c:pt>
                <c:pt idx="1307">
                  <c:v>60489.0441400614</c:v>
                </c:pt>
                <c:pt idx="1308">
                  <c:v>59162.912829845009</c:v>
                </c:pt>
                <c:pt idx="1309">
                  <c:v>58350.979253353638</c:v>
                </c:pt>
                <c:pt idx="1310">
                  <c:v>57687.217180625288</c:v>
                </c:pt>
                <c:pt idx="1311">
                  <c:v>56850.967599911215</c:v>
                </c:pt>
                <c:pt idx="1312">
                  <c:v>56067.621221649824</c:v>
                </c:pt>
                <c:pt idx="1313">
                  <c:v>54953.464960445519</c:v>
                </c:pt>
                <c:pt idx="1314">
                  <c:v>54437.886621768863</c:v>
                </c:pt>
                <c:pt idx="1315">
                  <c:v>54471.943806546893</c:v>
                </c:pt>
                <c:pt idx="1316">
                  <c:v>54110.71277878683</c:v>
                </c:pt>
                <c:pt idx="1317">
                  <c:v>52990.692863114775</c:v>
                </c:pt>
                <c:pt idx="1318">
                  <c:v>52076.296584143034</c:v>
                </c:pt>
                <c:pt idx="1319">
                  <c:v>51485.206025051324</c:v>
                </c:pt>
                <c:pt idx="1320">
                  <c:v>51519.536529146564</c:v>
                </c:pt>
                <c:pt idx="1321">
                  <c:v>50791.341976388801</c:v>
                </c:pt>
                <c:pt idx="1322">
                  <c:v>50706.863885207706</c:v>
                </c:pt>
                <c:pt idx="1323">
                  <c:v>50510.220744359751</c:v>
                </c:pt>
                <c:pt idx="1324">
                  <c:v>50938.43823595126</c:v>
                </c:pt>
                <c:pt idx="1325">
                  <c:v>51415.843989856017</c:v>
                </c:pt>
                <c:pt idx="1326">
                  <c:v>51407.389308308993</c:v>
                </c:pt>
                <c:pt idx="1327">
                  <c:v>52209.566878924692</c:v>
                </c:pt>
                <c:pt idx="1328">
                  <c:v>53105.840993895144</c:v>
                </c:pt>
                <c:pt idx="1329">
                  <c:v>55292.845648601986</c:v>
                </c:pt>
                <c:pt idx="1330">
                  <c:v>55507.783971587065</c:v>
                </c:pt>
                <c:pt idx="1331">
                  <c:v>57199.655165229196</c:v>
                </c:pt>
                <c:pt idx="1332">
                  <c:v>58744.719249120542</c:v>
                </c:pt>
                <c:pt idx="1333">
                  <c:v>60772.29666206197</c:v>
                </c:pt>
                <c:pt idx="1334">
                  <c:v>62823.151253573385</c:v>
                </c:pt>
                <c:pt idx="1335">
                  <c:v>65388.150536841502</c:v>
                </c:pt>
                <c:pt idx="1336">
                  <c:v>67847.887631007819</c:v>
                </c:pt>
                <c:pt idx="1337">
                  <c:v>69410.545077104878</c:v>
                </c:pt>
                <c:pt idx="1338">
                  <c:v>70451.79034889472</c:v>
                </c:pt>
                <c:pt idx="1339">
                  <c:v>70741.660810589354</c:v>
                </c:pt>
                <c:pt idx="1340">
                  <c:v>71393.79749345337</c:v>
                </c:pt>
                <c:pt idx="1341">
                  <c:v>71896.544649546413</c:v>
                </c:pt>
                <c:pt idx="1342">
                  <c:v>72501.026049066248</c:v>
                </c:pt>
                <c:pt idx="1343">
                  <c:v>72600.824651096293</c:v>
                </c:pt>
                <c:pt idx="1344">
                  <c:v>72687.879961224724</c:v>
                </c:pt>
                <c:pt idx="1345">
                  <c:v>73701.919052218</c:v>
                </c:pt>
                <c:pt idx="1346">
                  <c:v>73777.679963176517</c:v>
                </c:pt>
                <c:pt idx="1347">
                  <c:v>73813.305384114195</c:v>
                </c:pt>
                <c:pt idx="1348">
                  <c:v>74165.88169662912</c:v>
                </c:pt>
                <c:pt idx="1349">
                  <c:v>75124.454582831473</c:v>
                </c:pt>
                <c:pt idx="1350">
                  <c:v>75009.582578647998</c:v>
                </c:pt>
                <c:pt idx="1351">
                  <c:v>75159.354560238426</c:v>
                </c:pt>
                <c:pt idx="1352">
                  <c:v>75539.735164318627</c:v>
                </c:pt>
                <c:pt idx="1353">
                  <c:v>75431.915399218211</c:v>
                </c:pt>
                <c:pt idx="1354">
                  <c:v>75671.936614376056</c:v>
                </c:pt>
                <c:pt idx="1355">
                  <c:v>75764.885401814317</c:v>
                </c:pt>
                <c:pt idx="1356">
                  <c:v>75685.283006876038</c:v>
                </c:pt>
                <c:pt idx="1357">
                  <c:v>75023.884299251193</c:v>
                </c:pt>
                <c:pt idx="1358">
                  <c:v>74382.554634152548</c:v>
                </c:pt>
                <c:pt idx="1359">
                  <c:v>74221.734949605801</c:v>
                </c:pt>
                <c:pt idx="1360">
                  <c:v>74271.307264605348</c:v>
                </c:pt>
                <c:pt idx="1361">
                  <c:v>73825.580320839537</c:v>
                </c:pt>
                <c:pt idx="1362">
                  <c:v>73591.695478764654</c:v>
                </c:pt>
                <c:pt idx="1363">
                  <c:v>73280.2816521028</c:v>
                </c:pt>
                <c:pt idx="1364">
                  <c:v>73623.651813133387</c:v>
                </c:pt>
                <c:pt idx="1365">
                  <c:v>73646.014731579184</c:v>
                </c:pt>
                <c:pt idx="1366">
                  <c:v>73877.763093618953</c:v>
                </c:pt>
                <c:pt idx="1367">
                  <c:v>73801.410483382308</c:v>
                </c:pt>
                <c:pt idx="1368">
                  <c:v>73902.473955151043</c:v>
                </c:pt>
                <c:pt idx="1369">
                  <c:v>74083.733923943364</c:v>
                </c:pt>
                <c:pt idx="1370">
                  <c:v>74144.060406964403</c:v>
                </c:pt>
                <c:pt idx="1371">
                  <c:v>74014.798583252137</c:v>
                </c:pt>
                <c:pt idx="1372">
                  <c:v>73981.385543023978</c:v>
                </c:pt>
                <c:pt idx="1373">
                  <c:v>74075.807267284152</c:v>
                </c:pt>
                <c:pt idx="1374">
                  <c:v>74489.878207555652</c:v>
                </c:pt>
                <c:pt idx="1375">
                  <c:v>74991.614795008252</c:v>
                </c:pt>
                <c:pt idx="1376">
                  <c:v>75498.651562625426</c:v>
                </c:pt>
                <c:pt idx="1377">
                  <c:v>74455.517876613914</c:v>
                </c:pt>
                <c:pt idx="1378">
                  <c:v>74742.46131068212</c:v>
                </c:pt>
                <c:pt idx="1379">
                  <c:v>74668.140678391428</c:v>
                </c:pt>
                <c:pt idx="1380">
                  <c:v>74664.310607745865</c:v>
                </c:pt>
                <c:pt idx="1381">
                  <c:v>74203.047521209737</c:v>
                </c:pt>
                <c:pt idx="1382">
                  <c:v>74245.442046446144</c:v>
                </c:pt>
                <c:pt idx="1383">
                  <c:v>74201.021354052573</c:v>
                </c:pt>
                <c:pt idx="1384">
                  <c:v>73809.768247701708</c:v>
                </c:pt>
                <c:pt idx="1385">
                  <c:v>74887.715810529218</c:v>
                </c:pt>
                <c:pt idx="1386">
                  <c:v>74948.247725555077</c:v>
                </c:pt>
                <c:pt idx="1387">
                  <c:v>74466.353936309068</c:v>
                </c:pt>
                <c:pt idx="1388">
                  <c:v>73870.821379661764</c:v>
                </c:pt>
                <c:pt idx="1389">
                  <c:v>72866.235532829378</c:v>
                </c:pt>
                <c:pt idx="1390">
                  <c:v>71851.167035187391</c:v>
                </c:pt>
                <c:pt idx="1391">
                  <c:v>71226.833426466284</c:v>
                </c:pt>
                <c:pt idx="1392">
                  <c:v>69993.259454360275</c:v>
                </c:pt>
                <c:pt idx="1393">
                  <c:v>68722.679039878407</c:v>
                </c:pt>
                <c:pt idx="1394">
                  <c:v>68037.589053893724</c:v>
                </c:pt>
                <c:pt idx="1395">
                  <c:v>67506.949311080709</c:v>
                </c:pt>
                <c:pt idx="1396">
                  <c:v>66159.322692040645</c:v>
                </c:pt>
                <c:pt idx="1397">
                  <c:v>65427.501914789435</c:v>
                </c:pt>
                <c:pt idx="1398">
                  <c:v>65082.205303099625</c:v>
                </c:pt>
                <c:pt idx="1399">
                  <c:v>64425.946192030606</c:v>
                </c:pt>
                <c:pt idx="1400">
                  <c:v>63168.627070627575</c:v>
                </c:pt>
                <c:pt idx="1401">
                  <c:v>62040.347116809011</c:v>
                </c:pt>
                <c:pt idx="1402">
                  <c:v>61294.761858608035</c:v>
                </c:pt>
                <c:pt idx="1403">
                  <c:v>60336.647696329717</c:v>
                </c:pt>
                <c:pt idx="1404">
                  <c:v>59289.279266896367</c:v>
                </c:pt>
                <c:pt idx="1405">
                  <c:v>57916.822030414318</c:v>
                </c:pt>
                <c:pt idx="1406">
                  <c:v>57207.039396176187</c:v>
                </c:pt>
                <c:pt idx="1407">
                  <c:v>56353.68702638954</c:v>
                </c:pt>
                <c:pt idx="1408">
                  <c:v>55396.174975553928</c:v>
                </c:pt>
                <c:pt idx="1409">
                  <c:v>54085.561198365984</c:v>
                </c:pt>
                <c:pt idx="1410">
                  <c:v>53195.707384189394</c:v>
                </c:pt>
                <c:pt idx="1411">
                  <c:v>52940.038083479252</c:v>
                </c:pt>
                <c:pt idx="1412">
                  <c:v>52627.414647639205</c:v>
                </c:pt>
                <c:pt idx="1413">
                  <c:v>51125.561642958637</c:v>
                </c:pt>
                <c:pt idx="1414">
                  <c:v>50916.037661511953</c:v>
                </c:pt>
                <c:pt idx="1415">
                  <c:v>50745.911504276293</c:v>
                </c:pt>
                <c:pt idx="1416">
                  <c:v>50776.691260056185</c:v>
                </c:pt>
                <c:pt idx="1417">
                  <c:v>51359.670162354276</c:v>
                </c:pt>
                <c:pt idx="1418">
                  <c:v>51118.710642981874</c:v>
                </c:pt>
                <c:pt idx="1419">
                  <c:v>51500.827267242668</c:v>
                </c:pt>
                <c:pt idx="1420">
                  <c:v>51482.714105758947</c:v>
                </c:pt>
                <c:pt idx="1421">
                  <c:v>51887.835009763709</c:v>
                </c:pt>
                <c:pt idx="1422">
                  <c:v>52184.010829965991</c:v>
                </c:pt>
                <c:pt idx="1423">
                  <c:v>52324.400442197897</c:v>
                </c:pt>
                <c:pt idx="1424">
                  <c:v>52692.669692665702</c:v>
                </c:pt>
                <c:pt idx="1425">
                  <c:v>54344.210376446768</c:v>
                </c:pt>
                <c:pt idx="1426">
                  <c:v>55127.863705316471</c:v>
                </c:pt>
                <c:pt idx="1427">
                  <c:v>56148.27625037299</c:v>
                </c:pt>
                <c:pt idx="1428">
                  <c:v>57827.254593385042</c:v>
                </c:pt>
                <c:pt idx="1429">
                  <c:v>60210.610243628493</c:v>
                </c:pt>
                <c:pt idx="1430">
                  <c:v>62515.763943062979</c:v>
                </c:pt>
                <c:pt idx="1431">
                  <c:v>65173.846759191343</c:v>
                </c:pt>
                <c:pt idx="1432">
                  <c:v>67738.976787207488</c:v>
                </c:pt>
                <c:pt idx="1433">
                  <c:v>70460.043995574058</c:v>
                </c:pt>
                <c:pt idx="1434">
                  <c:v>72027.554503470368</c:v>
                </c:pt>
                <c:pt idx="1435">
                  <c:v>72677.712082160375</c:v>
                </c:pt>
                <c:pt idx="1436">
                  <c:v>73262.288438753661</c:v>
                </c:pt>
                <c:pt idx="1437">
                  <c:v>74376.798909778838</c:v>
                </c:pt>
                <c:pt idx="1438">
                  <c:v>75169.025066225091</c:v>
                </c:pt>
                <c:pt idx="1439">
                  <c:v>75279.383789573039</c:v>
                </c:pt>
                <c:pt idx="1440">
                  <c:v>75059.380969770646</c:v>
                </c:pt>
                <c:pt idx="1441">
                  <c:v>75166.549570119474</c:v>
                </c:pt>
                <c:pt idx="1442">
                  <c:v>75586.404083300149</c:v>
                </c:pt>
                <c:pt idx="1443">
                  <c:v>75663.684773806803</c:v>
                </c:pt>
                <c:pt idx="1444">
                  <c:v>75559.151844694657</c:v>
                </c:pt>
                <c:pt idx="1445">
                  <c:v>75790.742009914</c:v>
                </c:pt>
                <c:pt idx="1446">
                  <c:v>75810.834483815095</c:v>
                </c:pt>
                <c:pt idx="1447">
                  <c:v>75953.348377831033</c:v>
                </c:pt>
                <c:pt idx="1448">
                  <c:v>76122.833386016719</c:v>
                </c:pt>
                <c:pt idx="1449">
                  <c:v>76827.439372412278</c:v>
                </c:pt>
                <c:pt idx="1450">
                  <c:v>77141.861513667711</c:v>
                </c:pt>
                <c:pt idx="1451">
                  <c:v>77234.994119859941</c:v>
                </c:pt>
                <c:pt idx="1452">
                  <c:v>77067.371287241403</c:v>
                </c:pt>
                <c:pt idx="1453">
                  <c:v>76164.255383054944</c:v>
                </c:pt>
                <c:pt idx="1454">
                  <c:v>75798.581368583807</c:v>
                </c:pt>
                <c:pt idx="1455">
                  <c:v>75559.194702765424</c:v>
                </c:pt>
                <c:pt idx="1456">
                  <c:v>75201.957136539393</c:v>
                </c:pt>
                <c:pt idx="1457">
                  <c:v>74663.045729997757</c:v>
                </c:pt>
                <c:pt idx="1458">
                  <c:v>74441.316088761538</c:v>
                </c:pt>
                <c:pt idx="1459">
                  <c:v>74659.39106427657</c:v>
                </c:pt>
                <c:pt idx="1460">
                  <c:v>74507.38508071682</c:v>
                </c:pt>
                <c:pt idx="1461">
                  <c:v>74168.813922328511</c:v>
                </c:pt>
                <c:pt idx="1462">
                  <c:v>74460.547957222894</c:v>
                </c:pt>
                <c:pt idx="1463">
                  <c:v>74467.36571836732</c:v>
                </c:pt>
                <c:pt idx="1464">
                  <c:v>74061.209608939025</c:v>
                </c:pt>
                <c:pt idx="1465">
                  <c:v>74419.966538226246</c:v>
                </c:pt>
                <c:pt idx="1466">
                  <c:v>74401.052044551776</c:v>
                </c:pt>
                <c:pt idx="1467">
                  <c:v>74483.100501207271</c:v>
                </c:pt>
                <c:pt idx="1468">
                  <c:v>74184.579136721586</c:v>
                </c:pt>
                <c:pt idx="1469">
                  <c:v>73910.785661661386</c:v>
                </c:pt>
                <c:pt idx="1470">
                  <c:v>74468.22912307705</c:v>
                </c:pt>
                <c:pt idx="1471">
                  <c:v>74818.5217756075</c:v>
                </c:pt>
                <c:pt idx="1472">
                  <c:v>76199.848566329485</c:v>
                </c:pt>
                <c:pt idx="1473">
                  <c:v>77091.36992468682</c:v>
                </c:pt>
                <c:pt idx="1474">
                  <c:v>77425.108825581425</c:v>
                </c:pt>
                <c:pt idx="1475">
                  <c:v>77378.320362937928</c:v>
                </c:pt>
                <c:pt idx="1476">
                  <c:v>77477.240534703436</c:v>
                </c:pt>
                <c:pt idx="1477">
                  <c:v>78029.167543284813</c:v>
                </c:pt>
                <c:pt idx="1478">
                  <c:v>77846.993714836441</c:v>
                </c:pt>
                <c:pt idx="1479">
                  <c:v>77567.729852760254</c:v>
                </c:pt>
                <c:pt idx="1480">
                  <c:v>77259.418446635376</c:v>
                </c:pt>
                <c:pt idx="1481">
                  <c:v>77328.525784269194</c:v>
                </c:pt>
                <c:pt idx="1482">
                  <c:v>77143.688444058222</c:v>
                </c:pt>
                <c:pt idx="1483">
                  <c:v>76660.824925884473</c:v>
                </c:pt>
                <c:pt idx="1484">
                  <c:v>75557.63767970592</c:v>
                </c:pt>
                <c:pt idx="1485">
                  <c:v>74550.279994553755</c:v>
                </c:pt>
                <c:pt idx="1486">
                  <c:v>73225.158860519223</c:v>
                </c:pt>
                <c:pt idx="1487">
                  <c:v>71990.803964064471</c:v>
                </c:pt>
                <c:pt idx="1488">
                  <c:v>70867.140199308255</c:v>
                </c:pt>
                <c:pt idx="1489">
                  <c:v>69334.613562831757</c:v>
                </c:pt>
                <c:pt idx="1490">
                  <c:v>68410.297682857388</c:v>
                </c:pt>
                <c:pt idx="1491">
                  <c:v>67714.241284887976</c:v>
                </c:pt>
                <c:pt idx="1492">
                  <c:v>66578.383273676154</c:v>
                </c:pt>
                <c:pt idx="1493">
                  <c:v>65106.332686958602</c:v>
                </c:pt>
                <c:pt idx="1494">
                  <c:v>64286.813243950899</c:v>
                </c:pt>
                <c:pt idx="1495">
                  <c:v>63339.577398736626</c:v>
                </c:pt>
                <c:pt idx="1496">
                  <c:v>62161.672260151194</c:v>
                </c:pt>
                <c:pt idx="1497">
                  <c:v>61129.592692591475</c:v>
                </c:pt>
                <c:pt idx="1498">
                  <c:v>59917.414709274039</c:v>
                </c:pt>
                <c:pt idx="1499">
                  <c:v>59208.117638316093</c:v>
                </c:pt>
                <c:pt idx="1500">
                  <c:v>57896.911364918844</c:v>
                </c:pt>
                <c:pt idx="1501">
                  <c:v>57093.160552295099</c:v>
                </c:pt>
                <c:pt idx="1502">
                  <c:v>56186.563172724607</c:v>
                </c:pt>
                <c:pt idx="1503">
                  <c:v>55774.867599578523</c:v>
                </c:pt>
                <c:pt idx="1504">
                  <c:v>55562.95061440186</c:v>
                </c:pt>
                <c:pt idx="1505">
                  <c:v>54778.583047092143</c:v>
                </c:pt>
                <c:pt idx="1506">
                  <c:v>54549.869847011476</c:v>
                </c:pt>
                <c:pt idx="1507">
                  <c:v>54673.510299313442</c:v>
                </c:pt>
                <c:pt idx="1508">
                  <c:v>54234.994976835987</c:v>
                </c:pt>
                <c:pt idx="1509">
                  <c:v>53852.402796986833</c:v>
                </c:pt>
                <c:pt idx="1510">
                  <c:v>53572.479760801893</c:v>
                </c:pt>
                <c:pt idx="1511">
                  <c:v>53572.930695626048</c:v>
                </c:pt>
                <c:pt idx="1512">
                  <c:v>53481.926776364315</c:v>
                </c:pt>
                <c:pt idx="1513">
                  <c:v>52901.58857517955</c:v>
                </c:pt>
                <c:pt idx="1514">
                  <c:v>53054.067507281776</c:v>
                </c:pt>
                <c:pt idx="1515">
                  <c:v>52987.146123482933</c:v>
                </c:pt>
                <c:pt idx="1516">
                  <c:v>53047.84583854847</c:v>
                </c:pt>
                <c:pt idx="1517">
                  <c:v>52909.203255358661</c:v>
                </c:pt>
                <c:pt idx="1518">
                  <c:v>53009.802989345662</c:v>
                </c:pt>
                <c:pt idx="1519">
                  <c:v>53194.861600065575</c:v>
                </c:pt>
                <c:pt idx="1520">
                  <c:v>53616.876236903969</c:v>
                </c:pt>
                <c:pt idx="1521">
                  <c:v>56333.050721134059</c:v>
                </c:pt>
                <c:pt idx="1522">
                  <c:v>56735.706937661176</c:v>
                </c:pt>
                <c:pt idx="1523">
                  <c:v>57270.766448058675</c:v>
                </c:pt>
                <c:pt idx="1524">
                  <c:v>57620.856259611392</c:v>
                </c:pt>
                <c:pt idx="1525">
                  <c:v>61970.424030141032</c:v>
                </c:pt>
                <c:pt idx="1526">
                  <c:v>63405.402902225993</c:v>
                </c:pt>
                <c:pt idx="1527">
                  <c:v>65066.426657014417</c:v>
                </c:pt>
                <c:pt idx="1528">
                  <c:v>66495.077748396056</c:v>
                </c:pt>
                <c:pt idx="1529">
                  <c:v>70727.130835317657</c:v>
                </c:pt>
                <c:pt idx="1530">
                  <c:v>71935.616284672695</c:v>
                </c:pt>
                <c:pt idx="1531">
                  <c:v>72583.943332766357</c:v>
                </c:pt>
                <c:pt idx="1532">
                  <c:v>73309.094509969218</c:v>
                </c:pt>
                <c:pt idx="1533">
                  <c:v>74231.030801886969</c:v>
                </c:pt>
                <c:pt idx="1534">
                  <c:v>73893.790410224392</c:v>
                </c:pt>
                <c:pt idx="1535">
                  <c:v>73865.043233092103</c:v>
                </c:pt>
                <c:pt idx="1536">
                  <c:v>74049.31010282661</c:v>
                </c:pt>
                <c:pt idx="1537">
                  <c:v>74074.445476312918</c:v>
                </c:pt>
                <c:pt idx="1538">
                  <c:v>74114.206925344246</c:v>
                </c:pt>
                <c:pt idx="1539">
                  <c:v>74236.241893970378</c:v>
                </c:pt>
                <c:pt idx="1540">
                  <c:v>74375.633740519508</c:v>
                </c:pt>
                <c:pt idx="1541">
                  <c:v>74557.484010957283</c:v>
                </c:pt>
                <c:pt idx="1542">
                  <c:v>74646.536041841042</c:v>
                </c:pt>
                <c:pt idx="1543">
                  <c:v>74747.191032383926</c:v>
                </c:pt>
                <c:pt idx="1544">
                  <c:v>75028.550550801257</c:v>
                </c:pt>
                <c:pt idx="1545">
                  <c:v>75086.338456019017</c:v>
                </c:pt>
                <c:pt idx="1546">
                  <c:v>74991.438789382039</c:v>
                </c:pt>
                <c:pt idx="1547">
                  <c:v>74933.063193569309</c:v>
                </c:pt>
                <c:pt idx="1548">
                  <c:v>74494.547875096323</c:v>
                </c:pt>
                <c:pt idx="1549">
                  <c:v>74235.656614192107</c:v>
                </c:pt>
                <c:pt idx="1550">
                  <c:v>73707.372219115932</c:v>
                </c:pt>
                <c:pt idx="1551">
                  <c:v>73604.421150080248</c:v>
                </c:pt>
                <c:pt idx="1552">
                  <c:v>73807.676612057985</c:v>
                </c:pt>
                <c:pt idx="1553">
                  <c:v>73396.296803817604</c:v>
                </c:pt>
                <c:pt idx="1554">
                  <c:v>73096.987122346691</c:v>
                </c:pt>
                <c:pt idx="1555">
                  <c:v>72778.566906167398</c:v>
                </c:pt>
                <c:pt idx="1556">
                  <c:v>72491.921812648652</c:v>
                </c:pt>
                <c:pt idx="1557">
                  <c:v>72417.562747456948</c:v>
                </c:pt>
                <c:pt idx="1558">
                  <c:v>72075.273453195827</c:v>
                </c:pt>
                <c:pt idx="1559">
                  <c:v>72173.568490621416</c:v>
                </c:pt>
                <c:pt idx="1560">
                  <c:v>72358.570022656757</c:v>
                </c:pt>
                <c:pt idx="1561">
                  <c:v>72308.028779665285</c:v>
                </c:pt>
                <c:pt idx="1562">
                  <c:v>71887.162280188044</c:v>
                </c:pt>
                <c:pt idx="1563">
                  <c:v>71931.912361404378</c:v>
                </c:pt>
                <c:pt idx="1564">
                  <c:v>71888.852458812282</c:v>
                </c:pt>
                <c:pt idx="1565">
                  <c:v>71821.460128810155</c:v>
                </c:pt>
                <c:pt idx="1566">
                  <c:v>71900.046336543615</c:v>
                </c:pt>
                <c:pt idx="1567">
                  <c:v>72215.129646237794</c:v>
                </c:pt>
                <c:pt idx="1568">
                  <c:v>73498.095722804486</c:v>
                </c:pt>
                <c:pt idx="1569">
                  <c:v>73013.936282613664</c:v>
                </c:pt>
                <c:pt idx="1570">
                  <c:v>73290.703023320108</c:v>
                </c:pt>
                <c:pt idx="1571">
                  <c:v>73295.516254585571</c:v>
                </c:pt>
                <c:pt idx="1572">
                  <c:v>73167.323475831494</c:v>
                </c:pt>
                <c:pt idx="1573">
                  <c:v>73431.830309371362</c:v>
                </c:pt>
                <c:pt idx="1574">
                  <c:v>73416.149589692868</c:v>
                </c:pt>
                <c:pt idx="1575">
                  <c:v>73318.739982709638</c:v>
                </c:pt>
                <c:pt idx="1576">
                  <c:v>73513.76022753914</c:v>
                </c:pt>
                <c:pt idx="1577">
                  <c:v>74194.002754270041</c:v>
                </c:pt>
                <c:pt idx="1578">
                  <c:v>73955.341327743925</c:v>
                </c:pt>
                <c:pt idx="1579">
                  <c:v>73664.470297091364</c:v>
                </c:pt>
                <c:pt idx="1580">
                  <c:v>73043.492016377088</c:v>
                </c:pt>
                <c:pt idx="1581">
                  <c:v>70196.778424192453</c:v>
                </c:pt>
                <c:pt idx="1582">
                  <c:v>68730.367017690733</c:v>
                </c:pt>
                <c:pt idx="1583">
                  <c:v>68140.582776761672</c:v>
                </c:pt>
                <c:pt idx="1584">
                  <c:v>67526.947482809119</c:v>
                </c:pt>
                <c:pt idx="1585">
                  <c:v>68126.295689254242</c:v>
                </c:pt>
                <c:pt idx="1586">
                  <c:v>67946.214101155987</c:v>
                </c:pt>
                <c:pt idx="1587">
                  <c:v>67642.524903125479</c:v>
                </c:pt>
                <c:pt idx="1588">
                  <c:v>67180.002140919009</c:v>
                </c:pt>
                <c:pt idx="1589">
                  <c:v>66111.871054614487</c:v>
                </c:pt>
                <c:pt idx="1590">
                  <c:v>65327.159076932447</c:v>
                </c:pt>
                <c:pt idx="1591">
                  <c:v>64963.864242040603</c:v>
                </c:pt>
                <c:pt idx="1592">
                  <c:v>64200.300179324244</c:v>
                </c:pt>
                <c:pt idx="1593">
                  <c:v>60951.004044685193</c:v>
                </c:pt>
                <c:pt idx="1594">
                  <c:v>60258.145987315424</c:v>
                </c:pt>
                <c:pt idx="1595">
                  <c:v>59905.604311266092</c:v>
                </c:pt>
                <c:pt idx="1596">
                  <c:v>59168.331560511135</c:v>
                </c:pt>
                <c:pt idx="1597">
                  <c:v>56639.07203976532</c:v>
                </c:pt>
                <c:pt idx="1598">
                  <c:v>55381.534667381173</c:v>
                </c:pt>
                <c:pt idx="1599">
                  <c:v>54877.985778629256</c:v>
                </c:pt>
                <c:pt idx="1600">
                  <c:v>54006.678031697309</c:v>
                </c:pt>
                <c:pt idx="1601">
                  <c:v>52883.936540427021</c:v>
                </c:pt>
                <c:pt idx="1602">
                  <c:v>52208.566714439279</c:v>
                </c:pt>
                <c:pt idx="1603">
                  <c:v>51890.297887126675</c:v>
                </c:pt>
                <c:pt idx="1604">
                  <c:v>51578.687823202192</c:v>
                </c:pt>
                <c:pt idx="1605">
                  <c:v>51409.329571104761</c:v>
                </c:pt>
                <c:pt idx="1606">
                  <c:v>51239.027816720016</c:v>
                </c:pt>
                <c:pt idx="1607">
                  <c:v>51132.700991811471</c:v>
                </c:pt>
                <c:pt idx="1608">
                  <c:v>51515.806967925397</c:v>
                </c:pt>
                <c:pt idx="1609">
                  <c:v>51180.325218873048</c:v>
                </c:pt>
                <c:pt idx="1610">
                  <c:v>51205.028679758892</c:v>
                </c:pt>
                <c:pt idx="1611">
                  <c:v>51254.775406522327</c:v>
                </c:pt>
                <c:pt idx="1612">
                  <c:v>51108.698541912076</c:v>
                </c:pt>
                <c:pt idx="1613">
                  <c:v>51355.256802255608</c:v>
                </c:pt>
                <c:pt idx="1614">
                  <c:v>51647.941940317556</c:v>
                </c:pt>
                <c:pt idx="1615">
                  <c:v>51940.659316042613</c:v>
                </c:pt>
                <c:pt idx="1616">
                  <c:v>52652.911435363407</c:v>
                </c:pt>
                <c:pt idx="1617">
                  <c:v>53522.162976043539</c:v>
                </c:pt>
                <c:pt idx="1618">
                  <c:v>54032.503207074602</c:v>
                </c:pt>
                <c:pt idx="1619">
                  <c:v>55075.214799957379</c:v>
                </c:pt>
                <c:pt idx="1620">
                  <c:v>56415.917133401548</c:v>
                </c:pt>
                <c:pt idx="1621">
                  <c:v>59417.822831471196</c:v>
                </c:pt>
                <c:pt idx="1622">
                  <c:v>61377.802274162452</c:v>
                </c:pt>
                <c:pt idx="1623">
                  <c:v>63038.056938427675</c:v>
                </c:pt>
                <c:pt idx="1624">
                  <c:v>65267.862200794203</c:v>
                </c:pt>
                <c:pt idx="1625">
                  <c:v>68173.376693672399</c:v>
                </c:pt>
                <c:pt idx="1626">
                  <c:v>69968.235214710672</c:v>
                </c:pt>
                <c:pt idx="1627">
                  <c:v>70605.472498708157</c:v>
                </c:pt>
                <c:pt idx="1628">
                  <c:v>71168.791416379478</c:v>
                </c:pt>
                <c:pt idx="1629">
                  <c:v>72098.539839156583</c:v>
                </c:pt>
                <c:pt idx="1630">
                  <c:v>72025.499506631575</c:v>
                </c:pt>
                <c:pt idx="1631">
                  <c:v>71943.789437311672</c:v>
                </c:pt>
                <c:pt idx="1632">
                  <c:v>72605.400797376948</c:v>
                </c:pt>
                <c:pt idx="1633">
                  <c:v>72158.906961656394</c:v>
                </c:pt>
                <c:pt idx="1634">
                  <c:v>71988.381341731365</c:v>
                </c:pt>
                <c:pt idx="1635">
                  <c:v>72405.816224073322</c:v>
                </c:pt>
                <c:pt idx="1636">
                  <c:v>72621.115352585417</c:v>
                </c:pt>
                <c:pt idx="1637">
                  <c:v>72311.062523968169</c:v>
                </c:pt>
                <c:pt idx="1638">
                  <c:v>72169.863966651305</c:v>
                </c:pt>
                <c:pt idx="1639">
                  <c:v>72338.816144334633</c:v>
                </c:pt>
                <c:pt idx="1640">
                  <c:v>72481.312421769209</c:v>
                </c:pt>
                <c:pt idx="1641">
                  <c:v>72283.964857948711</c:v>
                </c:pt>
                <c:pt idx="1642">
                  <c:v>72555.593808209218</c:v>
                </c:pt>
                <c:pt idx="1643">
                  <c:v>72569.303621290906</c:v>
                </c:pt>
                <c:pt idx="1644">
                  <c:v>72293.497803223814</c:v>
                </c:pt>
                <c:pt idx="1645">
                  <c:v>72570.979587310649</c:v>
                </c:pt>
                <c:pt idx="1646">
                  <c:v>72198.202870800567</c:v>
                </c:pt>
                <c:pt idx="1647">
                  <c:v>72211.146192395594</c:v>
                </c:pt>
                <c:pt idx="1648">
                  <c:v>71558.608240731992</c:v>
                </c:pt>
                <c:pt idx="1649">
                  <c:v>71966.667369444665</c:v>
                </c:pt>
                <c:pt idx="1650">
                  <c:v>71524.796935212682</c:v>
                </c:pt>
                <c:pt idx="1651">
                  <c:v>71501.574796946428</c:v>
                </c:pt>
                <c:pt idx="1652">
                  <c:v>70704.342399742978</c:v>
                </c:pt>
                <c:pt idx="1653">
                  <c:v>70407.179826724387</c:v>
                </c:pt>
                <c:pt idx="1654">
                  <c:v>70726.172507710144</c:v>
                </c:pt>
                <c:pt idx="1655">
                  <c:v>71054.206147186458</c:v>
                </c:pt>
                <c:pt idx="1656">
                  <c:v>71020.777296486995</c:v>
                </c:pt>
                <c:pt idx="1657">
                  <c:v>70789.175517699463</c:v>
                </c:pt>
                <c:pt idx="1658">
                  <c:v>70996.996906017986</c:v>
                </c:pt>
                <c:pt idx="1659">
                  <c:v>70806.966302552566</c:v>
                </c:pt>
                <c:pt idx="1660">
                  <c:v>71039.317953410748</c:v>
                </c:pt>
                <c:pt idx="1661">
                  <c:v>70996.85093948638</c:v>
                </c:pt>
                <c:pt idx="1662">
                  <c:v>71547.403542358719</c:v>
                </c:pt>
                <c:pt idx="1663">
                  <c:v>72629.84595649055</c:v>
                </c:pt>
                <c:pt idx="1664">
                  <c:v>73772.374372691265</c:v>
                </c:pt>
                <c:pt idx="1665">
                  <c:v>72988.366217279763</c:v>
                </c:pt>
                <c:pt idx="1666">
                  <c:v>72546.386647545907</c:v>
                </c:pt>
                <c:pt idx="1667">
                  <c:v>72799.112509456332</c:v>
                </c:pt>
                <c:pt idx="1668">
                  <c:v>72871.739162683079</c:v>
                </c:pt>
                <c:pt idx="1669">
                  <c:v>72596.368436931487</c:v>
                </c:pt>
                <c:pt idx="1670">
                  <c:v>72552.501992061429</c:v>
                </c:pt>
                <c:pt idx="1671">
                  <c:v>72401.107122462025</c:v>
                </c:pt>
                <c:pt idx="1672">
                  <c:v>72323.553120647557</c:v>
                </c:pt>
                <c:pt idx="1673">
                  <c:v>72697.19363032117</c:v>
                </c:pt>
                <c:pt idx="1674">
                  <c:v>72351.619498406406</c:v>
                </c:pt>
                <c:pt idx="1675">
                  <c:v>71961.663323251429</c:v>
                </c:pt>
                <c:pt idx="1676">
                  <c:v>71341.321389977631</c:v>
                </c:pt>
                <c:pt idx="1677">
                  <c:v>70089.74657560933</c:v>
                </c:pt>
                <c:pt idx="1678">
                  <c:v>68694.831501788489</c:v>
                </c:pt>
                <c:pt idx="1679">
                  <c:v>67847.882621154844</c:v>
                </c:pt>
                <c:pt idx="1680">
                  <c:v>66847.477859055478</c:v>
                </c:pt>
                <c:pt idx="1681">
                  <c:v>66133.573805791471</c:v>
                </c:pt>
                <c:pt idx="1682">
                  <c:v>65735.561210375366</c:v>
                </c:pt>
                <c:pt idx="1683">
                  <c:v>65051.525255808439</c:v>
                </c:pt>
                <c:pt idx="1684">
                  <c:v>64498.921048059994</c:v>
                </c:pt>
                <c:pt idx="1685">
                  <c:v>64307.323409838595</c:v>
                </c:pt>
                <c:pt idx="1686">
                  <c:v>63858.205308206183</c:v>
                </c:pt>
                <c:pt idx="1687">
                  <c:v>63096.470975150602</c:v>
                </c:pt>
                <c:pt idx="1688">
                  <c:v>61975.51497786073</c:v>
                </c:pt>
                <c:pt idx="1689">
                  <c:v>60233.008415260483</c:v>
                </c:pt>
                <c:pt idx="1690">
                  <c:v>59276.707375240592</c:v>
                </c:pt>
                <c:pt idx="1691">
                  <c:v>58532.644291385601</c:v>
                </c:pt>
                <c:pt idx="1692">
                  <c:v>57463.323411052726</c:v>
                </c:pt>
                <c:pt idx="1693">
                  <c:v>56069.930323357679</c:v>
                </c:pt>
                <c:pt idx="1694">
                  <c:v>55196.374754310396</c:v>
                </c:pt>
                <c:pt idx="1695">
                  <c:v>54938.695709629901</c:v>
                </c:pt>
                <c:pt idx="1696">
                  <c:v>54284.163432008725</c:v>
                </c:pt>
                <c:pt idx="1697">
                  <c:v>52872.023226182704</c:v>
                </c:pt>
                <c:pt idx="1698">
                  <c:v>51946.209804640734</c:v>
                </c:pt>
                <c:pt idx="1699">
                  <c:v>51465.827777576225</c:v>
                </c:pt>
                <c:pt idx="1700">
                  <c:v>51258.916244235043</c:v>
                </c:pt>
                <c:pt idx="1701">
                  <c:v>51021.251982689922</c:v>
                </c:pt>
                <c:pt idx="1702">
                  <c:v>50851.120823610516</c:v>
                </c:pt>
                <c:pt idx="1703">
                  <c:v>50646.268892488639</c:v>
                </c:pt>
                <c:pt idx="1704">
                  <c:v>50690.483347937108</c:v>
                </c:pt>
                <c:pt idx="1705">
                  <c:v>50055.74118697497</c:v>
                </c:pt>
                <c:pt idx="1706">
                  <c:v>49952.13814424273</c:v>
                </c:pt>
                <c:pt idx="1707">
                  <c:v>49773.567921862843</c:v>
                </c:pt>
                <c:pt idx="1708">
                  <c:v>49805.432949558664</c:v>
                </c:pt>
                <c:pt idx="1709">
                  <c:v>49838.967928246842</c:v>
                </c:pt>
                <c:pt idx="1710">
                  <c:v>49779.692677373227</c:v>
                </c:pt>
                <c:pt idx="1711">
                  <c:v>49601.574182743854</c:v>
                </c:pt>
                <c:pt idx="1712">
                  <c:v>49807.334571210347</c:v>
                </c:pt>
                <c:pt idx="1713">
                  <c:v>50404.188872042498</c:v>
                </c:pt>
                <c:pt idx="1714">
                  <c:v>50350.597261327057</c:v>
                </c:pt>
                <c:pt idx="1715">
                  <c:v>50506.772920290314</c:v>
                </c:pt>
                <c:pt idx="1716">
                  <c:v>50495.253462185487</c:v>
                </c:pt>
                <c:pt idx="1717">
                  <c:v>50813.351093491059</c:v>
                </c:pt>
                <c:pt idx="1718">
                  <c:v>51013.91240791454</c:v>
                </c:pt>
                <c:pt idx="1719">
                  <c:v>51259.993102320994</c:v>
                </c:pt>
                <c:pt idx="1720">
                  <c:v>52120.675431649594</c:v>
                </c:pt>
                <c:pt idx="1721">
                  <c:v>53376.119758743182</c:v>
                </c:pt>
                <c:pt idx="1722">
                  <c:v>53858.359556228352</c:v>
                </c:pt>
                <c:pt idx="1723">
                  <c:v>54945.397134859595</c:v>
                </c:pt>
                <c:pt idx="1724">
                  <c:v>55944.548236315692</c:v>
                </c:pt>
                <c:pt idx="1725">
                  <c:v>56910.744837252292</c:v>
                </c:pt>
                <c:pt idx="1726">
                  <c:v>57456.076544587784</c:v>
                </c:pt>
                <c:pt idx="1727">
                  <c:v>57745.754172996603</c:v>
                </c:pt>
                <c:pt idx="1728">
                  <c:v>58436.043629487409</c:v>
                </c:pt>
                <c:pt idx="1729">
                  <c:v>59327.575211789073</c:v>
                </c:pt>
                <c:pt idx="1730">
                  <c:v>59638.917947395712</c:v>
                </c:pt>
                <c:pt idx="1731">
                  <c:v>59441.004722717415</c:v>
                </c:pt>
                <c:pt idx="1732">
                  <c:v>59533.713633909705</c:v>
                </c:pt>
                <c:pt idx="1733">
                  <c:v>60071.889581219286</c:v>
                </c:pt>
                <c:pt idx="1734">
                  <c:v>59871.655849508432</c:v>
                </c:pt>
                <c:pt idx="1735">
                  <c:v>60091.132863014929</c:v>
                </c:pt>
                <c:pt idx="1736">
                  <c:v>60344.800621336719</c:v>
                </c:pt>
                <c:pt idx="1737">
                  <c:v>60710.017701975274</c:v>
                </c:pt>
                <c:pt idx="1738">
                  <c:v>60703.371337072262</c:v>
                </c:pt>
                <c:pt idx="1739">
                  <c:v>60858.780700777956</c:v>
                </c:pt>
                <c:pt idx="1740">
                  <c:v>60655.267337495781</c:v>
                </c:pt>
                <c:pt idx="1741">
                  <c:v>60540.254769092069</c:v>
                </c:pt>
                <c:pt idx="1742">
                  <c:v>60224.281820038465</c:v>
                </c:pt>
                <c:pt idx="1743">
                  <c:v>59751.39915442709</c:v>
                </c:pt>
                <c:pt idx="1744">
                  <c:v>59598.206780815788</c:v>
                </c:pt>
                <c:pt idx="1745">
                  <c:v>59186.043653429238</c:v>
                </c:pt>
                <c:pt idx="1746">
                  <c:v>59013.088791436923</c:v>
                </c:pt>
                <c:pt idx="1747">
                  <c:v>59095.280014885844</c:v>
                </c:pt>
                <c:pt idx="1748">
                  <c:v>58858.221861452774</c:v>
                </c:pt>
                <c:pt idx="1749">
                  <c:v>59106.871757440109</c:v>
                </c:pt>
                <c:pt idx="1750">
                  <c:v>58850.94996574636</c:v>
                </c:pt>
                <c:pt idx="1751">
                  <c:v>58875.608974699295</c:v>
                </c:pt>
                <c:pt idx="1752">
                  <c:v>58742.447406942731</c:v>
                </c:pt>
                <c:pt idx="1753">
                  <c:v>58808.541019662225</c:v>
                </c:pt>
                <c:pt idx="1754">
                  <c:v>59029.891822303878</c:v>
                </c:pt>
                <c:pt idx="1755">
                  <c:v>59095.653054705734</c:v>
                </c:pt>
                <c:pt idx="1756">
                  <c:v>59205.798328682322</c:v>
                </c:pt>
                <c:pt idx="1757">
                  <c:v>59231.494549402792</c:v>
                </c:pt>
                <c:pt idx="1758">
                  <c:v>59785.980751872892</c:v>
                </c:pt>
                <c:pt idx="1759">
                  <c:v>60894.484413183047</c:v>
                </c:pt>
                <c:pt idx="1760">
                  <c:v>61695.392512684331</c:v>
                </c:pt>
                <c:pt idx="1761">
                  <c:v>61896.107798992161</c:v>
                </c:pt>
                <c:pt idx="1762">
                  <c:v>62394.859290978035</c:v>
                </c:pt>
                <c:pt idx="1763">
                  <c:v>62521.602564284651</c:v>
                </c:pt>
                <c:pt idx="1764">
                  <c:v>62666.030093988193</c:v>
                </c:pt>
                <c:pt idx="1765">
                  <c:v>62148.724937882384</c:v>
                </c:pt>
                <c:pt idx="1766">
                  <c:v>62254.958245535316</c:v>
                </c:pt>
                <c:pt idx="1767">
                  <c:v>61803.685630799817</c:v>
                </c:pt>
                <c:pt idx="1768">
                  <c:v>61572.877775547735</c:v>
                </c:pt>
                <c:pt idx="1769">
                  <c:v>61734.076506932463</c:v>
                </c:pt>
                <c:pt idx="1770">
                  <c:v>61140.837221498419</c:v>
                </c:pt>
                <c:pt idx="1771">
                  <c:v>60557.038973964794</c:v>
                </c:pt>
                <c:pt idx="1772">
                  <c:v>59870.103239604803</c:v>
                </c:pt>
                <c:pt idx="1773">
                  <c:v>58023.530905669584</c:v>
                </c:pt>
                <c:pt idx="1774">
                  <c:v>56924.817674452614</c:v>
                </c:pt>
                <c:pt idx="1775">
                  <c:v>56103.842542773658</c:v>
                </c:pt>
                <c:pt idx="1776">
                  <c:v>55352.40483920055</c:v>
                </c:pt>
                <c:pt idx="1777">
                  <c:v>53361.658263476391</c:v>
                </c:pt>
                <c:pt idx="1778">
                  <c:v>53120.703753956885</c:v>
                </c:pt>
                <c:pt idx="1779">
                  <c:v>52712.986220327293</c:v>
                </c:pt>
                <c:pt idx="1780">
                  <c:v>52107.719495317084</c:v>
                </c:pt>
                <c:pt idx="1781">
                  <c:v>52951.335093699679</c:v>
                </c:pt>
                <c:pt idx="1782">
                  <c:v>52906.820876041063</c:v>
                </c:pt>
                <c:pt idx="1783">
                  <c:v>52475.79171159117</c:v>
                </c:pt>
                <c:pt idx="1784">
                  <c:v>51678.977402837954</c:v>
                </c:pt>
                <c:pt idx="1785">
                  <c:v>51262.182660366831</c:v>
                </c:pt>
                <c:pt idx="1786">
                  <c:v>50445.890191411025</c:v>
                </c:pt>
                <c:pt idx="1787">
                  <c:v>50149.404605311422</c:v>
                </c:pt>
                <c:pt idx="1788">
                  <c:v>48711.205162655642</c:v>
                </c:pt>
                <c:pt idx="1789">
                  <c:v>47194.172423594486</c:v>
                </c:pt>
                <c:pt idx="1790">
                  <c:v>46453.188545154298</c:v>
                </c:pt>
                <c:pt idx="1791">
                  <c:v>46276.786860262102</c:v>
                </c:pt>
                <c:pt idx="1792">
                  <c:v>46204.030451443083</c:v>
                </c:pt>
                <c:pt idx="1793">
                  <c:v>45057.490965136501</c:v>
                </c:pt>
                <c:pt idx="1794">
                  <c:v>44284.802430361327</c:v>
                </c:pt>
                <c:pt idx="1795">
                  <c:v>44005.034175005836</c:v>
                </c:pt>
                <c:pt idx="1796">
                  <c:v>43814.67518789212</c:v>
                </c:pt>
                <c:pt idx="1797">
                  <c:v>43685.590779453138</c:v>
                </c:pt>
                <c:pt idx="1798">
                  <c:v>43032.314553268348</c:v>
                </c:pt>
                <c:pt idx="1799">
                  <c:v>43128.864359752493</c:v>
                </c:pt>
                <c:pt idx="1800">
                  <c:v>42984.566773861327</c:v>
                </c:pt>
                <c:pt idx="1801">
                  <c:v>42086.230057167377</c:v>
                </c:pt>
                <c:pt idx="1802">
                  <c:v>41934.611926733727</c:v>
                </c:pt>
                <c:pt idx="1803">
                  <c:v>41709.097659945226</c:v>
                </c:pt>
                <c:pt idx="1804">
                  <c:v>41848.352546484908</c:v>
                </c:pt>
                <c:pt idx="1805">
                  <c:v>42433.967316249036</c:v>
                </c:pt>
                <c:pt idx="1806">
                  <c:v>42506.606371965172</c:v>
                </c:pt>
                <c:pt idx="1807">
                  <c:v>42411.795012496892</c:v>
                </c:pt>
                <c:pt idx="1808">
                  <c:v>42224.968147937972</c:v>
                </c:pt>
                <c:pt idx="1809">
                  <c:v>42627.438343137655</c:v>
                </c:pt>
                <c:pt idx="1810">
                  <c:v>43017.351083548092</c:v>
                </c:pt>
                <c:pt idx="1811">
                  <c:v>42695.674470943028</c:v>
                </c:pt>
                <c:pt idx="1812">
                  <c:v>42435.626250370493</c:v>
                </c:pt>
                <c:pt idx="1813">
                  <c:v>42175.635709184266</c:v>
                </c:pt>
                <c:pt idx="1814">
                  <c:v>41761.447215576118</c:v>
                </c:pt>
                <c:pt idx="1815">
                  <c:v>42396.457898250344</c:v>
                </c:pt>
                <c:pt idx="1816">
                  <c:v>43091.046777727832</c:v>
                </c:pt>
                <c:pt idx="1817">
                  <c:v>43725.565277387992</c:v>
                </c:pt>
                <c:pt idx="1818">
                  <c:v>44355.778154818887</c:v>
                </c:pt>
                <c:pt idx="1819">
                  <c:v>45054.764183455954</c:v>
                </c:pt>
                <c:pt idx="1820">
                  <c:v>45182.669210031105</c:v>
                </c:pt>
                <c:pt idx="1821">
                  <c:v>46384.171513023684</c:v>
                </c:pt>
                <c:pt idx="1822">
                  <c:v>46951.208174109473</c:v>
                </c:pt>
                <c:pt idx="1823">
                  <c:v>47474.999920454626</c:v>
                </c:pt>
                <c:pt idx="1824">
                  <c:v>47970.889260607844</c:v>
                </c:pt>
                <c:pt idx="1825">
                  <c:v>48834.484196715195</c:v>
                </c:pt>
                <c:pt idx="1826">
                  <c:v>49157.257282322244</c:v>
                </c:pt>
                <c:pt idx="1827">
                  <c:v>49844.834786457512</c:v>
                </c:pt>
                <c:pt idx="1828">
                  <c:v>50734.401256932353</c:v>
                </c:pt>
                <c:pt idx="1829">
                  <c:v>51881.569289565254</c:v>
                </c:pt>
                <c:pt idx="1830">
                  <c:v>51970.817149234601</c:v>
                </c:pt>
                <c:pt idx="1831">
                  <c:v>52497.215733130324</c:v>
                </c:pt>
                <c:pt idx="1832">
                  <c:v>52687.500445469355</c:v>
                </c:pt>
                <c:pt idx="1833">
                  <c:v>52640.244248374802</c:v>
                </c:pt>
                <c:pt idx="1834">
                  <c:v>52397.692673014128</c:v>
                </c:pt>
                <c:pt idx="1835">
                  <c:v>52418.771499263828</c:v>
                </c:pt>
                <c:pt idx="1836">
                  <c:v>52743.924973863184</c:v>
                </c:pt>
                <c:pt idx="1837">
                  <c:v>52967.996342924162</c:v>
                </c:pt>
                <c:pt idx="1838">
                  <c:v>52449.793542106156</c:v>
                </c:pt>
                <c:pt idx="1839">
                  <c:v>51671.693889558774</c:v>
                </c:pt>
                <c:pt idx="1840">
                  <c:v>51163.611300115066</c:v>
                </c:pt>
                <c:pt idx="1841">
                  <c:v>51079.312210059965</c:v>
                </c:pt>
                <c:pt idx="1842">
                  <c:v>50516.79002320367</c:v>
                </c:pt>
                <c:pt idx="1843">
                  <c:v>50272.190467201144</c:v>
                </c:pt>
                <c:pt idx="1844">
                  <c:v>49492.714807073513</c:v>
                </c:pt>
                <c:pt idx="1845">
                  <c:v>49507.909358765195</c:v>
                </c:pt>
                <c:pt idx="1846">
                  <c:v>49032.46909312706</c:v>
                </c:pt>
                <c:pt idx="1847">
                  <c:v>48967.069491215574</c:v>
                </c:pt>
                <c:pt idx="1848">
                  <c:v>48892.190818970659</c:v>
                </c:pt>
                <c:pt idx="1849">
                  <c:v>48653.873190100996</c:v>
                </c:pt>
                <c:pt idx="1850">
                  <c:v>48855.554408901226</c:v>
                </c:pt>
                <c:pt idx="1851">
                  <c:v>48873.279925502015</c:v>
                </c:pt>
                <c:pt idx="1852">
                  <c:v>48892.8483791939</c:v>
                </c:pt>
                <c:pt idx="1853">
                  <c:v>49132.129533743981</c:v>
                </c:pt>
                <c:pt idx="1854">
                  <c:v>49479.171780847719</c:v>
                </c:pt>
                <c:pt idx="1855">
                  <c:v>50569.510416081197</c:v>
                </c:pt>
                <c:pt idx="1856">
                  <c:v>51838.404051910911</c:v>
                </c:pt>
                <c:pt idx="1857">
                  <c:v>52582.049652022492</c:v>
                </c:pt>
                <c:pt idx="1858">
                  <c:v>53296.056617518218</c:v>
                </c:pt>
                <c:pt idx="1859">
                  <c:v>53629.967527369779</c:v>
                </c:pt>
                <c:pt idx="1860">
                  <c:v>53755.828165499792</c:v>
                </c:pt>
                <c:pt idx="1861">
                  <c:v>54280.909618600599</c:v>
                </c:pt>
                <c:pt idx="1862">
                  <c:v>54416.093953542324</c:v>
                </c:pt>
                <c:pt idx="1863">
                  <c:v>54932.618209327629</c:v>
                </c:pt>
                <c:pt idx="1864">
                  <c:v>55217.618369081472</c:v>
                </c:pt>
                <c:pt idx="1865">
                  <c:v>54966.680395949203</c:v>
                </c:pt>
                <c:pt idx="1866">
                  <c:v>54604.220945030647</c:v>
                </c:pt>
                <c:pt idx="1867">
                  <c:v>54588.971120764392</c:v>
                </c:pt>
                <c:pt idx="1868">
                  <c:v>54460.36647282639</c:v>
                </c:pt>
                <c:pt idx="1869">
                  <c:v>54186.595435980584</c:v>
                </c:pt>
                <c:pt idx="1870">
                  <c:v>53421.41288239244</c:v>
                </c:pt>
                <c:pt idx="1871">
                  <c:v>53182.397430260535</c:v>
                </c:pt>
                <c:pt idx="1872">
                  <c:v>52824.583398553805</c:v>
                </c:pt>
                <c:pt idx="1873">
                  <c:v>52288.640656282543</c:v>
                </c:pt>
                <c:pt idx="1874">
                  <c:v>51931.441751224091</c:v>
                </c:pt>
                <c:pt idx="1875">
                  <c:v>51995.591300707623</c:v>
                </c:pt>
                <c:pt idx="1876">
                  <c:v>52250.21777509099</c:v>
                </c:pt>
                <c:pt idx="1877">
                  <c:v>53682.941019941958</c:v>
                </c:pt>
                <c:pt idx="1878">
                  <c:v>53652.230937560926</c:v>
                </c:pt>
                <c:pt idx="1879">
                  <c:v>53624.784680284676</c:v>
                </c:pt>
                <c:pt idx="1880">
                  <c:v>53644.031165823151</c:v>
                </c:pt>
                <c:pt idx="1881">
                  <c:v>52277.207511016444</c:v>
                </c:pt>
                <c:pt idx="1882">
                  <c:v>51513.337078370212</c:v>
                </c:pt>
                <c:pt idx="1883">
                  <c:v>50727.982353771316</c:v>
                </c:pt>
                <c:pt idx="1884">
                  <c:v>49929.821475830315</c:v>
                </c:pt>
                <c:pt idx="1885">
                  <c:v>49105.504227579353</c:v>
                </c:pt>
                <c:pt idx="1886">
                  <c:v>48352.190143843924</c:v>
                </c:pt>
                <c:pt idx="1887">
                  <c:v>48176.458233444871</c:v>
                </c:pt>
                <c:pt idx="1888">
                  <c:v>47513.102839837004</c:v>
                </c:pt>
                <c:pt idx="1889">
                  <c:v>47477.944156185265</c:v>
                </c:pt>
                <c:pt idx="1890">
                  <c:v>47280.326488804596</c:v>
                </c:pt>
                <c:pt idx="1891">
                  <c:v>47223.07820602414</c:v>
                </c:pt>
                <c:pt idx="1892">
                  <c:v>47195.31115797018</c:v>
                </c:pt>
                <c:pt idx="1893">
                  <c:v>47860.754394791002</c:v>
                </c:pt>
                <c:pt idx="1894">
                  <c:v>47911.307651818352</c:v>
                </c:pt>
                <c:pt idx="1895">
                  <c:v>47827.954274633048</c:v>
                </c:pt>
                <c:pt idx="1896">
                  <c:v>47942.472861921968</c:v>
                </c:pt>
                <c:pt idx="1897">
                  <c:v>47476.254582267531</c:v>
                </c:pt>
                <c:pt idx="1898">
                  <c:v>47297.030996567701</c:v>
                </c:pt>
                <c:pt idx="1899">
                  <c:v>47315.425694969126</c:v>
                </c:pt>
                <c:pt idx="1900">
                  <c:v>47169.236294884431</c:v>
                </c:pt>
                <c:pt idx="1901">
                  <c:v>47232.596113731044</c:v>
                </c:pt>
                <c:pt idx="1902">
                  <c:v>47910.967862845195</c:v>
                </c:pt>
                <c:pt idx="1903">
                  <c:v>48805.067229071414</c:v>
                </c:pt>
                <c:pt idx="1904">
                  <c:v>49791.955003365532</c:v>
                </c:pt>
                <c:pt idx="1905">
                  <c:v>52383.224962486027</c:v>
                </c:pt>
                <c:pt idx="1906">
                  <c:v>52689.9935661653</c:v>
                </c:pt>
                <c:pt idx="1907">
                  <c:v>53110.766147919087</c:v>
                </c:pt>
                <c:pt idx="1908">
                  <c:v>54573.54129820739</c:v>
                </c:pt>
                <c:pt idx="1909">
                  <c:v>57909.103813273592</c:v>
                </c:pt>
                <c:pt idx="1910">
                  <c:v>59992.596543701227</c:v>
                </c:pt>
                <c:pt idx="1911">
                  <c:v>61181.302500809761</c:v>
                </c:pt>
                <c:pt idx="1912">
                  <c:v>63684.976317951623</c:v>
                </c:pt>
                <c:pt idx="1913">
                  <c:v>66436.970662281426</c:v>
                </c:pt>
                <c:pt idx="1914">
                  <c:v>67636.407159807408</c:v>
                </c:pt>
                <c:pt idx="1915">
                  <c:v>68154.766351335638</c:v>
                </c:pt>
                <c:pt idx="1916">
                  <c:v>68673.606913245632</c:v>
                </c:pt>
                <c:pt idx="1917">
                  <c:v>69497.511275124096</c:v>
                </c:pt>
                <c:pt idx="1918">
                  <c:v>69676.142961311838</c:v>
                </c:pt>
                <c:pt idx="1919">
                  <c:v>70388.778925075589</c:v>
                </c:pt>
                <c:pt idx="1920">
                  <c:v>70166.957576698478</c:v>
                </c:pt>
                <c:pt idx="1921">
                  <c:v>70117.177422882567</c:v>
                </c:pt>
                <c:pt idx="1922">
                  <c:v>70093.450911359818</c:v>
                </c:pt>
                <c:pt idx="1923">
                  <c:v>70317.320853094672</c:v>
                </c:pt>
                <c:pt idx="1924">
                  <c:v>70650.844898975673</c:v>
                </c:pt>
                <c:pt idx="1925">
                  <c:v>71370.304642915507</c:v>
                </c:pt>
                <c:pt idx="1926">
                  <c:v>70979.638830696393</c:v>
                </c:pt>
                <c:pt idx="1927">
                  <c:v>70833.699927265305</c:v>
                </c:pt>
                <c:pt idx="1928">
                  <c:v>71311.864960230552</c:v>
                </c:pt>
                <c:pt idx="1929">
                  <c:v>71415.119992384425</c:v>
                </c:pt>
                <c:pt idx="1930">
                  <c:v>71903.503575612442</c:v>
                </c:pt>
                <c:pt idx="1931">
                  <c:v>71746.01838272973</c:v>
                </c:pt>
                <c:pt idx="1932">
                  <c:v>71852.453129722941</c:v>
                </c:pt>
                <c:pt idx="1933">
                  <c:v>71765.585258578183</c:v>
                </c:pt>
                <c:pt idx="1934">
                  <c:v>71223.439657549068</c:v>
                </c:pt>
                <c:pt idx="1935">
                  <c:v>71369.895360754032</c:v>
                </c:pt>
                <c:pt idx="1936">
                  <c:v>71557.925443023909</c:v>
                </c:pt>
                <c:pt idx="1937">
                  <c:v>71591.217726172414</c:v>
                </c:pt>
                <c:pt idx="1938">
                  <c:v>71694.664181965403</c:v>
                </c:pt>
                <c:pt idx="1939">
                  <c:v>71707.446727726667</c:v>
                </c:pt>
                <c:pt idx="1940">
                  <c:v>71005.958375642178</c:v>
                </c:pt>
                <c:pt idx="1941">
                  <c:v>70437.458004513974</c:v>
                </c:pt>
                <c:pt idx="1942">
                  <c:v>70781.0598362038</c:v>
                </c:pt>
                <c:pt idx="1943">
                  <c:v>70770.149489719988</c:v>
                </c:pt>
                <c:pt idx="1944">
                  <c:v>70835.006657909718</c:v>
                </c:pt>
                <c:pt idx="1945">
                  <c:v>71062.541289076136</c:v>
                </c:pt>
                <c:pt idx="1946">
                  <c:v>70985.936784553138</c:v>
                </c:pt>
                <c:pt idx="1947">
                  <c:v>70782.790658311511</c:v>
                </c:pt>
                <c:pt idx="1948">
                  <c:v>71054.69652409057</c:v>
                </c:pt>
                <c:pt idx="1949">
                  <c:v>71239.565096790422</c:v>
                </c:pt>
                <c:pt idx="1950">
                  <c:v>71859.813128359441</c:v>
                </c:pt>
                <c:pt idx="1951">
                  <c:v>72265.730767184155</c:v>
                </c:pt>
                <c:pt idx="1952">
                  <c:v>72767.997958537671</c:v>
                </c:pt>
                <c:pt idx="1953">
                  <c:v>72984.849104260633</c:v>
                </c:pt>
                <c:pt idx="1954">
                  <c:v>73831.420151474042</c:v>
                </c:pt>
                <c:pt idx="1955">
                  <c:v>74087.091850986762</c:v>
                </c:pt>
                <c:pt idx="1956">
                  <c:v>74107.46985046535</c:v>
                </c:pt>
                <c:pt idx="1957">
                  <c:v>73698.866894402629</c:v>
                </c:pt>
                <c:pt idx="1958">
                  <c:v>73685.176091530593</c:v>
                </c:pt>
                <c:pt idx="1959">
                  <c:v>73723.249772754163</c:v>
                </c:pt>
                <c:pt idx="1960">
                  <c:v>73756.232510262518</c:v>
                </c:pt>
                <c:pt idx="1961">
                  <c:v>73017.129625374553</c:v>
                </c:pt>
                <c:pt idx="1962">
                  <c:v>72663.361916959882</c:v>
                </c:pt>
                <c:pt idx="1963">
                  <c:v>72257.407042633189</c:v>
                </c:pt>
                <c:pt idx="1964">
                  <c:v>72235.250953824871</c:v>
                </c:pt>
                <c:pt idx="1965">
                  <c:v>71818.88290986263</c:v>
                </c:pt>
                <c:pt idx="1966">
                  <c:v>70806.452093806118</c:v>
                </c:pt>
                <c:pt idx="1967">
                  <c:v>70095.392171320578</c:v>
                </c:pt>
                <c:pt idx="1968">
                  <c:v>69363.7283774721</c:v>
                </c:pt>
                <c:pt idx="1969">
                  <c:v>68822.247761340448</c:v>
                </c:pt>
                <c:pt idx="1970">
                  <c:v>67686.178903798456</c:v>
                </c:pt>
                <c:pt idx="1971">
                  <c:v>67150.360915276018</c:v>
                </c:pt>
                <c:pt idx="1972">
                  <c:v>66650.131696872573</c:v>
                </c:pt>
                <c:pt idx="1973">
                  <c:v>66311.394352330157</c:v>
                </c:pt>
                <c:pt idx="1974">
                  <c:v>65217.089483372729</c:v>
                </c:pt>
                <c:pt idx="1975">
                  <c:v>64206.310188777468</c:v>
                </c:pt>
                <c:pt idx="1976">
                  <c:v>63186.965707532647</c:v>
                </c:pt>
                <c:pt idx="1977">
                  <c:v>61197.238718985376</c:v>
                </c:pt>
                <c:pt idx="1978">
                  <c:v>60194.080343858652</c:v>
                </c:pt>
                <c:pt idx="1979">
                  <c:v>59338.823541135971</c:v>
                </c:pt>
                <c:pt idx="1980">
                  <c:v>58186.380349570602</c:v>
                </c:pt>
                <c:pt idx="1981">
                  <c:v>56674.873670567751</c:v>
                </c:pt>
                <c:pt idx="1982">
                  <c:v>55931.411488742568</c:v>
                </c:pt>
                <c:pt idx="1983">
                  <c:v>55366.594016319861</c:v>
                </c:pt>
                <c:pt idx="1984">
                  <c:v>54652.030400493306</c:v>
                </c:pt>
                <c:pt idx="1985">
                  <c:v>53477.274737418767</c:v>
                </c:pt>
                <c:pt idx="1986">
                  <c:v>52702.874010300955</c:v>
                </c:pt>
                <c:pt idx="1987">
                  <c:v>52783.606729789579</c:v>
                </c:pt>
                <c:pt idx="1988">
                  <c:v>52336.901046569175</c:v>
                </c:pt>
                <c:pt idx="1989">
                  <c:v>51758.740990096041</c:v>
                </c:pt>
                <c:pt idx="1990">
                  <c:v>51186.8130065113</c:v>
                </c:pt>
                <c:pt idx="1991">
                  <c:v>51056.139141120584</c:v>
                </c:pt>
                <c:pt idx="1992">
                  <c:v>51173.020488806425</c:v>
                </c:pt>
                <c:pt idx="1993">
                  <c:v>50662.821430706776</c:v>
                </c:pt>
                <c:pt idx="1994">
                  <c:v>50513.267503868214</c:v>
                </c:pt>
                <c:pt idx="1995">
                  <c:v>50742.937629919026</c:v>
                </c:pt>
                <c:pt idx="1996">
                  <c:v>50868.843729160937</c:v>
                </c:pt>
                <c:pt idx="1997">
                  <c:v>51579.879619569801</c:v>
                </c:pt>
                <c:pt idx="1998">
                  <c:v>51783.515133559835</c:v>
                </c:pt>
                <c:pt idx="1999">
                  <c:v>52279.239284723837</c:v>
                </c:pt>
                <c:pt idx="2000">
                  <c:v>52786.978268735656</c:v>
                </c:pt>
                <c:pt idx="2001">
                  <c:v>54814.888266233487</c:v>
                </c:pt>
                <c:pt idx="2002">
                  <c:v>55673.904849482213</c:v>
                </c:pt>
                <c:pt idx="2003">
                  <c:v>56247.663760126554</c:v>
                </c:pt>
                <c:pt idx="2004">
                  <c:v>57691.601703033113</c:v>
                </c:pt>
                <c:pt idx="2005">
                  <c:v>60741.136261577456</c:v>
                </c:pt>
                <c:pt idx="2006">
                  <c:v>62804.405561108011</c:v>
                </c:pt>
                <c:pt idx="2007">
                  <c:v>65061.748203208612</c:v>
                </c:pt>
                <c:pt idx="2008">
                  <c:v>67118.399370820393</c:v>
                </c:pt>
                <c:pt idx="2009">
                  <c:v>69201.772161122979</c:v>
                </c:pt>
                <c:pt idx="2010">
                  <c:v>70384.496133519075</c:v>
                </c:pt>
                <c:pt idx="2011">
                  <c:v>71239.816198150394</c:v>
                </c:pt>
                <c:pt idx="2012">
                  <c:v>71653.180725124024</c:v>
                </c:pt>
                <c:pt idx="2013">
                  <c:v>72371.655310109403</c:v>
                </c:pt>
                <c:pt idx="2014">
                  <c:v>72810.568889868038</c:v>
                </c:pt>
                <c:pt idx="2015">
                  <c:v>72910.190080629618</c:v>
                </c:pt>
                <c:pt idx="2016">
                  <c:v>72907.675947384909</c:v>
                </c:pt>
                <c:pt idx="2017">
                  <c:v>73575.576250779908</c:v>
                </c:pt>
                <c:pt idx="2018">
                  <c:v>73534.234347314399</c:v>
                </c:pt>
                <c:pt idx="2019">
                  <c:v>73842.260608306242</c:v>
                </c:pt>
                <c:pt idx="2020">
                  <c:v>73811.018520386831</c:v>
                </c:pt>
                <c:pt idx="2021">
                  <c:v>73456.008552649029</c:v>
                </c:pt>
                <c:pt idx="2022">
                  <c:v>73312.320891328709</c:v>
                </c:pt>
                <c:pt idx="2023">
                  <c:v>73284.696614072949</c:v>
                </c:pt>
                <c:pt idx="2024">
                  <c:v>73350.880336066402</c:v>
                </c:pt>
                <c:pt idx="2025">
                  <c:v>73475.546783031008</c:v>
                </c:pt>
                <c:pt idx="2026">
                  <c:v>73585.243741243379</c:v>
                </c:pt>
                <c:pt idx="2027">
                  <c:v>73653.194127218565</c:v>
                </c:pt>
                <c:pt idx="2028">
                  <c:v>73628.077787969742</c:v>
                </c:pt>
                <c:pt idx="2029">
                  <c:v>73470.324678081379</c:v>
                </c:pt>
                <c:pt idx="2030">
                  <c:v>73099.425362926617</c:v>
                </c:pt>
                <c:pt idx="2031">
                  <c:v>73081.827799812992</c:v>
                </c:pt>
                <c:pt idx="2032">
                  <c:v>72794.087246475858</c:v>
                </c:pt>
                <c:pt idx="2033">
                  <c:v>72504.647487968832</c:v>
                </c:pt>
                <c:pt idx="2034">
                  <c:v>72597.778087817045</c:v>
                </c:pt>
                <c:pt idx="2035">
                  <c:v>72541.7828729873</c:v>
                </c:pt>
                <c:pt idx="2036">
                  <c:v>72442.64545140999</c:v>
                </c:pt>
                <c:pt idx="2037">
                  <c:v>71932.018681617497</c:v>
                </c:pt>
                <c:pt idx="2038">
                  <c:v>72192.75490998516</c:v>
                </c:pt>
                <c:pt idx="2039">
                  <c:v>72059.555694244627</c:v>
                </c:pt>
                <c:pt idx="2040">
                  <c:v>71703.202969773178</c:v>
                </c:pt>
                <c:pt idx="2041">
                  <c:v>71953.728657234955</c:v>
                </c:pt>
                <c:pt idx="2042">
                  <c:v>71454.624749524257</c:v>
                </c:pt>
                <c:pt idx="2043">
                  <c:v>71133.281930888421</c:v>
                </c:pt>
                <c:pt idx="2044">
                  <c:v>71076.178821713227</c:v>
                </c:pt>
                <c:pt idx="2045">
                  <c:v>71060.180727248051</c:v>
                </c:pt>
                <c:pt idx="2046">
                  <c:v>71623.985416442883</c:v>
                </c:pt>
                <c:pt idx="2047">
                  <c:v>71972.788925216708</c:v>
                </c:pt>
                <c:pt idx="2048">
                  <c:v>72472.495925516399</c:v>
                </c:pt>
                <c:pt idx="2049">
                  <c:v>73200.554511425013</c:v>
                </c:pt>
                <c:pt idx="2050">
                  <c:v>73470.521716279662</c:v>
                </c:pt>
                <c:pt idx="2051">
                  <c:v>73868.182901145192</c:v>
                </c:pt>
                <c:pt idx="2052">
                  <c:v>73947.876198283921</c:v>
                </c:pt>
                <c:pt idx="2053">
                  <c:v>74180.478153570759</c:v>
                </c:pt>
                <c:pt idx="2054">
                  <c:v>74223.298976848193</c:v>
                </c:pt>
                <c:pt idx="2055">
                  <c:v>73749.314427914025</c:v>
                </c:pt>
                <c:pt idx="2056">
                  <c:v>73582.446284994279</c:v>
                </c:pt>
                <c:pt idx="2057">
                  <c:v>72652.687241809268</c:v>
                </c:pt>
                <c:pt idx="2058">
                  <c:v>72166.417135741998</c:v>
                </c:pt>
                <c:pt idx="2059">
                  <c:v>71894.136031574351</c:v>
                </c:pt>
                <c:pt idx="2060">
                  <c:v>71287.654879757698</c:v>
                </c:pt>
                <c:pt idx="2061">
                  <c:v>70485.712580007093</c:v>
                </c:pt>
                <c:pt idx="2062">
                  <c:v>69916.005186723181</c:v>
                </c:pt>
                <c:pt idx="2063">
                  <c:v>69135.743023729359</c:v>
                </c:pt>
                <c:pt idx="2064">
                  <c:v>68280.32524093501</c:v>
                </c:pt>
                <c:pt idx="2065">
                  <c:v>66653.962772692379</c:v>
                </c:pt>
                <c:pt idx="2066">
                  <c:v>65624.509865842643</c:v>
                </c:pt>
                <c:pt idx="2067">
                  <c:v>64527.059325819107</c:v>
                </c:pt>
                <c:pt idx="2068">
                  <c:v>62962.863286193635</c:v>
                </c:pt>
                <c:pt idx="2069">
                  <c:v>63512.902893737031</c:v>
                </c:pt>
                <c:pt idx="2070">
                  <c:v>62821.933038340845</c:v>
                </c:pt>
                <c:pt idx="2071">
                  <c:v>62248.428016312791</c:v>
                </c:pt>
                <c:pt idx="2072">
                  <c:v>61479.333288157512</c:v>
                </c:pt>
                <c:pt idx="2073">
                  <c:v>61390.890961587094</c:v>
                </c:pt>
                <c:pt idx="2074">
                  <c:v>60419.039958651025</c:v>
                </c:pt>
                <c:pt idx="2075">
                  <c:v>59514.870219276279</c:v>
                </c:pt>
                <c:pt idx="2076">
                  <c:v>58189.952931393753</c:v>
                </c:pt>
                <c:pt idx="2077">
                  <c:v>57438.850219188746</c:v>
                </c:pt>
                <c:pt idx="2078">
                  <c:v>56920.591937552774</c:v>
                </c:pt>
                <c:pt idx="2079">
                  <c:v>56051.183613703928</c:v>
                </c:pt>
                <c:pt idx="2080">
                  <c:v>55186.857831754343</c:v>
                </c:pt>
                <c:pt idx="2081">
                  <c:v>53958.239845693075</c:v>
                </c:pt>
                <c:pt idx="2082">
                  <c:v>53640.915109355592</c:v>
                </c:pt>
                <c:pt idx="2083">
                  <c:v>53403.033001301934</c:v>
                </c:pt>
                <c:pt idx="2084">
                  <c:v>52854.686171419205</c:v>
                </c:pt>
                <c:pt idx="2085">
                  <c:v>52471.008319186418</c:v>
                </c:pt>
                <c:pt idx="2086">
                  <c:v>52299.922044251573</c:v>
                </c:pt>
                <c:pt idx="2087">
                  <c:v>52314.097605463576</c:v>
                </c:pt>
                <c:pt idx="2088">
                  <c:v>52189.872474085059</c:v>
                </c:pt>
                <c:pt idx="2089">
                  <c:v>51887.467176026097</c:v>
                </c:pt>
                <c:pt idx="2090">
                  <c:v>51684.236342821874</c:v>
                </c:pt>
                <c:pt idx="2091">
                  <c:v>51721.206134378641</c:v>
                </c:pt>
                <c:pt idx="2092">
                  <c:v>52019.152022539209</c:v>
                </c:pt>
                <c:pt idx="2093">
                  <c:v>52823.014970169563</c:v>
                </c:pt>
                <c:pt idx="2094">
                  <c:v>53064.513110809552</c:v>
                </c:pt>
                <c:pt idx="2095">
                  <c:v>53171.402789296095</c:v>
                </c:pt>
                <c:pt idx="2096">
                  <c:v>53633.262777187774</c:v>
                </c:pt>
                <c:pt idx="2097">
                  <c:v>56574.644773827444</c:v>
                </c:pt>
                <c:pt idx="2098">
                  <c:v>57115.141832876143</c:v>
                </c:pt>
                <c:pt idx="2099">
                  <c:v>57686.586447744441</c:v>
                </c:pt>
                <c:pt idx="2100">
                  <c:v>58851.924304059205</c:v>
                </c:pt>
                <c:pt idx="2101">
                  <c:v>61784.273147327025</c:v>
                </c:pt>
                <c:pt idx="2102">
                  <c:v>64324.072377543998</c:v>
                </c:pt>
                <c:pt idx="2103">
                  <c:v>66549.026976913869</c:v>
                </c:pt>
                <c:pt idx="2104">
                  <c:v>68264.708195646803</c:v>
                </c:pt>
                <c:pt idx="2105">
                  <c:v>70654.614907451032</c:v>
                </c:pt>
                <c:pt idx="2106">
                  <c:v>72060.249901281975</c:v>
                </c:pt>
                <c:pt idx="2107">
                  <c:v>72821.632219080508</c:v>
                </c:pt>
                <c:pt idx="2108">
                  <c:v>73558.160700310385</c:v>
                </c:pt>
                <c:pt idx="2109">
                  <c:v>73454.599710708557</c:v>
                </c:pt>
                <c:pt idx="2110">
                  <c:v>73198.106451373038</c:v>
                </c:pt>
                <c:pt idx="2111">
                  <c:v>73205.997270162945</c:v>
                </c:pt>
                <c:pt idx="2112">
                  <c:v>73177.946899104674</c:v>
                </c:pt>
                <c:pt idx="2113">
                  <c:v>72818.168972993633</c:v>
                </c:pt>
                <c:pt idx="2114">
                  <c:v>72643.338319526738</c:v>
                </c:pt>
                <c:pt idx="2115">
                  <c:v>73088.115349514672</c:v>
                </c:pt>
                <c:pt idx="2116">
                  <c:v>73076.919068976043</c:v>
                </c:pt>
                <c:pt idx="2117">
                  <c:v>73117.390952002403</c:v>
                </c:pt>
                <c:pt idx="2118">
                  <c:v>73240.714229751538</c:v>
                </c:pt>
                <c:pt idx="2119">
                  <c:v>73445.734753839512</c:v>
                </c:pt>
                <c:pt idx="2120">
                  <c:v>73832.556675266926</c:v>
                </c:pt>
                <c:pt idx="2121">
                  <c:v>74609.443707117738</c:v>
                </c:pt>
                <c:pt idx="2122">
                  <c:v>74688.379126833679</c:v>
                </c:pt>
                <c:pt idx="2123">
                  <c:v>74657.499450316813</c:v>
                </c:pt>
                <c:pt idx="2124">
                  <c:v>74535.4132177992</c:v>
                </c:pt>
                <c:pt idx="2125">
                  <c:v>74203.836038429145</c:v>
                </c:pt>
                <c:pt idx="2126">
                  <c:v>73957.488031723435</c:v>
                </c:pt>
                <c:pt idx="2127">
                  <c:v>74023.984118651148</c:v>
                </c:pt>
                <c:pt idx="2128">
                  <c:v>73676.814522766508</c:v>
                </c:pt>
                <c:pt idx="2129">
                  <c:v>73809.107880198833</c:v>
                </c:pt>
                <c:pt idx="2130">
                  <c:v>73590.180508835634</c:v>
                </c:pt>
                <c:pt idx="2131">
                  <c:v>73367.385018375018</c:v>
                </c:pt>
                <c:pt idx="2132">
                  <c:v>73012.097738655415</c:v>
                </c:pt>
                <c:pt idx="2133">
                  <c:v>73284.107726079077</c:v>
                </c:pt>
                <c:pt idx="2134">
                  <c:v>73256.490060547731</c:v>
                </c:pt>
                <c:pt idx="2135">
                  <c:v>73006.588302017946</c:v>
                </c:pt>
                <c:pt idx="2136">
                  <c:v>72916.033703694833</c:v>
                </c:pt>
                <c:pt idx="2137">
                  <c:v>72654.424070935027</c:v>
                </c:pt>
                <c:pt idx="2138">
                  <c:v>72439.085692567853</c:v>
                </c:pt>
                <c:pt idx="2139">
                  <c:v>72505.277824386576</c:v>
                </c:pt>
                <c:pt idx="2140">
                  <c:v>72451.89905833629</c:v>
                </c:pt>
                <c:pt idx="2141">
                  <c:v>71826.384882366343</c:v>
                </c:pt>
                <c:pt idx="2142">
                  <c:v>72306.791129727251</c:v>
                </c:pt>
                <c:pt idx="2143">
                  <c:v>72812.358784990487</c:v>
                </c:pt>
                <c:pt idx="2144">
                  <c:v>72889.610637806138</c:v>
                </c:pt>
                <c:pt idx="2145">
                  <c:v>71871.248496222062</c:v>
                </c:pt>
                <c:pt idx="2146">
                  <c:v>72082.938612349259</c:v>
                </c:pt>
                <c:pt idx="2147">
                  <c:v>72143.027213454392</c:v>
                </c:pt>
                <c:pt idx="2148">
                  <c:v>72084.721291040638</c:v>
                </c:pt>
                <c:pt idx="2149">
                  <c:v>72688.424789744196</c:v>
                </c:pt>
                <c:pt idx="2150">
                  <c:v>72658.435957995433</c:v>
                </c:pt>
                <c:pt idx="2151">
                  <c:v>72448.615622320183</c:v>
                </c:pt>
                <c:pt idx="2152">
                  <c:v>72099.214022800923</c:v>
                </c:pt>
                <c:pt idx="2153">
                  <c:v>72655.28648248456</c:v>
                </c:pt>
                <c:pt idx="2154">
                  <c:v>72282.33877020143</c:v>
                </c:pt>
                <c:pt idx="2155">
                  <c:v>71964.893092568993</c:v>
                </c:pt>
                <c:pt idx="2156">
                  <c:v>71819.598153476938</c:v>
                </c:pt>
                <c:pt idx="2157">
                  <c:v>71039.181594103095</c:v>
                </c:pt>
                <c:pt idx="2158">
                  <c:v>70197.25718752839</c:v>
                </c:pt>
                <c:pt idx="2159">
                  <c:v>68815.770197646707</c:v>
                </c:pt>
                <c:pt idx="2160">
                  <c:v>67056.751139610016</c:v>
                </c:pt>
                <c:pt idx="2161">
                  <c:v>65272.964157375463</c:v>
                </c:pt>
                <c:pt idx="2162">
                  <c:v>65061.160104136405</c:v>
                </c:pt>
                <c:pt idx="2163">
                  <c:v>63950.152929989163</c:v>
                </c:pt>
                <c:pt idx="2164">
                  <c:v>63399.056687986951</c:v>
                </c:pt>
                <c:pt idx="2165">
                  <c:v>63628.800291881322</c:v>
                </c:pt>
                <c:pt idx="2166">
                  <c:v>63259.1692624563</c:v>
                </c:pt>
                <c:pt idx="2167">
                  <c:v>63262.000562244641</c:v>
                </c:pt>
                <c:pt idx="2168">
                  <c:v>62614.195936493481</c:v>
                </c:pt>
                <c:pt idx="2169">
                  <c:v>61793.26524873812</c:v>
                </c:pt>
                <c:pt idx="2170">
                  <c:v>60695.569622381874</c:v>
                </c:pt>
                <c:pt idx="2171">
                  <c:v>59898.270347045414</c:v>
                </c:pt>
                <c:pt idx="2172">
                  <c:v>58625.137746862289</c:v>
                </c:pt>
                <c:pt idx="2173">
                  <c:v>57350.748891004383</c:v>
                </c:pt>
                <c:pt idx="2174">
                  <c:v>56017.159067056818</c:v>
                </c:pt>
                <c:pt idx="2175">
                  <c:v>55015.408925159441</c:v>
                </c:pt>
                <c:pt idx="2176">
                  <c:v>54878.090701209585</c:v>
                </c:pt>
                <c:pt idx="2177">
                  <c:v>53228.416594137612</c:v>
                </c:pt>
                <c:pt idx="2178">
                  <c:v>52816.036216939538</c:v>
                </c:pt>
                <c:pt idx="2179">
                  <c:v>52586.711698659958</c:v>
                </c:pt>
                <c:pt idx="2180">
                  <c:v>51985.030955127593</c:v>
                </c:pt>
                <c:pt idx="2181">
                  <c:v>51093.624134584185</c:v>
                </c:pt>
                <c:pt idx="2182">
                  <c:v>50840.163814611173</c:v>
                </c:pt>
                <c:pt idx="2183">
                  <c:v>50772.567846700324</c:v>
                </c:pt>
                <c:pt idx="2184">
                  <c:v>50689.921491524015</c:v>
                </c:pt>
                <c:pt idx="2185">
                  <c:v>50536.883894737592</c:v>
                </c:pt>
                <c:pt idx="2186">
                  <c:v>50300.664917708629</c:v>
                </c:pt>
                <c:pt idx="2187">
                  <c:v>50392.547671707027</c:v>
                </c:pt>
                <c:pt idx="2188">
                  <c:v>50759.393851611174</c:v>
                </c:pt>
                <c:pt idx="2189">
                  <c:v>50898.707807160725</c:v>
                </c:pt>
                <c:pt idx="2190">
                  <c:v>50871.584527216713</c:v>
                </c:pt>
                <c:pt idx="2191">
                  <c:v>51397.557013305333</c:v>
                </c:pt>
                <c:pt idx="2192">
                  <c:v>51449.315085910559</c:v>
                </c:pt>
                <c:pt idx="2193">
                  <c:v>54358.134844308093</c:v>
                </c:pt>
                <c:pt idx="2194">
                  <c:v>54959.939320396348</c:v>
                </c:pt>
                <c:pt idx="2195">
                  <c:v>55184.824456175418</c:v>
                </c:pt>
                <c:pt idx="2196">
                  <c:v>56064.974926000563</c:v>
                </c:pt>
                <c:pt idx="2197">
                  <c:v>58826.654982081658</c:v>
                </c:pt>
                <c:pt idx="2198">
                  <c:v>61342.889882251686</c:v>
                </c:pt>
                <c:pt idx="2199">
                  <c:v>63568.939560995364</c:v>
                </c:pt>
                <c:pt idx="2200">
                  <c:v>65627.705198928626</c:v>
                </c:pt>
                <c:pt idx="2201">
                  <c:v>67881.864517974449</c:v>
                </c:pt>
                <c:pt idx="2202">
                  <c:v>69678.060601678008</c:v>
                </c:pt>
                <c:pt idx="2203">
                  <c:v>70802.511482016111</c:v>
                </c:pt>
                <c:pt idx="2204">
                  <c:v>71332.283022514253</c:v>
                </c:pt>
                <c:pt idx="2205">
                  <c:v>73363.493075444378</c:v>
                </c:pt>
                <c:pt idx="2206">
                  <c:v>73893.312656067399</c:v>
                </c:pt>
                <c:pt idx="2207">
                  <c:v>74298.185261987426</c:v>
                </c:pt>
                <c:pt idx="2208">
                  <c:v>74130.776475437262</c:v>
                </c:pt>
                <c:pt idx="2209">
                  <c:v>73731.990580580648</c:v>
                </c:pt>
                <c:pt idx="2210">
                  <c:v>73818.36688943638</c:v>
                </c:pt>
                <c:pt idx="2211">
                  <c:v>74461.547521006476</c:v>
                </c:pt>
                <c:pt idx="2212">
                  <c:v>74624.496889648886</c:v>
                </c:pt>
                <c:pt idx="2213">
                  <c:v>74790.217111460312</c:v>
                </c:pt>
                <c:pt idx="2214">
                  <c:v>74741.595503165008</c:v>
                </c:pt>
                <c:pt idx="2215">
                  <c:v>74751.268808421999</c:v>
                </c:pt>
                <c:pt idx="2216">
                  <c:v>75593.377426209423</c:v>
                </c:pt>
                <c:pt idx="2217">
                  <c:v>75804.745570178435</c:v>
                </c:pt>
                <c:pt idx="2218">
                  <c:v>75823.39155015054</c:v>
                </c:pt>
                <c:pt idx="2219">
                  <c:v>75998.55719899034</c:v>
                </c:pt>
                <c:pt idx="2220">
                  <c:v>75799.768155098325</c:v>
                </c:pt>
                <c:pt idx="2221">
                  <c:v>75585.331834599274</c:v>
                </c:pt>
                <c:pt idx="2222">
                  <c:v>75378.246698439048</c:v>
                </c:pt>
                <c:pt idx="2223">
                  <c:v>75257.247932401238</c:v>
                </c:pt>
                <c:pt idx="2224">
                  <c:v>75517.555848374206</c:v>
                </c:pt>
                <c:pt idx="2225">
                  <c:v>75012.518813030678</c:v>
                </c:pt>
                <c:pt idx="2226">
                  <c:v>74673.414035218317</c:v>
                </c:pt>
                <c:pt idx="2227">
                  <c:v>74320.050206653876</c:v>
                </c:pt>
                <c:pt idx="2228">
                  <c:v>74061.173366597388</c:v>
                </c:pt>
                <c:pt idx="2229">
                  <c:v>74219.23602212577</c:v>
                </c:pt>
                <c:pt idx="2230">
                  <c:v>73991.132534367818</c:v>
                </c:pt>
                <c:pt idx="2231">
                  <c:v>73629.349866130055</c:v>
                </c:pt>
                <c:pt idx="2232">
                  <c:v>73200.190482132064</c:v>
                </c:pt>
                <c:pt idx="2233">
                  <c:v>73527.394552428392</c:v>
                </c:pt>
                <c:pt idx="2234">
                  <c:v>73582.366379641389</c:v>
                </c:pt>
                <c:pt idx="2235">
                  <c:v>73754.287630072256</c:v>
                </c:pt>
                <c:pt idx="2236">
                  <c:v>73366.648353734621</c:v>
                </c:pt>
                <c:pt idx="2237">
                  <c:v>73280.116062645757</c:v>
                </c:pt>
                <c:pt idx="2238">
                  <c:v>73474.426466172386</c:v>
                </c:pt>
                <c:pt idx="2239">
                  <c:v>73666.901337258998</c:v>
                </c:pt>
                <c:pt idx="2240">
                  <c:v>74161.889028021455</c:v>
                </c:pt>
                <c:pt idx="2241">
                  <c:v>74793.517759585156</c:v>
                </c:pt>
                <c:pt idx="2242">
                  <c:v>75593.776496440434</c:v>
                </c:pt>
                <c:pt idx="2243">
                  <c:v>75438.556954502215</c:v>
                </c:pt>
                <c:pt idx="2244">
                  <c:v>75541.886077215444</c:v>
                </c:pt>
                <c:pt idx="2245">
                  <c:v>75634.478047786863</c:v>
                </c:pt>
                <c:pt idx="2246">
                  <c:v>75612.760070821649</c:v>
                </c:pt>
                <c:pt idx="2247">
                  <c:v>74657.066548560499</c:v>
                </c:pt>
                <c:pt idx="2248">
                  <c:v>74530.984635917048</c:v>
                </c:pt>
                <c:pt idx="2249">
                  <c:v>74400.549048905406</c:v>
                </c:pt>
                <c:pt idx="2250">
                  <c:v>74109.399709106132</c:v>
                </c:pt>
                <c:pt idx="2251">
                  <c:v>73777.069249684093</c:v>
                </c:pt>
                <c:pt idx="2252">
                  <c:v>73156.281799916396</c:v>
                </c:pt>
                <c:pt idx="2253">
                  <c:v>71972.832379984669</c:v>
                </c:pt>
                <c:pt idx="2254">
                  <c:v>71144.869272300813</c:v>
                </c:pt>
                <c:pt idx="2255">
                  <c:v>70432.030655779148</c:v>
                </c:pt>
                <c:pt idx="2256">
                  <c:v>69668.472007388409</c:v>
                </c:pt>
                <c:pt idx="2257">
                  <c:v>68473.446463149026</c:v>
                </c:pt>
                <c:pt idx="2258">
                  <c:v>67415.069564596022</c:v>
                </c:pt>
                <c:pt idx="2259">
                  <c:v>66693.061251179533</c:v>
                </c:pt>
                <c:pt idx="2260">
                  <c:v>65548.392950967173</c:v>
                </c:pt>
                <c:pt idx="2261">
                  <c:v>65127.691640479126</c:v>
                </c:pt>
                <c:pt idx="2262">
                  <c:v>64272.080435710945</c:v>
                </c:pt>
                <c:pt idx="2263">
                  <c:v>63622.297698946095</c:v>
                </c:pt>
                <c:pt idx="2264">
                  <c:v>62665.405171895916</c:v>
                </c:pt>
                <c:pt idx="2265">
                  <c:v>61478.050781814025</c:v>
                </c:pt>
                <c:pt idx="2266">
                  <c:v>60070.21682695183</c:v>
                </c:pt>
                <c:pt idx="2267">
                  <c:v>59280.309383442342</c:v>
                </c:pt>
                <c:pt idx="2268">
                  <c:v>57802.240573675444</c:v>
                </c:pt>
                <c:pt idx="2269">
                  <c:v>57815.920948364423</c:v>
                </c:pt>
                <c:pt idx="2270">
                  <c:v>57524.07859091735</c:v>
                </c:pt>
                <c:pt idx="2271">
                  <c:v>57181.732826682586</c:v>
                </c:pt>
                <c:pt idx="2272">
                  <c:v>56510.824212698724</c:v>
                </c:pt>
                <c:pt idx="2273">
                  <c:v>56289.465809177003</c:v>
                </c:pt>
                <c:pt idx="2274">
                  <c:v>55754.515017795202</c:v>
                </c:pt>
                <c:pt idx="2275">
                  <c:v>55635.672178511937</c:v>
                </c:pt>
                <c:pt idx="2276">
                  <c:v>55347.989681001076</c:v>
                </c:pt>
                <c:pt idx="2277">
                  <c:v>55099.560843274681</c:v>
                </c:pt>
                <c:pt idx="2278">
                  <c:v>54703.154119988169</c:v>
                </c:pt>
                <c:pt idx="2279">
                  <c:v>54276.839863933805</c:v>
                </c:pt>
                <c:pt idx="2280">
                  <c:v>53783.817268979612</c:v>
                </c:pt>
                <c:pt idx="2281">
                  <c:v>52568.153216911582</c:v>
                </c:pt>
                <c:pt idx="2282">
                  <c:v>52249.669738823934</c:v>
                </c:pt>
                <c:pt idx="2283">
                  <c:v>52387.479140613388</c:v>
                </c:pt>
                <c:pt idx="2284">
                  <c:v>52514.619870265728</c:v>
                </c:pt>
                <c:pt idx="2285">
                  <c:v>53842.023470890534</c:v>
                </c:pt>
                <c:pt idx="2286">
                  <c:v>54225.492875595548</c:v>
                </c:pt>
                <c:pt idx="2287">
                  <c:v>54269.274024815197</c:v>
                </c:pt>
                <c:pt idx="2288">
                  <c:v>54707.384270043789</c:v>
                </c:pt>
                <c:pt idx="2289">
                  <c:v>57506.402339873181</c:v>
                </c:pt>
                <c:pt idx="2290">
                  <c:v>57951.017188385478</c:v>
                </c:pt>
                <c:pt idx="2291">
                  <c:v>58350.52491855737</c:v>
                </c:pt>
                <c:pt idx="2292">
                  <c:v>59444.237900016575</c:v>
                </c:pt>
                <c:pt idx="2293">
                  <c:v>62038.025808840634</c:v>
                </c:pt>
                <c:pt idx="2294">
                  <c:v>63552.677165749243</c:v>
                </c:pt>
                <c:pt idx="2295">
                  <c:v>65120.57272750132</c:v>
                </c:pt>
                <c:pt idx="2296">
                  <c:v>67352.046138754988</c:v>
                </c:pt>
                <c:pt idx="2297">
                  <c:v>68283.927645599848</c:v>
                </c:pt>
                <c:pt idx="2298">
                  <c:v>69553.385148191461</c:v>
                </c:pt>
                <c:pt idx="2299">
                  <c:v>70163.409034961325</c:v>
                </c:pt>
                <c:pt idx="2300">
                  <c:v>70524.332295158456</c:v>
                </c:pt>
                <c:pt idx="2301">
                  <c:v>71060.611634674176</c:v>
                </c:pt>
                <c:pt idx="2302">
                  <c:v>71345.92015067859</c:v>
                </c:pt>
                <c:pt idx="2303">
                  <c:v>71513.670536316509</c:v>
                </c:pt>
                <c:pt idx="2304">
                  <c:v>71349.174360550009</c:v>
                </c:pt>
                <c:pt idx="2305">
                  <c:v>71131.577731884376</c:v>
                </c:pt>
                <c:pt idx="2306">
                  <c:v>71322.147581346959</c:v>
                </c:pt>
                <c:pt idx="2307">
                  <c:v>70975.328795311405</c:v>
                </c:pt>
                <c:pt idx="2308">
                  <c:v>70949.184651285235</c:v>
                </c:pt>
                <c:pt idx="2309">
                  <c:v>70573.242244320325</c:v>
                </c:pt>
                <c:pt idx="2310">
                  <c:v>70561.145712023877</c:v>
                </c:pt>
                <c:pt idx="2311">
                  <c:v>70901.484123081493</c:v>
                </c:pt>
                <c:pt idx="2312">
                  <c:v>71094.027466163476</c:v>
                </c:pt>
                <c:pt idx="2313">
                  <c:v>71890.731053561773</c:v>
                </c:pt>
                <c:pt idx="2314">
                  <c:v>71981.487475674163</c:v>
                </c:pt>
                <c:pt idx="2315">
                  <c:v>71996.086139193838</c:v>
                </c:pt>
                <c:pt idx="2316">
                  <c:v>71684.406810347515</c:v>
                </c:pt>
                <c:pt idx="2317">
                  <c:v>70957.915255190368</c:v>
                </c:pt>
                <c:pt idx="2318">
                  <c:v>70326.316959184391</c:v>
                </c:pt>
                <c:pt idx="2319">
                  <c:v>70283.851350902361</c:v>
                </c:pt>
                <c:pt idx="2320">
                  <c:v>70085.574096931246</c:v>
                </c:pt>
                <c:pt idx="2321">
                  <c:v>70040.171056867432</c:v>
                </c:pt>
                <c:pt idx="2322">
                  <c:v>69584.444638783418</c:v>
                </c:pt>
                <c:pt idx="2323">
                  <c:v>69123.472484141326</c:v>
                </c:pt>
                <c:pt idx="2324">
                  <c:v>68744.270669232545</c:v>
                </c:pt>
                <c:pt idx="2325">
                  <c:v>68786.705637718449</c:v>
                </c:pt>
                <c:pt idx="2326">
                  <c:v>68921.721175455576</c:v>
                </c:pt>
                <c:pt idx="2327">
                  <c:v>68864.363977430068</c:v>
                </c:pt>
                <c:pt idx="2328">
                  <c:v>68691.082125417408</c:v>
                </c:pt>
                <c:pt idx="2329">
                  <c:v>69068.071351373612</c:v>
                </c:pt>
                <c:pt idx="2330">
                  <c:v>68939.568434287023</c:v>
                </c:pt>
                <c:pt idx="2331">
                  <c:v>69106.396534424988</c:v>
                </c:pt>
                <c:pt idx="2332">
                  <c:v>68976.561248741287</c:v>
                </c:pt>
                <c:pt idx="2333">
                  <c:v>68414.864622382011</c:v>
                </c:pt>
                <c:pt idx="2334">
                  <c:v>68709.931747302908</c:v>
                </c:pt>
                <c:pt idx="2335">
                  <c:v>69195.631987599889</c:v>
                </c:pt>
                <c:pt idx="2336">
                  <c:v>70079.122563648474</c:v>
                </c:pt>
                <c:pt idx="2337">
                  <c:v>70226.641108564087</c:v>
                </c:pt>
                <c:pt idx="2338">
                  <c:v>70691.505406370736</c:v>
                </c:pt>
                <c:pt idx="2339">
                  <c:v>70535.194989971293</c:v>
                </c:pt>
                <c:pt idx="2340">
                  <c:v>70377.772474313708</c:v>
                </c:pt>
                <c:pt idx="2341">
                  <c:v>71001.74105257231</c:v>
                </c:pt>
                <c:pt idx="2342">
                  <c:v>71064.447712337671</c:v>
                </c:pt>
                <c:pt idx="2343">
                  <c:v>70936.809593589132</c:v>
                </c:pt>
                <c:pt idx="2344">
                  <c:v>70653.512018953843</c:v>
                </c:pt>
                <c:pt idx="2345">
                  <c:v>71072.004140461417</c:v>
                </c:pt>
                <c:pt idx="2346">
                  <c:v>70546.211860906871</c:v>
                </c:pt>
                <c:pt idx="2347">
                  <c:v>70291.663673986332</c:v>
                </c:pt>
                <c:pt idx="2348">
                  <c:v>70139.079010358691</c:v>
                </c:pt>
                <c:pt idx="2349">
                  <c:v>69773.362346059686</c:v>
                </c:pt>
                <c:pt idx="2350">
                  <c:v>69379.80795913843</c:v>
                </c:pt>
                <c:pt idx="2351">
                  <c:v>68625.214172334599</c:v>
                </c:pt>
                <c:pt idx="2352">
                  <c:v>67814.563895112966</c:v>
                </c:pt>
                <c:pt idx="2353">
                  <c:v>65705.28063378307</c:v>
                </c:pt>
                <c:pt idx="2354">
                  <c:v>64925.689442681221</c:v>
                </c:pt>
                <c:pt idx="2355">
                  <c:v>64035.860061049148</c:v>
                </c:pt>
                <c:pt idx="2356">
                  <c:v>63320.11405984986</c:v>
                </c:pt>
                <c:pt idx="2357">
                  <c:v>63672.019192229513</c:v>
                </c:pt>
                <c:pt idx="2358">
                  <c:v>63000.79780082978</c:v>
                </c:pt>
                <c:pt idx="2359">
                  <c:v>62821.01896643683</c:v>
                </c:pt>
                <c:pt idx="2360">
                  <c:v>62124.227713941727</c:v>
                </c:pt>
                <c:pt idx="2361">
                  <c:v>61360.736536376724</c:v>
                </c:pt>
                <c:pt idx="2362">
                  <c:v>60464.844860206977</c:v>
                </c:pt>
                <c:pt idx="2363">
                  <c:v>60153.173736947196</c:v>
                </c:pt>
                <c:pt idx="2364">
                  <c:v>59597.495750123526</c:v>
                </c:pt>
                <c:pt idx="2365">
                  <c:v>58748.448818351055</c:v>
                </c:pt>
                <c:pt idx="2366">
                  <c:v>58258.420317376491</c:v>
                </c:pt>
                <c:pt idx="2367">
                  <c:v>57763.151498173604</c:v>
                </c:pt>
                <c:pt idx="2368">
                  <c:v>57488.043487350224</c:v>
                </c:pt>
                <c:pt idx="2369">
                  <c:v>57190.892936376709</c:v>
                </c:pt>
                <c:pt idx="2370">
                  <c:v>56727.384018050725</c:v>
                </c:pt>
                <c:pt idx="2371">
                  <c:v>56562.328989380003</c:v>
                </c:pt>
                <c:pt idx="2372">
                  <c:v>56170.613146417076</c:v>
                </c:pt>
                <c:pt idx="2373">
                  <c:v>55997.38496110298</c:v>
                </c:pt>
                <c:pt idx="2374">
                  <c:v>55603.506407459812</c:v>
                </c:pt>
                <c:pt idx="2375">
                  <c:v>55414.205836886948</c:v>
                </c:pt>
                <c:pt idx="2376">
                  <c:v>55209.178108382133</c:v>
                </c:pt>
                <c:pt idx="2377">
                  <c:v>54002.920045267208</c:v>
                </c:pt>
                <c:pt idx="2378">
                  <c:v>53595.063148820984</c:v>
                </c:pt>
                <c:pt idx="2379">
                  <c:v>53570.651825237226</c:v>
                </c:pt>
                <c:pt idx="2380">
                  <c:v>53170.005757152881</c:v>
                </c:pt>
                <c:pt idx="2381">
                  <c:v>53261.534289316303</c:v>
                </c:pt>
                <c:pt idx="2382">
                  <c:v>52943.795877684679</c:v>
                </c:pt>
                <c:pt idx="2383">
                  <c:v>52575.183826725326</c:v>
                </c:pt>
                <c:pt idx="2384">
                  <c:v>52936.519977299693</c:v>
                </c:pt>
                <c:pt idx="2385">
                  <c:v>53619.772012018337</c:v>
                </c:pt>
                <c:pt idx="2386">
                  <c:v>53603.93311554299</c:v>
                </c:pt>
                <c:pt idx="2387">
                  <c:v>53531.356120331664</c:v>
                </c:pt>
                <c:pt idx="2388">
                  <c:v>53362.766362060313</c:v>
                </c:pt>
                <c:pt idx="2389">
                  <c:v>53742.064293261181</c:v>
                </c:pt>
                <c:pt idx="2390">
                  <c:v>54000.661806982775</c:v>
                </c:pt>
                <c:pt idx="2391">
                  <c:v>54380.591480243507</c:v>
                </c:pt>
                <c:pt idx="2392">
                  <c:v>55310.555743185374</c:v>
                </c:pt>
                <c:pt idx="2393">
                  <c:v>56934.146373107942</c:v>
                </c:pt>
                <c:pt idx="2394">
                  <c:v>57407.684408383204</c:v>
                </c:pt>
                <c:pt idx="2395">
                  <c:v>57729.671984284585</c:v>
                </c:pt>
                <c:pt idx="2396">
                  <c:v>58504.787338296243</c:v>
                </c:pt>
                <c:pt idx="2397">
                  <c:v>59482.36123525061</c:v>
                </c:pt>
                <c:pt idx="2398">
                  <c:v>59571.009406307676</c:v>
                </c:pt>
                <c:pt idx="2399">
                  <c:v>60394.649259162237</c:v>
                </c:pt>
                <c:pt idx="2400">
                  <c:v>61012.032748105579</c:v>
                </c:pt>
                <c:pt idx="2401">
                  <c:v>61640.995761328595</c:v>
                </c:pt>
                <c:pt idx="2402">
                  <c:v>61630.00351115728</c:v>
                </c:pt>
                <c:pt idx="2403">
                  <c:v>62408.315411672513</c:v>
                </c:pt>
                <c:pt idx="2404">
                  <c:v>62724.842608249804</c:v>
                </c:pt>
                <c:pt idx="2405">
                  <c:v>63050.628429615448</c:v>
                </c:pt>
                <c:pt idx="2406">
                  <c:v>62680.675608243146</c:v>
                </c:pt>
                <c:pt idx="2407">
                  <c:v>62662.650954162018</c:v>
                </c:pt>
                <c:pt idx="2408">
                  <c:v>62536.774890009903</c:v>
                </c:pt>
                <c:pt idx="2409">
                  <c:v>62636.955133909483</c:v>
                </c:pt>
                <c:pt idx="2410">
                  <c:v>62910.059796234396</c:v>
                </c:pt>
                <c:pt idx="2411">
                  <c:v>62921.629517060785</c:v>
                </c:pt>
                <c:pt idx="2412">
                  <c:v>62799.885876791523</c:v>
                </c:pt>
                <c:pt idx="2413">
                  <c:v>62928.245041933566</c:v>
                </c:pt>
                <c:pt idx="2414">
                  <c:v>62790.613852348244</c:v>
                </c:pt>
                <c:pt idx="2415">
                  <c:v>62795.219224773558</c:v>
                </c:pt>
                <c:pt idx="2416">
                  <c:v>61864.283623023184</c:v>
                </c:pt>
                <c:pt idx="2417">
                  <c:v>61666.000169809464</c:v>
                </c:pt>
                <c:pt idx="2418">
                  <c:v>61598.608836972366</c:v>
                </c:pt>
                <c:pt idx="2419">
                  <c:v>61207.602819293548</c:v>
                </c:pt>
                <c:pt idx="2420">
                  <c:v>60818.338051905601</c:v>
                </c:pt>
                <c:pt idx="2421">
                  <c:v>60632.974488911925</c:v>
                </c:pt>
                <c:pt idx="2422">
                  <c:v>60717.830033068742</c:v>
                </c:pt>
                <c:pt idx="2423">
                  <c:v>61053.712846682094</c:v>
                </c:pt>
                <c:pt idx="2424">
                  <c:v>60797.12867313216</c:v>
                </c:pt>
                <c:pt idx="2425">
                  <c:v>60705.771737443734</c:v>
                </c:pt>
                <c:pt idx="2426">
                  <c:v>60662.135157122866</c:v>
                </c:pt>
                <c:pt idx="2427">
                  <c:v>60987.042752463138</c:v>
                </c:pt>
                <c:pt idx="2428">
                  <c:v>60910.418829253293</c:v>
                </c:pt>
                <c:pt idx="2429">
                  <c:v>61073.619895952746</c:v>
                </c:pt>
                <c:pt idx="2430">
                  <c:v>61482.290547103075</c:v>
                </c:pt>
                <c:pt idx="2431">
                  <c:v>62608.533124668764</c:v>
                </c:pt>
                <c:pt idx="2432">
                  <c:v>63682.481006696398</c:v>
                </c:pt>
                <c:pt idx="2433">
                  <c:v>63532.974134831886</c:v>
                </c:pt>
                <c:pt idx="2434">
                  <c:v>63917.300548775012</c:v>
                </c:pt>
                <c:pt idx="2435">
                  <c:v>64119.447115237715</c:v>
                </c:pt>
                <c:pt idx="2436">
                  <c:v>64219.238096364235</c:v>
                </c:pt>
                <c:pt idx="2437">
                  <c:v>64909.681540758073</c:v>
                </c:pt>
                <c:pt idx="2438">
                  <c:v>64786.588932498686</c:v>
                </c:pt>
                <c:pt idx="2439">
                  <c:v>64618.258669393741</c:v>
                </c:pt>
                <c:pt idx="2440">
                  <c:v>64317.848510242162</c:v>
                </c:pt>
                <c:pt idx="2441">
                  <c:v>64392.711972717516</c:v>
                </c:pt>
                <c:pt idx="2442">
                  <c:v>64275.297185818177</c:v>
                </c:pt>
                <c:pt idx="2443">
                  <c:v>63940.813214462934</c:v>
                </c:pt>
                <c:pt idx="2444">
                  <c:v>62993.272617208895</c:v>
                </c:pt>
                <c:pt idx="2445">
                  <c:v>61930.859206826317</c:v>
                </c:pt>
                <c:pt idx="2446">
                  <c:v>61220.760202975594</c:v>
                </c:pt>
                <c:pt idx="2447">
                  <c:v>60604.389693489313</c:v>
                </c:pt>
                <c:pt idx="2448">
                  <c:v>60108.54580643864</c:v>
                </c:pt>
                <c:pt idx="2449">
                  <c:v>59888.778657969437</c:v>
                </c:pt>
                <c:pt idx="2450">
                  <c:v>59154.969745993905</c:v>
                </c:pt>
                <c:pt idx="2451">
                  <c:v>58940.41548770896</c:v>
                </c:pt>
                <c:pt idx="2452">
                  <c:v>58414.639026634984</c:v>
                </c:pt>
                <c:pt idx="2453">
                  <c:v>59355.930130648492</c:v>
                </c:pt>
                <c:pt idx="2454">
                  <c:v>58795.016214724426</c:v>
                </c:pt>
                <c:pt idx="2455">
                  <c:v>58100.573097539927</c:v>
                </c:pt>
                <c:pt idx="2456">
                  <c:v>57793.194801561149</c:v>
                </c:pt>
                <c:pt idx="2457">
                  <c:v>56682.446930355909</c:v>
                </c:pt>
                <c:pt idx="2458">
                  <c:v>55749.749450214906</c:v>
                </c:pt>
                <c:pt idx="2459">
                  <c:v>55217.963776618701</c:v>
                </c:pt>
                <c:pt idx="2460">
                  <c:v>54184.166794615303</c:v>
                </c:pt>
                <c:pt idx="2461">
                  <c:v>53562.389780746678</c:v>
                </c:pt>
                <c:pt idx="2462">
                  <c:v>52850.320671234949</c:v>
                </c:pt>
                <c:pt idx="2463">
                  <c:v>52874.043186088173</c:v>
                </c:pt>
                <c:pt idx="2464">
                  <c:v>52275.672914157331</c:v>
                </c:pt>
                <c:pt idx="2465">
                  <c:v>51811.725287291134</c:v>
                </c:pt>
                <c:pt idx="2466">
                  <c:v>51395.226298346905</c:v>
                </c:pt>
                <c:pt idx="2467">
                  <c:v>51416.947479055001</c:v>
                </c:pt>
                <c:pt idx="2468">
                  <c:v>51344.554494822441</c:v>
                </c:pt>
                <c:pt idx="2469">
                  <c:v>51603.324013496298</c:v>
                </c:pt>
                <c:pt idx="2470">
                  <c:v>51443.555356858211</c:v>
                </c:pt>
                <c:pt idx="2471">
                  <c:v>51224.848647292616</c:v>
                </c:pt>
                <c:pt idx="2472">
                  <c:v>51325.661826646305</c:v>
                </c:pt>
                <c:pt idx="2473">
                  <c:v>51290.182172006411</c:v>
                </c:pt>
                <c:pt idx="2474">
                  <c:v>51091.533291866865</c:v>
                </c:pt>
                <c:pt idx="2475">
                  <c:v>51023.799759240035</c:v>
                </c:pt>
                <c:pt idx="2476">
                  <c:v>50958.161278247833</c:v>
                </c:pt>
                <c:pt idx="2477">
                  <c:v>50790.832180798017</c:v>
                </c:pt>
                <c:pt idx="2478">
                  <c:v>50704.661912658121</c:v>
                </c:pt>
                <c:pt idx="2479">
                  <c:v>50548.865496761915</c:v>
                </c:pt>
                <c:pt idx="2480">
                  <c:v>50649.544319147484</c:v>
                </c:pt>
                <c:pt idx="2481">
                  <c:v>50461.237317354215</c:v>
                </c:pt>
                <c:pt idx="2482">
                  <c:v>50358.605609425838</c:v>
                </c:pt>
                <c:pt idx="2483">
                  <c:v>50188.719336445203</c:v>
                </c:pt>
                <c:pt idx="2484">
                  <c:v>49770.690956724036</c:v>
                </c:pt>
                <c:pt idx="2485">
                  <c:v>49695.721778741718</c:v>
                </c:pt>
                <c:pt idx="2486">
                  <c:v>49670.439633783251</c:v>
                </c:pt>
                <c:pt idx="2487">
                  <c:v>50049.196540909325</c:v>
                </c:pt>
                <c:pt idx="2488">
                  <c:v>50333.733363349405</c:v>
                </c:pt>
                <c:pt idx="2489">
                  <c:v>49755.725672884357</c:v>
                </c:pt>
                <c:pt idx="2490">
                  <c:v>49859.151308353001</c:v>
                </c:pt>
                <c:pt idx="2491">
                  <c:v>50163.760180832898</c:v>
                </c:pt>
                <c:pt idx="2492">
                  <c:v>50568.493027472992</c:v>
                </c:pt>
                <c:pt idx="2493">
                  <c:v>52216.939095835674</c:v>
                </c:pt>
                <c:pt idx="2494">
                  <c:v>52521.030159363014</c:v>
                </c:pt>
                <c:pt idx="2495">
                  <c:v>52877.785558276213</c:v>
                </c:pt>
                <c:pt idx="2496">
                  <c:v>53737.908634232997</c:v>
                </c:pt>
                <c:pt idx="2497">
                  <c:v>55330.425156486199</c:v>
                </c:pt>
                <c:pt idx="2498">
                  <c:v>56027.276887637985</c:v>
                </c:pt>
                <c:pt idx="2499">
                  <c:v>56036.295423932694</c:v>
                </c:pt>
                <c:pt idx="2500">
                  <c:v>56810.043788900344</c:v>
                </c:pt>
                <c:pt idx="2501">
                  <c:v>57505.673091897654</c:v>
                </c:pt>
                <c:pt idx="2502">
                  <c:v>57994.986745721137</c:v>
                </c:pt>
                <c:pt idx="2503">
                  <c:v>58042.264988571565</c:v>
                </c:pt>
                <c:pt idx="2504">
                  <c:v>58718.965565266335</c:v>
                </c:pt>
                <c:pt idx="2505">
                  <c:v>59221.807644257191</c:v>
                </c:pt>
                <c:pt idx="2506">
                  <c:v>59993.057878675812</c:v>
                </c:pt>
                <c:pt idx="2507">
                  <c:v>60401.236559060038</c:v>
                </c:pt>
                <c:pt idx="2508">
                  <c:v>60640.76279994291</c:v>
                </c:pt>
                <c:pt idx="2509">
                  <c:v>60946.320376787786</c:v>
                </c:pt>
                <c:pt idx="2510">
                  <c:v>60907.803770097402</c:v>
                </c:pt>
                <c:pt idx="2511">
                  <c:v>60559.843250181679</c:v>
                </c:pt>
                <c:pt idx="2512">
                  <c:v>59894.281683116344</c:v>
                </c:pt>
                <c:pt idx="2513">
                  <c:v>59293.263517669526</c:v>
                </c:pt>
                <c:pt idx="2514">
                  <c:v>59290.116637190469</c:v>
                </c:pt>
                <c:pt idx="2515">
                  <c:v>59212.775283811621</c:v>
                </c:pt>
                <c:pt idx="2516">
                  <c:v>58557.856546692594</c:v>
                </c:pt>
                <c:pt idx="2517">
                  <c:v>58136.238573273367</c:v>
                </c:pt>
                <c:pt idx="2518">
                  <c:v>57617.78566826028</c:v>
                </c:pt>
                <c:pt idx="2519">
                  <c:v>57471.20402191695</c:v>
                </c:pt>
                <c:pt idx="2520">
                  <c:v>57347.623439560564</c:v>
                </c:pt>
                <c:pt idx="2521">
                  <c:v>57971.725373617766</c:v>
                </c:pt>
                <c:pt idx="2522">
                  <c:v>58114.848383259443</c:v>
                </c:pt>
                <c:pt idx="2523">
                  <c:v>58297.871007350011</c:v>
                </c:pt>
                <c:pt idx="2524">
                  <c:v>58263.592760306426</c:v>
                </c:pt>
                <c:pt idx="2525">
                  <c:v>58639.363174332837</c:v>
                </c:pt>
                <c:pt idx="2526">
                  <c:v>59409.355939658904</c:v>
                </c:pt>
                <c:pt idx="2527">
                  <c:v>60625.457911345402</c:v>
                </c:pt>
                <c:pt idx="2528">
                  <c:v>61841.092124552742</c:v>
                </c:pt>
                <c:pt idx="2529">
                  <c:v>62884.940253242748</c:v>
                </c:pt>
                <c:pt idx="2530">
                  <c:v>63776.147841023725</c:v>
                </c:pt>
                <c:pt idx="2531">
                  <c:v>64305.963813431365</c:v>
                </c:pt>
                <c:pt idx="2532">
                  <c:v>64254.690719423335</c:v>
                </c:pt>
                <c:pt idx="2533">
                  <c:v>64213.014833768793</c:v>
                </c:pt>
                <c:pt idx="2534">
                  <c:v>64427.587918048048</c:v>
                </c:pt>
                <c:pt idx="2535">
                  <c:v>63969.653720630558</c:v>
                </c:pt>
                <c:pt idx="2536">
                  <c:v>63579.811863032111</c:v>
                </c:pt>
                <c:pt idx="2537">
                  <c:v>63443.999594479792</c:v>
                </c:pt>
                <c:pt idx="2538">
                  <c:v>63199.098277932462</c:v>
                </c:pt>
                <c:pt idx="2539">
                  <c:v>62787.018447861505</c:v>
                </c:pt>
                <c:pt idx="2540">
                  <c:v>62507.779418797516</c:v>
                </c:pt>
                <c:pt idx="2541">
                  <c:v>61601.82740119908</c:v>
                </c:pt>
                <c:pt idx="2542">
                  <c:v>61312.171382036184</c:v>
                </c:pt>
                <c:pt idx="2543">
                  <c:v>60631.91905986135</c:v>
                </c:pt>
                <c:pt idx="2544">
                  <c:v>60294.421567830126</c:v>
                </c:pt>
                <c:pt idx="2545">
                  <c:v>60533.281422178159</c:v>
                </c:pt>
                <c:pt idx="2546">
                  <c:v>60693.376456120641</c:v>
                </c:pt>
                <c:pt idx="2547">
                  <c:v>60587.785899389259</c:v>
                </c:pt>
                <c:pt idx="2548">
                  <c:v>60140.70998362868</c:v>
                </c:pt>
                <c:pt idx="2549">
                  <c:v>60951.311403770771</c:v>
                </c:pt>
                <c:pt idx="2550">
                  <c:v>60911.271024867565</c:v>
                </c:pt>
                <c:pt idx="2551">
                  <c:v>60258.696626623576</c:v>
                </c:pt>
                <c:pt idx="2552">
                  <c:v>59533.591891679076</c:v>
                </c:pt>
                <c:pt idx="2553">
                  <c:v>58582.264862762575</c:v>
                </c:pt>
                <c:pt idx="2554">
                  <c:v>57594.504268759192</c:v>
                </c:pt>
                <c:pt idx="2555">
                  <c:v>57185.105370802994</c:v>
                </c:pt>
                <c:pt idx="2556">
                  <c:v>56336.194794333402</c:v>
                </c:pt>
                <c:pt idx="2557">
                  <c:v>56428.93534248694</c:v>
                </c:pt>
                <c:pt idx="2558">
                  <c:v>55476.302383861614</c:v>
                </c:pt>
                <c:pt idx="2559">
                  <c:v>55411.622622935574</c:v>
                </c:pt>
                <c:pt idx="2560">
                  <c:v>55519.369703118675</c:v>
                </c:pt>
                <c:pt idx="2561">
                  <c:v>55031.939041181875</c:v>
                </c:pt>
                <c:pt idx="2562">
                  <c:v>54237.425220072677</c:v>
                </c:pt>
                <c:pt idx="2563">
                  <c:v>54408.071372815604</c:v>
                </c:pt>
                <c:pt idx="2564">
                  <c:v>54228.218864349743</c:v>
                </c:pt>
                <c:pt idx="2565">
                  <c:v>54096.222846297002</c:v>
                </c:pt>
                <c:pt idx="2566">
                  <c:v>53964.150955602709</c:v>
                </c:pt>
                <c:pt idx="2567">
                  <c:v>53886.495823638608</c:v>
                </c:pt>
                <c:pt idx="2568">
                  <c:v>53731.717200823208</c:v>
                </c:pt>
                <c:pt idx="2569">
                  <c:v>53023.576084359163</c:v>
                </c:pt>
                <c:pt idx="2570">
                  <c:v>52799.334704675981</c:v>
                </c:pt>
                <c:pt idx="2571">
                  <c:v>52874.80667006132</c:v>
                </c:pt>
                <c:pt idx="2572">
                  <c:v>53024.942684949368</c:v>
                </c:pt>
                <c:pt idx="2573">
                  <c:v>53510.309139286503</c:v>
                </c:pt>
                <c:pt idx="2574">
                  <c:v>52963.457848632053</c:v>
                </c:pt>
                <c:pt idx="2575">
                  <c:v>53715.669860824724</c:v>
                </c:pt>
                <c:pt idx="2576">
                  <c:v>54419.619071914225</c:v>
                </c:pt>
                <c:pt idx="2577">
                  <c:v>57369.030248990995</c:v>
                </c:pt>
                <c:pt idx="2578">
                  <c:v>57754.850404061654</c:v>
                </c:pt>
                <c:pt idx="2579">
                  <c:v>58569.671550080835</c:v>
                </c:pt>
                <c:pt idx="2580">
                  <c:v>60647.946784943866</c:v>
                </c:pt>
                <c:pt idx="2581">
                  <c:v>64348.270860467484</c:v>
                </c:pt>
                <c:pt idx="2582">
                  <c:v>66902.84954542121</c:v>
                </c:pt>
                <c:pt idx="2583">
                  <c:v>69430.058274240771</c:v>
                </c:pt>
                <c:pt idx="2584">
                  <c:v>71380.327356383685</c:v>
                </c:pt>
                <c:pt idx="2585">
                  <c:v>72595.980591814543</c:v>
                </c:pt>
                <c:pt idx="2586">
                  <c:v>73425.887370275916</c:v>
                </c:pt>
                <c:pt idx="2587">
                  <c:v>73987.21516573269</c:v>
                </c:pt>
                <c:pt idx="2588">
                  <c:v>73877.753077917718</c:v>
                </c:pt>
                <c:pt idx="2589">
                  <c:v>74180.946901205316</c:v>
                </c:pt>
                <c:pt idx="2590">
                  <c:v>74179.306981298141</c:v>
                </c:pt>
                <c:pt idx="2591">
                  <c:v>74360.63763266844</c:v>
                </c:pt>
                <c:pt idx="2592">
                  <c:v>74450.684225492194</c:v>
                </c:pt>
                <c:pt idx="2593">
                  <c:v>74299.384663239645</c:v>
                </c:pt>
                <c:pt idx="2594">
                  <c:v>73868.069172276519</c:v>
                </c:pt>
                <c:pt idx="2595">
                  <c:v>74054.368015952205</c:v>
                </c:pt>
                <c:pt idx="2596">
                  <c:v>74031.748986293242</c:v>
                </c:pt>
                <c:pt idx="2597">
                  <c:v>74686.510944248439</c:v>
                </c:pt>
                <c:pt idx="2598">
                  <c:v>74535.485502248732</c:v>
                </c:pt>
                <c:pt idx="2599">
                  <c:v>74774.868367626972</c:v>
                </c:pt>
                <c:pt idx="2600">
                  <c:v>75189.868813833964</c:v>
                </c:pt>
                <c:pt idx="2601">
                  <c:v>75077.596250559494</c:v>
                </c:pt>
                <c:pt idx="2602">
                  <c:v>75172.114667785587</c:v>
                </c:pt>
                <c:pt idx="2603">
                  <c:v>75250.058533074596</c:v>
                </c:pt>
                <c:pt idx="2604">
                  <c:v>75491.070305494053</c:v>
                </c:pt>
                <c:pt idx="2605">
                  <c:v>75330.242611589798</c:v>
                </c:pt>
                <c:pt idx="2606">
                  <c:v>74956.556036097943</c:v>
                </c:pt>
                <c:pt idx="2607">
                  <c:v>74774.22642565053</c:v>
                </c:pt>
                <c:pt idx="2608">
                  <c:v>75047.996661560377</c:v>
                </c:pt>
                <c:pt idx="2609">
                  <c:v>74715.342427875235</c:v>
                </c:pt>
                <c:pt idx="2610">
                  <c:v>75138.255914834212</c:v>
                </c:pt>
                <c:pt idx="2611">
                  <c:v>74439.219839727913</c:v>
                </c:pt>
                <c:pt idx="2612">
                  <c:v>74131.311308278833</c:v>
                </c:pt>
                <c:pt idx="2613">
                  <c:v>74602.664987585886</c:v>
                </c:pt>
                <c:pt idx="2614">
                  <c:v>74894.951868366508</c:v>
                </c:pt>
                <c:pt idx="2615">
                  <c:v>74877.316865512184</c:v>
                </c:pt>
                <c:pt idx="2616">
                  <c:v>74775.549158991009</c:v>
                </c:pt>
                <c:pt idx="2617">
                  <c:v>74244.134522875407</c:v>
                </c:pt>
                <c:pt idx="2618">
                  <c:v>73892.655488302917</c:v>
                </c:pt>
                <c:pt idx="2619">
                  <c:v>73930.104635887983</c:v>
                </c:pt>
                <c:pt idx="2620">
                  <c:v>74049.567407433831</c:v>
                </c:pt>
                <c:pt idx="2621">
                  <c:v>74103.647781167718</c:v>
                </c:pt>
                <c:pt idx="2622">
                  <c:v>74483.961711353244</c:v>
                </c:pt>
                <c:pt idx="2623">
                  <c:v>75077.848140841423</c:v>
                </c:pt>
                <c:pt idx="2624">
                  <c:v>75749.193865498746</c:v>
                </c:pt>
                <c:pt idx="2625">
                  <c:v>74907.989299909372</c:v>
                </c:pt>
                <c:pt idx="2626">
                  <c:v>75058.48952029628</c:v>
                </c:pt>
                <c:pt idx="2627">
                  <c:v>75318.38215509904</c:v>
                </c:pt>
                <c:pt idx="2628">
                  <c:v>75164.974125538487</c:v>
                </c:pt>
                <c:pt idx="2629">
                  <c:v>75419.549944741622</c:v>
                </c:pt>
                <c:pt idx="2630">
                  <c:v>75089.847359447071</c:v>
                </c:pt>
                <c:pt idx="2631">
                  <c:v>75176.042861066933</c:v>
                </c:pt>
                <c:pt idx="2632">
                  <c:v>75300.10099734641</c:v>
                </c:pt>
                <c:pt idx="2633">
                  <c:v>75905.375735718582</c:v>
                </c:pt>
                <c:pt idx="2634">
                  <c:v>75746.511739989699</c:v>
                </c:pt>
                <c:pt idx="2635">
                  <c:v>75637.192827445513</c:v>
                </c:pt>
                <c:pt idx="2636">
                  <c:v>75350.789015814647</c:v>
                </c:pt>
                <c:pt idx="2637">
                  <c:v>73973.05461806088</c:v>
                </c:pt>
                <c:pt idx="2638">
                  <c:v>72515.675171536757</c:v>
                </c:pt>
                <c:pt idx="2639">
                  <c:v>71627.32792547351</c:v>
                </c:pt>
                <c:pt idx="2640">
                  <c:v>70726.850696032954</c:v>
                </c:pt>
                <c:pt idx="2641">
                  <c:v>68321.455689358889</c:v>
                </c:pt>
                <c:pt idx="2642">
                  <c:v>67655.506473405971</c:v>
                </c:pt>
                <c:pt idx="2643">
                  <c:v>66839.413829904908</c:v>
                </c:pt>
                <c:pt idx="2644">
                  <c:v>66525.199531470949</c:v>
                </c:pt>
                <c:pt idx="2645">
                  <c:v>65887.111269281464</c:v>
                </c:pt>
                <c:pt idx="2646">
                  <c:v>65152.528461168265</c:v>
                </c:pt>
                <c:pt idx="2647">
                  <c:v>64096.336118817337</c:v>
                </c:pt>
                <c:pt idx="2648">
                  <c:v>63192.768482875748</c:v>
                </c:pt>
                <c:pt idx="2649">
                  <c:v>62381.868113473392</c:v>
                </c:pt>
                <c:pt idx="2650">
                  <c:v>61426.397643803175</c:v>
                </c:pt>
                <c:pt idx="2651">
                  <c:v>60262.898335451588</c:v>
                </c:pt>
                <c:pt idx="2652">
                  <c:v>59258.384168362252</c:v>
                </c:pt>
                <c:pt idx="2653">
                  <c:v>58704.039126809505</c:v>
                </c:pt>
                <c:pt idx="2654">
                  <c:v>57717.399045893886</c:v>
                </c:pt>
                <c:pt idx="2655">
                  <c:v>56751.573682671733</c:v>
                </c:pt>
                <c:pt idx="2656">
                  <c:v>55929.757560469385</c:v>
                </c:pt>
                <c:pt idx="2657">
                  <c:v>54900.199530805243</c:v>
                </c:pt>
                <c:pt idx="2658">
                  <c:v>54669.279140078776</c:v>
                </c:pt>
                <c:pt idx="2659">
                  <c:v>54543.098331896312</c:v>
                </c:pt>
                <c:pt idx="2660">
                  <c:v>54415.718314686033</c:v>
                </c:pt>
                <c:pt idx="2661">
                  <c:v>54449.581673017907</c:v>
                </c:pt>
                <c:pt idx="2662">
                  <c:v>54033.846776757942</c:v>
                </c:pt>
                <c:pt idx="2663">
                  <c:v>53576.585757810404</c:v>
                </c:pt>
                <c:pt idx="2664">
                  <c:v>53687.031799171535</c:v>
                </c:pt>
                <c:pt idx="2665">
                  <c:v>52622.741996612647</c:v>
                </c:pt>
                <c:pt idx="2666">
                  <c:v>52652.671154645075</c:v>
                </c:pt>
                <c:pt idx="2667">
                  <c:v>52683.660763594991</c:v>
                </c:pt>
                <c:pt idx="2668">
                  <c:v>52533.469492151125</c:v>
                </c:pt>
                <c:pt idx="2669">
                  <c:v>52145.250346355839</c:v>
                </c:pt>
                <c:pt idx="2670">
                  <c:v>52291.784136789473</c:v>
                </c:pt>
                <c:pt idx="2671">
                  <c:v>52472.124226893771</c:v>
                </c:pt>
                <c:pt idx="2672">
                  <c:v>53183.403605768552</c:v>
                </c:pt>
                <c:pt idx="2673">
                  <c:v>55470.064500184468</c:v>
                </c:pt>
                <c:pt idx="2674">
                  <c:v>55891.397344489196</c:v>
                </c:pt>
                <c:pt idx="2675">
                  <c:v>56792.983453426212</c:v>
                </c:pt>
                <c:pt idx="2676">
                  <c:v>57958.095650104304</c:v>
                </c:pt>
                <c:pt idx="2677">
                  <c:v>61002.154807774939</c:v>
                </c:pt>
                <c:pt idx="2678">
                  <c:v>63240.408744670596</c:v>
                </c:pt>
                <c:pt idx="2679">
                  <c:v>65145.838237024909</c:v>
                </c:pt>
                <c:pt idx="2680">
                  <c:v>67187.631458198812</c:v>
                </c:pt>
                <c:pt idx="2681">
                  <c:v>69236.060423867792</c:v>
                </c:pt>
                <c:pt idx="2682">
                  <c:v>70901.689362861929</c:v>
                </c:pt>
                <c:pt idx="2683">
                  <c:v>72197.17987564244</c:v>
                </c:pt>
                <c:pt idx="2684">
                  <c:v>72738.27623885413</c:v>
                </c:pt>
                <c:pt idx="2685">
                  <c:v>74098.40887258634</c:v>
                </c:pt>
                <c:pt idx="2686">
                  <c:v>74299.03326069843</c:v>
                </c:pt>
                <c:pt idx="2687">
                  <c:v>74462.975989877159</c:v>
                </c:pt>
                <c:pt idx="2688">
                  <c:v>74432.073286458326</c:v>
                </c:pt>
                <c:pt idx="2689">
                  <c:v>74668.394579021653</c:v>
                </c:pt>
                <c:pt idx="2690">
                  <c:v>74896.552129941425</c:v>
                </c:pt>
                <c:pt idx="2691">
                  <c:v>75253.788887222036</c:v>
                </c:pt>
                <c:pt idx="2692">
                  <c:v>75228.353971783014</c:v>
                </c:pt>
                <c:pt idx="2693">
                  <c:v>74572.594456388339</c:v>
                </c:pt>
                <c:pt idx="2694">
                  <c:v>74701.950982740716</c:v>
                </c:pt>
                <c:pt idx="2695">
                  <c:v>75235.69515243471</c:v>
                </c:pt>
                <c:pt idx="2696">
                  <c:v>75657.4478832897</c:v>
                </c:pt>
                <c:pt idx="2697">
                  <c:v>75933.495187483393</c:v>
                </c:pt>
                <c:pt idx="2698">
                  <c:v>76439.884002101433</c:v>
                </c:pt>
                <c:pt idx="2699">
                  <c:v>76713.188497890427</c:v>
                </c:pt>
                <c:pt idx="2700">
                  <c:v>76759.556461267508</c:v>
                </c:pt>
                <c:pt idx="2701">
                  <c:v>76668.920171504913</c:v>
                </c:pt>
                <c:pt idx="2702">
                  <c:v>76771.953148232889</c:v>
                </c:pt>
                <c:pt idx="2703">
                  <c:v>76961.22067219764</c:v>
                </c:pt>
                <c:pt idx="2704">
                  <c:v>76820.106209127378</c:v>
                </c:pt>
                <c:pt idx="2705">
                  <c:v>76530.814031037458</c:v>
                </c:pt>
                <c:pt idx="2706">
                  <c:v>77029.822419153381</c:v>
                </c:pt>
                <c:pt idx="2707">
                  <c:v>77214.033231395937</c:v>
                </c:pt>
                <c:pt idx="2708">
                  <c:v>76725.104427189857</c:v>
                </c:pt>
                <c:pt idx="2709">
                  <c:v>76731.642457526308</c:v>
                </c:pt>
                <c:pt idx="2710">
                  <c:v>76822.359045100413</c:v>
                </c:pt>
                <c:pt idx="2711">
                  <c:v>76317.640181474708</c:v>
                </c:pt>
                <c:pt idx="2712">
                  <c:v>75496.533696336541</c:v>
                </c:pt>
                <c:pt idx="2713">
                  <c:v>75074.184264359326</c:v>
                </c:pt>
                <c:pt idx="2714">
                  <c:v>74824.056037247778</c:v>
                </c:pt>
                <c:pt idx="2715">
                  <c:v>74916.545900527868</c:v>
                </c:pt>
                <c:pt idx="2716">
                  <c:v>75397.718647384943</c:v>
                </c:pt>
                <c:pt idx="2717">
                  <c:v>76438.585076575517</c:v>
                </c:pt>
                <c:pt idx="2718">
                  <c:v>76196.264971640208</c:v>
                </c:pt>
                <c:pt idx="2719">
                  <c:v>76414.897806898996</c:v>
                </c:pt>
                <c:pt idx="2720">
                  <c:v>76877.475829666015</c:v>
                </c:pt>
                <c:pt idx="2721">
                  <c:v>76426.450700065747</c:v>
                </c:pt>
                <c:pt idx="2722">
                  <c:v>76326.133504166079</c:v>
                </c:pt>
                <c:pt idx="2723">
                  <c:v>76115.8934861788</c:v>
                </c:pt>
                <c:pt idx="2724">
                  <c:v>75718.389480945392</c:v>
                </c:pt>
                <c:pt idx="2725">
                  <c:v>76409.109844862207</c:v>
                </c:pt>
                <c:pt idx="2726">
                  <c:v>76713.108804785617</c:v>
                </c:pt>
                <c:pt idx="2727">
                  <c:v>76685.271686869411</c:v>
                </c:pt>
                <c:pt idx="2728">
                  <c:v>76836.631315296865</c:v>
                </c:pt>
                <c:pt idx="2729">
                  <c:v>75951.877467376326</c:v>
                </c:pt>
                <c:pt idx="2730">
                  <c:v>75869.865048823893</c:v>
                </c:pt>
                <c:pt idx="2731">
                  <c:v>75086.413151284971</c:v>
                </c:pt>
                <c:pt idx="2732">
                  <c:v>73627.155698699236</c:v>
                </c:pt>
                <c:pt idx="2733">
                  <c:v>72297.395757177204</c:v>
                </c:pt>
                <c:pt idx="2734">
                  <c:v>71905.994489730758</c:v>
                </c:pt>
                <c:pt idx="2735">
                  <c:v>71639.104075469586</c:v>
                </c:pt>
                <c:pt idx="2736">
                  <c:v>71171.444315743778</c:v>
                </c:pt>
                <c:pt idx="2737">
                  <c:v>70078.159438436021</c:v>
                </c:pt>
                <c:pt idx="2738">
                  <c:v>68520.352270886244</c:v>
                </c:pt>
                <c:pt idx="2739">
                  <c:v>67665.750833822618</c:v>
                </c:pt>
                <c:pt idx="2740">
                  <c:v>66173.613780222018</c:v>
                </c:pt>
                <c:pt idx="2741">
                  <c:v>65744.44439253684</c:v>
                </c:pt>
                <c:pt idx="2742">
                  <c:v>65122.260899781584</c:v>
                </c:pt>
                <c:pt idx="2743">
                  <c:v>64208.607272444788</c:v>
                </c:pt>
                <c:pt idx="2744">
                  <c:v>62874.462007579335</c:v>
                </c:pt>
                <c:pt idx="2745">
                  <c:v>61151.127447499595</c:v>
                </c:pt>
                <c:pt idx="2746">
                  <c:v>60602.035943619194</c:v>
                </c:pt>
                <c:pt idx="2747">
                  <c:v>59598.197361811574</c:v>
                </c:pt>
                <c:pt idx="2748">
                  <c:v>58493.65413144623</c:v>
                </c:pt>
                <c:pt idx="2749">
                  <c:v>58316.404263627614</c:v>
                </c:pt>
                <c:pt idx="2750">
                  <c:v>57821.207520630924</c:v>
                </c:pt>
                <c:pt idx="2751">
                  <c:v>57673.349579200723</c:v>
                </c:pt>
                <c:pt idx="2752">
                  <c:v>57039.721323606558</c:v>
                </c:pt>
                <c:pt idx="2753">
                  <c:v>56185.640502775605</c:v>
                </c:pt>
                <c:pt idx="2754">
                  <c:v>55850.203213665474</c:v>
                </c:pt>
                <c:pt idx="2755">
                  <c:v>55725.338935576212</c:v>
                </c:pt>
                <c:pt idx="2756">
                  <c:v>55615.65719113798</c:v>
                </c:pt>
                <c:pt idx="2757">
                  <c:v>55576.473821472966</c:v>
                </c:pt>
                <c:pt idx="2758">
                  <c:v>55412.028893578841</c:v>
                </c:pt>
                <c:pt idx="2759">
                  <c:v>55461.749181453975</c:v>
                </c:pt>
                <c:pt idx="2760">
                  <c:v>55468.564748034194</c:v>
                </c:pt>
                <c:pt idx="2761">
                  <c:v>55238.331363932884</c:v>
                </c:pt>
                <c:pt idx="2762">
                  <c:v>54720.237874823026</c:v>
                </c:pt>
                <c:pt idx="2763">
                  <c:v>54910.9931369021</c:v>
                </c:pt>
                <c:pt idx="2764">
                  <c:v>55117.523232612271</c:v>
                </c:pt>
                <c:pt idx="2765">
                  <c:v>54967.052835067298</c:v>
                </c:pt>
                <c:pt idx="2766">
                  <c:v>55224.335220333225</c:v>
                </c:pt>
                <c:pt idx="2767">
                  <c:v>55672.900267836281</c:v>
                </c:pt>
                <c:pt idx="2768">
                  <c:v>56140.773284708994</c:v>
                </c:pt>
                <c:pt idx="2769">
                  <c:v>58893.786219050613</c:v>
                </c:pt>
                <c:pt idx="2770">
                  <c:v>59859.821018956201</c:v>
                </c:pt>
                <c:pt idx="2771">
                  <c:v>60598.854226440788</c:v>
                </c:pt>
                <c:pt idx="2772">
                  <c:v>61674.292253394524</c:v>
                </c:pt>
                <c:pt idx="2773">
                  <c:v>64925.633569404963</c:v>
                </c:pt>
                <c:pt idx="2774">
                  <c:v>67489.211588219288</c:v>
                </c:pt>
                <c:pt idx="2775">
                  <c:v>69273.324355065924</c:v>
                </c:pt>
                <c:pt idx="2776">
                  <c:v>71096.610479880896</c:v>
                </c:pt>
                <c:pt idx="2777">
                  <c:v>72605.125876188424</c:v>
                </c:pt>
                <c:pt idx="2778">
                  <c:v>73031.872032829138</c:v>
                </c:pt>
                <c:pt idx="2779">
                  <c:v>73724.453174680471</c:v>
                </c:pt>
                <c:pt idx="2780">
                  <c:v>74122.33962672425</c:v>
                </c:pt>
                <c:pt idx="2781">
                  <c:v>74377.026771988763</c:v>
                </c:pt>
                <c:pt idx="2782">
                  <c:v>74471.11369710532</c:v>
                </c:pt>
                <c:pt idx="2783">
                  <c:v>74426.705014742882</c:v>
                </c:pt>
                <c:pt idx="2784">
                  <c:v>74330.419525058242</c:v>
                </c:pt>
                <c:pt idx="2785">
                  <c:v>74930.678603669134</c:v>
                </c:pt>
                <c:pt idx="2786">
                  <c:v>75165.754841643749</c:v>
                </c:pt>
                <c:pt idx="2787">
                  <c:v>75130.89972064241</c:v>
                </c:pt>
                <c:pt idx="2788">
                  <c:v>75215.089274727376</c:v>
                </c:pt>
                <c:pt idx="2789">
                  <c:v>75764.899618423384</c:v>
                </c:pt>
                <c:pt idx="2790">
                  <c:v>75718.357243282109</c:v>
                </c:pt>
                <c:pt idx="2791">
                  <c:v>75578.24955642171</c:v>
                </c:pt>
                <c:pt idx="2792">
                  <c:v>76128.074312956218</c:v>
                </c:pt>
                <c:pt idx="2793">
                  <c:v>75790.798676116698</c:v>
                </c:pt>
                <c:pt idx="2794">
                  <c:v>75949.861307910876</c:v>
                </c:pt>
                <c:pt idx="2795">
                  <c:v>76021.843804573378</c:v>
                </c:pt>
                <c:pt idx="2796">
                  <c:v>76123.902238750015</c:v>
                </c:pt>
                <c:pt idx="2797">
                  <c:v>75296.047661861972</c:v>
                </c:pt>
                <c:pt idx="2798">
                  <c:v>74772.004425703053</c:v>
                </c:pt>
                <c:pt idx="2799">
                  <c:v>74867.61292446377</c:v>
                </c:pt>
                <c:pt idx="2800">
                  <c:v>74907.015958761564</c:v>
                </c:pt>
                <c:pt idx="2801">
                  <c:v>74624.150689185422</c:v>
                </c:pt>
                <c:pt idx="2802">
                  <c:v>74743.068419963776</c:v>
                </c:pt>
                <c:pt idx="2803">
                  <c:v>74561.782424764984</c:v>
                </c:pt>
                <c:pt idx="2804">
                  <c:v>74255.375848039286</c:v>
                </c:pt>
                <c:pt idx="2805">
                  <c:v>73914.156011217929</c:v>
                </c:pt>
                <c:pt idx="2806">
                  <c:v>73997.246080782585</c:v>
                </c:pt>
                <c:pt idx="2807">
                  <c:v>74039.594752448655</c:v>
                </c:pt>
                <c:pt idx="2808">
                  <c:v>73934.358009075033</c:v>
                </c:pt>
                <c:pt idx="2809">
                  <c:v>73530.757285086118</c:v>
                </c:pt>
                <c:pt idx="2810">
                  <c:v>73223.727984836863</c:v>
                </c:pt>
                <c:pt idx="2811">
                  <c:v>72679.868193130387</c:v>
                </c:pt>
                <c:pt idx="2812">
                  <c:v>72635.665755722512</c:v>
                </c:pt>
                <c:pt idx="2813">
                  <c:v>72419.496402533143</c:v>
                </c:pt>
                <c:pt idx="2814">
                  <c:v>73341.905046296335</c:v>
                </c:pt>
                <c:pt idx="2815">
                  <c:v>74122.205065517177</c:v>
                </c:pt>
                <c:pt idx="2816">
                  <c:v>74246.592598628456</c:v>
                </c:pt>
                <c:pt idx="2817">
                  <c:v>72491.111678174013</c:v>
                </c:pt>
                <c:pt idx="2818">
                  <c:v>72680.459487936125</c:v>
                </c:pt>
                <c:pt idx="2819">
                  <c:v>72669.685300526005</c:v>
                </c:pt>
                <c:pt idx="2820">
                  <c:v>72633.925927092539</c:v>
                </c:pt>
                <c:pt idx="2821">
                  <c:v>73143.351281279043</c:v>
                </c:pt>
                <c:pt idx="2822">
                  <c:v>73373.745044750613</c:v>
                </c:pt>
                <c:pt idx="2823">
                  <c:v>73182.780341983409</c:v>
                </c:pt>
                <c:pt idx="2824">
                  <c:v>73335.377620349027</c:v>
                </c:pt>
                <c:pt idx="2825">
                  <c:v>74953.788202456562</c:v>
                </c:pt>
                <c:pt idx="2826">
                  <c:v>75046.517933972966</c:v>
                </c:pt>
                <c:pt idx="2827">
                  <c:v>74833.354504584291</c:v>
                </c:pt>
                <c:pt idx="2828">
                  <c:v>74172.398313948957</c:v>
                </c:pt>
                <c:pt idx="2829">
                  <c:v>72969.040631328753</c:v>
                </c:pt>
                <c:pt idx="2830">
                  <c:v>72429.723354611924</c:v>
                </c:pt>
                <c:pt idx="2831">
                  <c:v>71884.126537550415</c:v>
                </c:pt>
                <c:pt idx="2832">
                  <c:v>70863.627090967595</c:v>
                </c:pt>
                <c:pt idx="2833">
                  <c:v>69741.161922523403</c:v>
                </c:pt>
                <c:pt idx="2834">
                  <c:v>68846.377151543405</c:v>
                </c:pt>
                <c:pt idx="2835">
                  <c:v>68057.922008746973</c:v>
                </c:pt>
                <c:pt idx="2836">
                  <c:v>66754.602144988748</c:v>
                </c:pt>
                <c:pt idx="2837">
                  <c:v>67049.005698663896</c:v>
                </c:pt>
                <c:pt idx="2838">
                  <c:v>66649.433276913158</c:v>
                </c:pt>
                <c:pt idx="2839">
                  <c:v>65972.364866481003</c:v>
                </c:pt>
                <c:pt idx="2840">
                  <c:v>64745.991106333575</c:v>
                </c:pt>
                <c:pt idx="2841">
                  <c:v>63605.372725614528</c:v>
                </c:pt>
                <c:pt idx="2842">
                  <c:v>62176.841185904275</c:v>
                </c:pt>
                <c:pt idx="2843">
                  <c:v>61608.433907535575</c:v>
                </c:pt>
                <c:pt idx="2844">
                  <c:v>60779.897742352579</c:v>
                </c:pt>
                <c:pt idx="2845">
                  <c:v>59245.534752476866</c:v>
                </c:pt>
                <c:pt idx="2846">
                  <c:v>58620.03078042814</c:v>
                </c:pt>
                <c:pt idx="2847">
                  <c:v>58416.892863777684</c:v>
                </c:pt>
                <c:pt idx="2848">
                  <c:v>58207.435155757856</c:v>
                </c:pt>
                <c:pt idx="2849">
                  <c:v>57305.226103039866</c:v>
                </c:pt>
                <c:pt idx="2850">
                  <c:v>57025.278846558635</c:v>
                </c:pt>
                <c:pt idx="2851">
                  <c:v>56855.784627612054</c:v>
                </c:pt>
                <c:pt idx="2852">
                  <c:v>56354.705019704226</c:v>
                </c:pt>
                <c:pt idx="2853">
                  <c:v>56213.201706342836</c:v>
                </c:pt>
                <c:pt idx="2854">
                  <c:v>55883.066203273418</c:v>
                </c:pt>
                <c:pt idx="2855">
                  <c:v>55900.586876557201</c:v>
                </c:pt>
                <c:pt idx="2856">
                  <c:v>55474.581377221286</c:v>
                </c:pt>
                <c:pt idx="2857">
                  <c:v>55790.082979603765</c:v>
                </c:pt>
                <c:pt idx="2858">
                  <c:v>55329.879727264939</c:v>
                </c:pt>
                <c:pt idx="2859">
                  <c:v>55545.737508446902</c:v>
                </c:pt>
                <c:pt idx="2860">
                  <c:v>55561.14651468434</c:v>
                </c:pt>
                <c:pt idx="2861">
                  <c:v>55513.341660597507</c:v>
                </c:pt>
                <c:pt idx="2862">
                  <c:v>55605.683334749192</c:v>
                </c:pt>
                <c:pt idx="2863">
                  <c:v>55761.08609874457</c:v>
                </c:pt>
                <c:pt idx="2864">
                  <c:v>56274.050791916859</c:v>
                </c:pt>
                <c:pt idx="2865">
                  <c:v>58499.004994823561</c:v>
                </c:pt>
                <c:pt idx="2866">
                  <c:v>59169.709370196913</c:v>
                </c:pt>
                <c:pt idx="2867">
                  <c:v>59914.490292697919</c:v>
                </c:pt>
                <c:pt idx="2868">
                  <c:v>61348.626187938666</c:v>
                </c:pt>
                <c:pt idx="2869">
                  <c:v>63374.53764655703</c:v>
                </c:pt>
                <c:pt idx="2870">
                  <c:v>65507.313546177204</c:v>
                </c:pt>
                <c:pt idx="2871">
                  <c:v>67447.346469485085</c:v>
                </c:pt>
                <c:pt idx="2872">
                  <c:v>69222.042442755512</c:v>
                </c:pt>
                <c:pt idx="2873">
                  <c:v>71866.166755258659</c:v>
                </c:pt>
                <c:pt idx="2874">
                  <c:v>72494.717887283477</c:v>
                </c:pt>
                <c:pt idx="2875">
                  <c:v>73646.666100569288</c:v>
                </c:pt>
                <c:pt idx="2876">
                  <c:v>74863.454261926381</c:v>
                </c:pt>
                <c:pt idx="2877">
                  <c:v>75426.407560447478</c:v>
                </c:pt>
                <c:pt idx="2878">
                  <c:v>75583.918979970607</c:v>
                </c:pt>
                <c:pt idx="2879">
                  <c:v>75755.553291172429</c:v>
                </c:pt>
                <c:pt idx="2880">
                  <c:v>76051.591362443723</c:v>
                </c:pt>
                <c:pt idx="2881">
                  <c:v>76164.812041395111</c:v>
                </c:pt>
                <c:pt idx="2882">
                  <c:v>76049.517339376413</c:v>
                </c:pt>
                <c:pt idx="2883">
                  <c:v>76006.392144503901</c:v>
                </c:pt>
                <c:pt idx="2884">
                  <c:v>75927.642353657298</c:v>
                </c:pt>
                <c:pt idx="2885">
                  <c:v>75925.51566906611</c:v>
                </c:pt>
                <c:pt idx="2886">
                  <c:v>75948.859533544688</c:v>
                </c:pt>
                <c:pt idx="2887">
                  <c:v>76386.531270466818</c:v>
                </c:pt>
                <c:pt idx="2888">
                  <c:v>76436.260568868936</c:v>
                </c:pt>
                <c:pt idx="2889">
                  <c:v>76785.114332355064</c:v>
                </c:pt>
                <c:pt idx="2890">
                  <c:v>76624.965631714149</c:v>
                </c:pt>
                <c:pt idx="2891">
                  <c:v>76724.666916048533</c:v>
                </c:pt>
                <c:pt idx="2892">
                  <c:v>76961.700232464515</c:v>
                </c:pt>
                <c:pt idx="2893">
                  <c:v>76498.087196498818</c:v>
                </c:pt>
                <c:pt idx="2894">
                  <c:v>76206.075244916006</c:v>
                </c:pt>
                <c:pt idx="2895">
                  <c:v>76502.051215635423</c:v>
                </c:pt>
                <c:pt idx="2896">
                  <c:v>76889.419591481943</c:v>
                </c:pt>
                <c:pt idx="2897">
                  <c:v>76925.80148820531</c:v>
                </c:pt>
                <c:pt idx="2898">
                  <c:v>77086.641396379142</c:v>
                </c:pt>
                <c:pt idx="2899">
                  <c:v>76890.278987508515</c:v>
                </c:pt>
                <c:pt idx="2900">
                  <c:v>76366.218138772849</c:v>
                </c:pt>
                <c:pt idx="2901">
                  <c:v>75668.347208898093</c:v>
                </c:pt>
                <c:pt idx="2902">
                  <c:v>76150.277660977037</c:v>
                </c:pt>
                <c:pt idx="2903">
                  <c:v>76233.440014991284</c:v>
                </c:pt>
                <c:pt idx="2904">
                  <c:v>75856.310413034807</c:v>
                </c:pt>
                <c:pt idx="2905">
                  <c:v>74989.063410242714</c:v>
                </c:pt>
                <c:pt idx="2906">
                  <c:v>74849.401844582608</c:v>
                </c:pt>
                <c:pt idx="2907">
                  <c:v>74779.950513062868</c:v>
                </c:pt>
                <c:pt idx="2908">
                  <c:v>74961.281953355006</c:v>
                </c:pt>
                <c:pt idx="2909">
                  <c:v>74748.056643671618</c:v>
                </c:pt>
                <c:pt idx="2910">
                  <c:v>74895.11845498874</c:v>
                </c:pt>
                <c:pt idx="2911">
                  <c:v>75409.885261557793</c:v>
                </c:pt>
                <c:pt idx="2912">
                  <c:v>76244.825324371137</c:v>
                </c:pt>
                <c:pt idx="2913">
                  <c:v>76739.136612897317</c:v>
                </c:pt>
                <c:pt idx="2914">
                  <c:v>76953.644420914687</c:v>
                </c:pt>
                <c:pt idx="2915">
                  <c:v>77081.152395616708</c:v>
                </c:pt>
                <c:pt idx="2916">
                  <c:v>76847.660404507027</c:v>
                </c:pt>
                <c:pt idx="2917">
                  <c:v>77181.257139309979</c:v>
                </c:pt>
                <c:pt idx="2918">
                  <c:v>77065.740177626867</c:v>
                </c:pt>
                <c:pt idx="2919">
                  <c:v>76877.966807271645</c:v>
                </c:pt>
                <c:pt idx="2920">
                  <c:v>76603.632700595423</c:v>
                </c:pt>
                <c:pt idx="2921">
                  <c:v>76682.369488250464</c:v>
                </c:pt>
                <c:pt idx="2922">
                  <c:v>76245.716749817308</c:v>
                </c:pt>
                <c:pt idx="2923">
                  <c:v>75927.984753680925</c:v>
                </c:pt>
                <c:pt idx="2924">
                  <c:v>74866.900688363108</c:v>
                </c:pt>
                <c:pt idx="2925">
                  <c:v>73908.814963307872</c:v>
                </c:pt>
                <c:pt idx="2926">
                  <c:v>73175.068336099212</c:v>
                </c:pt>
                <c:pt idx="2927">
                  <c:v>72476.871845874528</c:v>
                </c:pt>
                <c:pt idx="2928">
                  <c:v>71929.151940423355</c:v>
                </c:pt>
                <c:pt idx="2929">
                  <c:v>70898.420535913378</c:v>
                </c:pt>
                <c:pt idx="2930">
                  <c:v>70370.18660379271</c:v>
                </c:pt>
                <c:pt idx="2931">
                  <c:v>69488.845551017395</c:v>
                </c:pt>
                <c:pt idx="2932">
                  <c:v>68300.022056591086</c:v>
                </c:pt>
                <c:pt idx="2933">
                  <c:v>68203.352309981667</c:v>
                </c:pt>
                <c:pt idx="2934">
                  <c:v>67431.83595665828</c:v>
                </c:pt>
                <c:pt idx="2935">
                  <c:v>66431.715326508391</c:v>
                </c:pt>
                <c:pt idx="2936">
                  <c:v>65453.543126560508</c:v>
                </c:pt>
                <c:pt idx="2937">
                  <c:v>64595.23537543555</c:v>
                </c:pt>
                <c:pt idx="2938">
                  <c:v>63755.37277365342</c:v>
                </c:pt>
                <c:pt idx="2939">
                  <c:v>63304.375869028212</c:v>
                </c:pt>
                <c:pt idx="2940">
                  <c:v>62726.920031289003</c:v>
                </c:pt>
                <c:pt idx="2941">
                  <c:v>62026.539185096022</c:v>
                </c:pt>
                <c:pt idx="2942">
                  <c:v>61364.096657983966</c:v>
                </c:pt>
                <c:pt idx="2943">
                  <c:v>61173.659571627417</c:v>
                </c:pt>
                <c:pt idx="2944">
                  <c:v>60836.918359152609</c:v>
                </c:pt>
                <c:pt idx="2945">
                  <c:v>60858.194820297766</c:v>
                </c:pt>
                <c:pt idx="2946">
                  <c:v>60340.802750651506</c:v>
                </c:pt>
                <c:pt idx="2947">
                  <c:v>59776.142057392906</c:v>
                </c:pt>
                <c:pt idx="2948">
                  <c:v>58989.312609885201</c:v>
                </c:pt>
                <c:pt idx="2949">
                  <c:v>58794.173245889579</c:v>
                </c:pt>
                <c:pt idx="2950">
                  <c:v>58338.451425176943</c:v>
                </c:pt>
                <c:pt idx="2951">
                  <c:v>58427.636010923656</c:v>
                </c:pt>
                <c:pt idx="2952">
                  <c:v>58402.931548868168</c:v>
                </c:pt>
                <c:pt idx="2953">
                  <c:v>58309.017425634876</c:v>
                </c:pt>
                <c:pt idx="2954">
                  <c:v>58261.600428678896</c:v>
                </c:pt>
                <c:pt idx="2955">
                  <c:v>58409.187858071782</c:v>
                </c:pt>
                <c:pt idx="2956">
                  <c:v>58432.237578904322</c:v>
                </c:pt>
                <c:pt idx="2957">
                  <c:v>58664.696366929944</c:v>
                </c:pt>
                <c:pt idx="2958">
                  <c:v>58562.400851773302</c:v>
                </c:pt>
                <c:pt idx="2959">
                  <c:v>59120.441811241893</c:v>
                </c:pt>
                <c:pt idx="2960">
                  <c:v>59398.880509284638</c:v>
                </c:pt>
                <c:pt idx="2961">
                  <c:v>60883.817555165202</c:v>
                </c:pt>
                <c:pt idx="2962">
                  <c:v>60998.863362401564</c:v>
                </c:pt>
                <c:pt idx="2963">
                  <c:v>61453.971257869533</c:v>
                </c:pt>
                <c:pt idx="2964">
                  <c:v>62975.195497832814</c:v>
                </c:pt>
                <c:pt idx="2965">
                  <c:v>65343.260880560352</c:v>
                </c:pt>
                <c:pt idx="2966">
                  <c:v>67533.285275208968</c:v>
                </c:pt>
                <c:pt idx="2967">
                  <c:v>69130.542339805659</c:v>
                </c:pt>
                <c:pt idx="2968">
                  <c:v>71181.98682849</c:v>
                </c:pt>
                <c:pt idx="2969">
                  <c:v>72543.445010851705</c:v>
                </c:pt>
                <c:pt idx="2970">
                  <c:v>73476.954223334033</c:v>
                </c:pt>
                <c:pt idx="2971">
                  <c:v>74426.448314842128</c:v>
                </c:pt>
                <c:pt idx="2972">
                  <c:v>74987.694811317808</c:v>
                </c:pt>
                <c:pt idx="2973">
                  <c:v>75831.212082825848</c:v>
                </c:pt>
                <c:pt idx="2974">
                  <c:v>76024.622050379316</c:v>
                </c:pt>
                <c:pt idx="2975">
                  <c:v>76050.179312755863</c:v>
                </c:pt>
                <c:pt idx="2976">
                  <c:v>76192.140961587254</c:v>
                </c:pt>
                <c:pt idx="2977">
                  <c:v>76272.975600147387</c:v>
                </c:pt>
                <c:pt idx="2978">
                  <c:v>76291.063139697071</c:v>
                </c:pt>
                <c:pt idx="2979">
                  <c:v>76837.736202128464</c:v>
                </c:pt>
                <c:pt idx="2980">
                  <c:v>77074.479788054625</c:v>
                </c:pt>
                <c:pt idx="2981">
                  <c:v>76942.501006138787</c:v>
                </c:pt>
                <c:pt idx="2982">
                  <c:v>76930.6677774579</c:v>
                </c:pt>
                <c:pt idx="2983">
                  <c:v>76938.327918749055</c:v>
                </c:pt>
                <c:pt idx="2984">
                  <c:v>76977.931999928478</c:v>
                </c:pt>
                <c:pt idx="2985">
                  <c:v>77319.203501108888</c:v>
                </c:pt>
                <c:pt idx="2986">
                  <c:v>77194.707649449658</c:v>
                </c:pt>
                <c:pt idx="2987">
                  <c:v>77244.767534073268</c:v>
                </c:pt>
                <c:pt idx="2988">
                  <c:v>76998.916511991483</c:v>
                </c:pt>
                <c:pt idx="2989">
                  <c:v>76960.847836616318</c:v>
                </c:pt>
                <c:pt idx="2990">
                  <c:v>76522.786652705923</c:v>
                </c:pt>
                <c:pt idx="2991">
                  <c:v>76331.280124928337</c:v>
                </c:pt>
                <c:pt idx="2992">
                  <c:v>75981.868701932253</c:v>
                </c:pt>
                <c:pt idx="2993">
                  <c:v>75812.793969068371</c:v>
                </c:pt>
                <c:pt idx="2994">
                  <c:v>75695.323336925532</c:v>
                </c:pt>
                <c:pt idx="2995">
                  <c:v>75469.758010484424</c:v>
                </c:pt>
                <c:pt idx="2996">
                  <c:v>74879.729480153634</c:v>
                </c:pt>
                <c:pt idx="2997">
                  <c:v>74222.972595539119</c:v>
                </c:pt>
                <c:pt idx="2998">
                  <c:v>73910.035793595627</c:v>
                </c:pt>
                <c:pt idx="2999">
                  <c:v>73879.626262346472</c:v>
                </c:pt>
                <c:pt idx="3000">
                  <c:v>73604.096366637852</c:v>
                </c:pt>
                <c:pt idx="3001">
                  <c:v>72848.44514043472</c:v>
                </c:pt>
                <c:pt idx="3002">
                  <c:v>72839.785223112049</c:v>
                </c:pt>
                <c:pt idx="3003">
                  <c:v>72406.770939460941</c:v>
                </c:pt>
                <c:pt idx="3004">
                  <c:v>72523.064604561252</c:v>
                </c:pt>
                <c:pt idx="3005">
                  <c:v>71358.290210535633</c:v>
                </c:pt>
                <c:pt idx="3006">
                  <c:v>71292.878186111222</c:v>
                </c:pt>
                <c:pt idx="3007">
                  <c:v>71441.319012521926</c:v>
                </c:pt>
                <c:pt idx="3008">
                  <c:v>72482.256933235549</c:v>
                </c:pt>
                <c:pt idx="3009">
                  <c:v>72663.719530757648</c:v>
                </c:pt>
                <c:pt idx="3010">
                  <c:v>72255.255917488379</c:v>
                </c:pt>
                <c:pt idx="3011">
                  <c:v>72100.223398047165</c:v>
                </c:pt>
                <c:pt idx="3012">
                  <c:v>72173.950548977533</c:v>
                </c:pt>
                <c:pt idx="3013">
                  <c:v>72834.450402477276</c:v>
                </c:pt>
                <c:pt idx="3014">
                  <c:v>73053.672510178993</c:v>
                </c:pt>
                <c:pt idx="3015">
                  <c:v>72813.952847322318</c:v>
                </c:pt>
                <c:pt idx="3016">
                  <c:v>72703.923096310638</c:v>
                </c:pt>
                <c:pt idx="3017">
                  <c:v>73330.950051650376</c:v>
                </c:pt>
                <c:pt idx="3018">
                  <c:v>72003.992375996488</c:v>
                </c:pt>
                <c:pt idx="3019">
                  <c:v>71312.36936151913</c:v>
                </c:pt>
                <c:pt idx="3020">
                  <c:v>71005.773759957025</c:v>
                </c:pt>
                <c:pt idx="3021">
                  <c:v>70875.53921181761</c:v>
                </c:pt>
                <c:pt idx="3022">
                  <c:v>70226.579840985694</c:v>
                </c:pt>
                <c:pt idx="3023">
                  <c:v>69814.738077045593</c:v>
                </c:pt>
                <c:pt idx="3024">
                  <c:v>69766.027176430856</c:v>
                </c:pt>
                <c:pt idx="3025">
                  <c:v>69576.814917031326</c:v>
                </c:pt>
                <c:pt idx="3026">
                  <c:v>69167.829906617349</c:v>
                </c:pt>
                <c:pt idx="3027">
                  <c:v>68429.965072134903</c:v>
                </c:pt>
                <c:pt idx="3028">
                  <c:v>67618.353668035576</c:v>
                </c:pt>
                <c:pt idx="3029">
                  <c:v>67470.39480870351</c:v>
                </c:pt>
                <c:pt idx="3030">
                  <c:v>67149.736986344171</c:v>
                </c:pt>
                <c:pt idx="3031">
                  <c:v>65995.677894934095</c:v>
                </c:pt>
                <c:pt idx="3032">
                  <c:v>65173.830340008913</c:v>
                </c:pt>
                <c:pt idx="3033">
                  <c:v>63356.0206172373</c:v>
                </c:pt>
                <c:pt idx="3034">
                  <c:v>61933.900748238462</c:v>
                </c:pt>
                <c:pt idx="3035">
                  <c:v>61458.450490927142</c:v>
                </c:pt>
                <c:pt idx="3036">
                  <c:v>60932.308202459622</c:v>
                </c:pt>
                <c:pt idx="3037">
                  <c:v>59045.261582690633</c:v>
                </c:pt>
                <c:pt idx="3038">
                  <c:v>58293.839897832069</c:v>
                </c:pt>
                <c:pt idx="3039">
                  <c:v>57888.397422137175</c:v>
                </c:pt>
                <c:pt idx="3040">
                  <c:v>58131.216906494199</c:v>
                </c:pt>
                <c:pt idx="3041">
                  <c:v>58079.033340788184</c:v>
                </c:pt>
                <c:pt idx="3042">
                  <c:v>57672.269321142507</c:v>
                </c:pt>
                <c:pt idx="3043">
                  <c:v>57942.223106318976</c:v>
                </c:pt>
                <c:pt idx="3044">
                  <c:v>57793.306728324576</c:v>
                </c:pt>
                <c:pt idx="3045">
                  <c:v>57486.473857562385</c:v>
                </c:pt>
                <c:pt idx="3046">
                  <c:v>57002.484415980012</c:v>
                </c:pt>
                <c:pt idx="3047">
                  <c:v>56801.3750612847</c:v>
                </c:pt>
                <c:pt idx="3048">
                  <c:v>56339.947979153832</c:v>
                </c:pt>
                <c:pt idx="3049">
                  <c:v>56879.629685631538</c:v>
                </c:pt>
                <c:pt idx="3050">
                  <c:v>56456.257462734669</c:v>
                </c:pt>
                <c:pt idx="3051">
                  <c:v>56436.725043141319</c:v>
                </c:pt>
                <c:pt idx="3052">
                  <c:v>56276.018090298297</c:v>
                </c:pt>
                <c:pt idx="3053">
                  <c:v>55411.462435790047</c:v>
                </c:pt>
                <c:pt idx="3054">
                  <c:v>54800.359087892975</c:v>
                </c:pt>
                <c:pt idx="3055">
                  <c:v>54863.837449231985</c:v>
                </c:pt>
                <c:pt idx="3056">
                  <c:v>55077.637630533856</c:v>
                </c:pt>
                <c:pt idx="3057">
                  <c:v>55933.518750642361</c:v>
                </c:pt>
                <c:pt idx="3058">
                  <c:v>55425.532473719955</c:v>
                </c:pt>
                <c:pt idx="3059">
                  <c:v>55382.320990036598</c:v>
                </c:pt>
                <c:pt idx="3060">
                  <c:v>55287.216279848697</c:v>
                </c:pt>
                <c:pt idx="3061">
                  <c:v>55389.211039634822</c:v>
                </c:pt>
                <c:pt idx="3062">
                  <c:v>55470.951336269063</c:v>
                </c:pt>
                <c:pt idx="3063">
                  <c:v>56157.740507400231</c:v>
                </c:pt>
                <c:pt idx="3064">
                  <c:v>56423.195636827724</c:v>
                </c:pt>
                <c:pt idx="3065">
                  <c:v>58081.259145180324</c:v>
                </c:pt>
                <c:pt idx="3066">
                  <c:v>58753.481289753188</c:v>
                </c:pt>
                <c:pt idx="3067">
                  <c:v>59647.241463703242</c:v>
                </c:pt>
                <c:pt idx="3068">
                  <c:v>59905.142764043587</c:v>
                </c:pt>
                <c:pt idx="3069">
                  <c:v>60109.649696105451</c:v>
                </c:pt>
                <c:pt idx="3070">
                  <c:v>60355.734795658434</c:v>
                </c:pt>
                <c:pt idx="3071">
                  <c:v>60980.35012551245</c:v>
                </c:pt>
                <c:pt idx="3072">
                  <c:v>61314.518932663676</c:v>
                </c:pt>
                <c:pt idx="3073">
                  <c:v>61924.485961006394</c:v>
                </c:pt>
                <c:pt idx="3074">
                  <c:v>62415.304172594493</c:v>
                </c:pt>
                <c:pt idx="3075">
                  <c:v>62806.554876138245</c:v>
                </c:pt>
                <c:pt idx="3076">
                  <c:v>63023.543578567704</c:v>
                </c:pt>
                <c:pt idx="3077">
                  <c:v>63172.19964844604</c:v>
                </c:pt>
                <c:pt idx="3078">
                  <c:v>63232.880145058742</c:v>
                </c:pt>
                <c:pt idx="3079">
                  <c:v>63470.263878865058</c:v>
                </c:pt>
                <c:pt idx="3080">
                  <c:v>63624.01710771965</c:v>
                </c:pt>
                <c:pt idx="3081">
                  <c:v>63536.452406473109</c:v>
                </c:pt>
                <c:pt idx="3082">
                  <c:v>63950.281480173413</c:v>
                </c:pt>
                <c:pt idx="3083">
                  <c:v>65361.783328210404</c:v>
                </c:pt>
                <c:pt idx="3084">
                  <c:v>65317.171208173131</c:v>
                </c:pt>
                <c:pt idx="3085">
                  <c:v>64954.408194604439</c:v>
                </c:pt>
                <c:pt idx="3086">
                  <c:v>64809.432420390593</c:v>
                </c:pt>
                <c:pt idx="3087">
                  <c:v>64404.63229514948</c:v>
                </c:pt>
                <c:pt idx="3088">
                  <c:v>64449.198757845566</c:v>
                </c:pt>
                <c:pt idx="3089">
                  <c:v>63921.845859030189</c:v>
                </c:pt>
                <c:pt idx="3090">
                  <c:v>63614.793527873924</c:v>
                </c:pt>
                <c:pt idx="3091">
                  <c:v>63546.059029825992</c:v>
                </c:pt>
                <c:pt idx="3092">
                  <c:v>63187.520151285586</c:v>
                </c:pt>
                <c:pt idx="3093">
                  <c:v>63244.70135569894</c:v>
                </c:pt>
                <c:pt idx="3094">
                  <c:v>63124.192165629371</c:v>
                </c:pt>
                <c:pt idx="3095">
                  <c:v>62838.080102846761</c:v>
                </c:pt>
                <c:pt idx="3096">
                  <c:v>62577.406964186615</c:v>
                </c:pt>
                <c:pt idx="3097">
                  <c:v>62235.134890043519</c:v>
                </c:pt>
                <c:pt idx="3098">
                  <c:v>61995.181550183785</c:v>
                </c:pt>
                <c:pt idx="3099">
                  <c:v>62171.026588749868</c:v>
                </c:pt>
                <c:pt idx="3100">
                  <c:v>62337.037538216318</c:v>
                </c:pt>
                <c:pt idx="3101">
                  <c:v>62035.764763276435</c:v>
                </c:pt>
                <c:pt idx="3102">
                  <c:v>62450.190534094108</c:v>
                </c:pt>
                <c:pt idx="3103">
                  <c:v>63507.387049613724</c:v>
                </c:pt>
                <c:pt idx="3104">
                  <c:v>64406.794421146558</c:v>
                </c:pt>
                <c:pt idx="3105">
                  <c:v>64657.335526621035</c:v>
                </c:pt>
                <c:pt idx="3106">
                  <c:v>65212.352949712593</c:v>
                </c:pt>
                <c:pt idx="3107">
                  <c:v>65453.007705031174</c:v>
                </c:pt>
                <c:pt idx="3108">
                  <c:v>65627.229647344924</c:v>
                </c:pt>
                <c:pt idx="3109">
                  <c:v>66395.139591324871</c:v>
                </c:pt>
                <c:pt idx="3110">
                  <c:v>66785.263770758072</c:v>
                </c:pt>
                <c:pt idx="3111">
                  <c:v>66815.237388732698</c:v>
                </c:pt>
                <c:pt idx="3112">
                  <c:v>67050.451988354325</c:v>
                </c:pt>
                <c:pt idx="3113">
                  <c:v>66822.001294958493</c:v>
                </c:pt>
                <c:pt idx="3114">
                  <c:v>66338.031276067399</c:v>
                </c:pt>
                <c:pt idx="3115">
                  <c:v>66218.430751585765</c:v>
                </c:pt>
                <c:pt idx="3116">
                  <c:v>65676.937925188831</c:v>
                </c:pt>
                <c:pt idx="3117">
                  <c:v>64830.952161758491</c:v>
                </c:pt>
                <c:pt idx="3118">
                  <c:v>64038.268871245782</c:v>
                </c:pt>
                <c:pt idx="3119">
                  <c:v>63340.177700064574</c:v>
                </c:pt>
                <c:pt idx="3120">
                  <c:v>62847.024748815929</c:v>
                </c:pt>
                <c:pt idx="3121">
                  <c:v>62722.167879382141</c:v>
                </c:pt>
                <c:pt idx="3122">
                  <c:v>62248.358743381694</c:v>
                </c:pt>
                <c:pt idx="3123">
                  <c:v>62026.820313536482</c:v>
                </c:pt>
                <c:pt idx="3124">
                  <c:v>61444.158994268553</c:v>
                </c:pt>
                <c:pt idx="3125">
                  <c:v>61490.149929165855</c:v>
                </c:pt>
                <c:pt idx="3126">
                  <c:v>61419.722845681732</c:v>
                </c:pt>
                <c:pt idx="3127">
                  <c:v>60969.350278465827</c:v>
                </c:pt>
                <c:pt idx="3128">
                  <c:v>59977.549356174211</c:v>
                </c:pt>
                <c:pt idx="3129">
                  <c:v>59013.339488324338</c:v>
                </c:pt>
                <c:pt idx="3130">
                  <c:v>58697.930786476943</c:v>
                </c:pt>
                <c:pt idx="3131">
                  <c:v>58081.676620914426</c:v>
                </c:pt>
                <c:pt idx="3132">
                  <c:v>56823.727771804763</c:v>
                </c:pt>
                <c:pt idx="3133">
                  <c:v>56927.702648948682</c:v>
                </c:pt>
                <c:pt idx="3134">
                  <c:v>56779.591403585044</c:v>
                </c:pt>
                <c:pt idx="3135">
                  <c:v>56379.984561621604</c:v>
                </c:pt>
                <c:pt idx="3136">
                  <c:v>55524.066189992467</c:v>
                </c:pt>
                <c:pt idx="3137">
                  <c:v>54123.039780339124</c:v>
                </c:pt>
                <c:pt idx="3138">
                  <c:v>53347.047593930169</c:v>
                </c:pt>
                <c:pt idx="3139">
                  <c:v>52800.402552235042</c:v>
                </c:pt>
                <c:pt idx="3140">
                  <c:v>52317.189822079315</c:v>
                </c:pt>
                <c:pt idx="3141">
                  <c:v>52333.175089558885</c:v>
                </c:pt>
                <c:pt idx="3142">
                  <c:v>52149.981069227288</c:v>
                </c:pt>
                <c:pt idx="3143">
                  <c:v>52469.205817335671</c:v>
                </c:pt>
                <c:pt idx="3144">
                  <c:v>52376.493906639073</c:v>
                </c:pt>
                <c:pt idx="3145">
                  <c:v>52238.264205817024</c:v>
                </c:pt>
                <c:pt idx="3146">
                  <c:v>51760.48502764327</c:v>
                </c:pt>
                <c:pt idx="3147">
                  <c:v>51186.755739606808</c:v>
                </c:pt>
                <c:pt idx="3148">
                  <c:v>51092.596125568198</c:v>
                </c:pt>
                <c:pt idx="3149">
                  <c:v>50214.573341503929</c:v>
                </c:pt>
                <c:pt idx="3150">
                  <c:v>50015.802126441391</c:v>
                </c:pt>
                <c:pt idx="3151">
                  <c:v>49666.556501145838</c:v>
                </c:pt>
                <c:pt idx="3152">
                  <c:v>49662.654938977212</c:v>
                </c:pt>
                <c:pt idx="3153">
                  <c:v>50005.637439106111</c:v>
                </c:pt>
                <c:pt idx="3154">
                  <c:v>50123.89881506966</c:v>
                </c:pt>
                <c:pt idx="3155">
                  <c:v>49789.652913850012</c:v>
                </c:pt>
                <c:pt idx="3156">
                  <c:v>49855.306608616316</c:v>
                </c:pt>
                <c:pt idx="3157">
                  <c:v>48689.466173141722</c:v>
                </c:pt>
                <c:pt idx="3158">
                  <c:v>48738.640218845903</c:v>
                </c:pt>
                <c:pt idx="3159">
                  <c:v>49498.1117042318</c:v>
                </c:pt>
                <c:pt idx="3160">
                  <c:v>49389.105160626175</c:v>
                </c:pt>
                <c:pt idx="3161">
                  <c:v>50033.350423998498</c:v>
                </c:pt>
                <c:pt idx="3162">
                  <c:v>50249.893213470939</c:v>
                </c:pt>
                <c:pt idx="3163">
                  <c:v>50606.508841090232</c:v>
                </c:pt>
                <c:pt idx="3164">
                  <c:v>50849.964276424398</c:v>
                </c:pt>
                <c:pt idx="3165">
                  <c:v>50604.361536408789</c:v>
                </c:pt>
                <c:pt idx="3166">
                  <c:v>51103.87651637246</c:v>
                </c:pt>
                <c:pt idx="3167">
                  <c:v>51314.6817947495</c:v>
                </c:pt>
                <c:pt idx="3168">
                  <c:v>51243.426743956879</c:v>
                </c:pt>
                <c:pt idx="3169">
                  <c:v>51727.182921017935</c:v>
                </c:pt>
                <c:pt idx="3170">
                  <c:v>52354.466175790563</c:v>
                </c:pt>
                <c:pt idx="3171">
                  <c:v>53290.287077003166</c:v>
                </c:pt>
                <c:pt idx="3172">
                  <c:v>54231.593406804743</c:v>
                </c:pt>
                <c:pt idx="3173">
                  <c:v>54917.662740955202</c:v>
                </c:pt>
                <c:pt idx="3174">
                  <c:v>55184.242580373866</c:v>
                </c:pt>
                <c:pt idx="3175">
                  <c:v>55695.662664990523</c:v>
                </c:pt>
                <c:pt idx="3176">
                  <c:v>56371.918530131719</c:v>
                </c:pt>
                <c:pt idx="3177">
                  <c:v>56752.036819751709</c:v>
                </c:pt>
                <c:pt idx="3178">
                  <c:v>57855.089308494003</c:v>
                </c:pt>
                <c:pt idx="3179">
                  <c:v>58704.206926849161</c:v>
                </c:pt>
                <c:pt idx="3180">
                  <c:v>59241.622990391676</c:v>
                </c:pt>
                <c:pt idx="3181">
                  <c:v>59211.268915932334</c:v>
                </c:pt>
                <c:pt idx="3182">
                  <c:v>59473.141467858877</c:v>
                </c:pt>
                <c:pt idx="3183">
                  <c:v>59410.916170465942</c:v>
                </c:pt>
                <c:pt idx="3184">
                  <c:v>58680.739718268509</c:v>
                </c:pt>
                <c:pt idx="3185">
                  <c:v>57664.122603387405</c:v>
                </c:pt>
                <c:pt idx="3186">
                  <c:v>57209.389549844789</c:v>
                </c:pt>
                <c:pt idx="3187">
                  <c:v>57499.144464546604</c:v>
                </c:pt>
                <c:pt idx="3188">
                  <c:v>57272.220550877151</c:v>
                </c:pt>
                <c:pt idx="3189">
                  <c:v>57227.874141267537</c:v>
                </c:pt>
                <c:pt idx="3190">
                  <c:v>56909.805135405011</c:v>
                </c:pt>
                <c:pt idx="3191">
                  <c:v>56617.075745644055</c:v>
                </c:pt>
                <c:pt idx="3192">
                  <c:v>56171.778115442568</c:v>
                </c:pt>
                <c:pt idx="3193">
                  <c:v>56167.690940423585</c:v>
                </c:pt>
                <c:pt idx="3194">
                  <c:v>55646.593738095995</c:v>
                </c:pt>
                <c:pt idx="3195">
                  <c:v>55737.535584838806</c:v>
                </c:pt>
                <c:pt idx="3196">
                  <c:v>55461.053168306549</c:v>
                </c:pt>
                <c:pt idx="3197">
                  <c:v>55890.64185385462</c:v>
                </c:pt>
                <c:pt idx="3198">
                  <c:v>56652.478706683316</c:v>
                </c:pt>
                <c:pt idx="3199">
                  <c:v>57752.208513558959</c:v>
                </c:pt>
                <c:pt idx="3200">
                  <c:v>58286.135096364764</c:v>
                </c:pt>
                <c:pt idx="3201">
                  <c:v>58763.455546609832</c:v>
                </c:pt>
                <c:pt idx="3202">
                  <c:v>58797.465480184575</c:v>
                </c:pt>
                <c:pt idx="3203">
                  <c:v>58974.856124471342</c:v>
                </c:pt>
                <c:pt idx="3204">
                  <c:v>59112.410223993036</c:v>
                </c:pt>
                <c:pt idx="3205">
                  <c:v>59171.86148850208</c:v>
                </c:pt>
                <c:pt idx="3206">
                  <c:v>58991.146952935735</c:v>
                </c:pt>
                <c:pt idx="3207">
                  <c:v>59279.363486357186</c:v>
                </c:pt>
                <c:pt idx="3208">
                  <c:v>59217.496807936346</c:v>
                </c:pt>
                <c:pt idx="3209">
                  <c:v>58331.022137590626</c:v>
                </c:pt>
                <c:pt idx="3210">
                  <c:v>57960.863892222813</c:v>
                </c:pt>
                <c:pt idx="3211">
                  <c:v>57868.800126749942</c:v>
                </c:pt>
                <c:pt idx="3212">
                  <c:v>57614.320415829417</c:v>
                </c:pt>
                <c:pt idx="3213">
                  <c:v>57004.854981495613</c:v>
                </c:pt>
                <c:pt idx="3214">
                  <c:v>56913.540303176203</c:v>
                </c:pt>
                <c:pt idx="3215">
                  <c:v>56774.438587585151</c:v>
                </c:pt>
                <c:pt idx="3216">
                  <c:v>56476.402197691983</c:v>
                </c:pt>
                <c:pt idx="3217">
                  <c:v>56416.059900195032</c:v>
                </c:pt>
                <c:pt idx="3218">
                  <c:v>56271.441339311081</c:v>
                </c:pt>
                <c:pt idx="3219">
                  <c:v>56376.4896705641</c:v>
                </c:pt>
                <c:pt idx="3220">
                  <c:v>56118.670862599145</c:v>
                </c:pt>
                <c:pt idx="3221">
                  <c:v>57288.04523474806</c:v>
                </c:pt>
                <c:pt idx="3222">
                  <c:v>57432.578692206203</c:v>
                </c:pt>
                <c:pt idx="3223">
                  <c:v>56740.510149220696</c:v>
                </c:pt>
                <c:pt idx="3224">
                  <c:v>56255.125481605057</c:v>
                </c:pt>
                <c:pt idx="3225">
                  <c:v>56316.771702466925</c:v>
                </c:pt>
                <c:pt idx="3226">
                  <c:v>55938.582078093546</c:v>
                </c:pt>
                <c:pt idx="3227">
                  <c:v>55527.240898983444</c:v>
                </c:pt>
                <c:pt idx="3228">
                  <c:v>54770.781532635621</c:v>
                </c:pt>
                <c:pt idx="3229">
                  <c:v>55420.456747783755</c:v>
                </c:pt>
                <c:pt idx="3230">
                  <c:v>54684.853143080894</c:v>
                </c:pt>
                <c:pt idx="3231">
                  <c:v>54158.043270679533</c:v>
                </c:pt>
                <c:pt idx="3232">
                  <c:v>53275.043872470691</c:v>
                </c:pt>
                <c:pt idx="3233">
                  <c:v>53198.519269295743</c:v>
                </c:pt>
                <c:pt idx="3234">
                  <c:v>52732.272964900178</c:v>
                </c:pt>
                <c:pt idx="3235">
                  <c:v>52478.421984521192</c:v>
                </c:pt>
                <c:pt idx="3236">
                  <c:v>52174.570192533203</c:v>
                </c:pt>
                <c:pt idx="3237">
                  <c:v>52386.528826367801</c:v>
                </c:pt>
                <c:pt idx="3238">
                  <c:v>52566.442418197097</c:v>
                </c:pt>
                <c:pt idx="3239">
                  <c:v>52545.348970865583</c:v>
                </c:pt>
                <c:pt idx="3240">
                  <c:v>52397.928748819875</c:v>
                </c:pt>
                <c:pt idx="3241">
                  <c:v>51952.519580308915</c:v>
                </c:pt>
                <c:pt idx="3242">
                  <c:v>52112.23096603767</c:v>
                </c:pt>
                <c:pt idx="3243">
                  <c:v>52330.040431359012</c:v>
                </c:pt>
                <c:pt idx="3244">
                  <c:v>52612.976783980994</c:v>
                </c:pt>
                <c:pt idx="3245">
                  <c:v>52890.613749364871</c:v>
                </c:pt>
                <c:pt idx="3246">
                  <c:v>52939.880703613366</c:v>
                </c:pt>
                <c:pt idx="3247">
                  <c:v>53092.338619162263</c:v>
                </c:pt>
                <c:pt idx="3248">
                  <c:v>54043.999041580013</c:v>
                </c:pt>
                <c:pt idx="3249">
                  <c:v>56228.941691260465</c:v>
                </c:pt>
                <c:pt idx="3250">
                  <c:v>56620.692771390721</c:v>
                </c:pt>
                <c:pt idx="3251">
                  <c:v>57391.537948583653</c:v>
                </c:pt>
                <c:pt idx="3252">
                  <c:v>59010.815131135001</c:v>
                </c:pt>
                <c:pt idx="3253">
                  <c:v>61111.513574880868</c:v>
                </c:pt>
                <c:pt idx="3254">
                  <c:v>62921.104503691226</c:v>
                </c:pt>
                <c:pt idx="3255">
                  <c:v>65219.208563079192</c:v>
                </c:pt>
                <c:pt idx="3256">
                  <c:v>67475.630922019162</c:v>
                </c:pt>
                <c:pt idx="3257">
                  <c:v>69021.174966645587</c:v>
                </c:pt>
                <c:pt idx="3258">
                  <c:v>71682.528411827385</c:v>
                </c:pt>
                <c:pt idx="3259">
                  <c:v>72117.227467786535</c:v>
                </c:pt>
                <c:pt idx="3260">
                  <c:v>72588.839052402604</c:v>
                </c:pt>
                <c:pt idx="3261">
                  <c:v>72806.394220630391</c:v>
                </c:pt>
                <c:pt idx="3262">
                  <c:v>73334.897062916862</c:v>
                </c:pt>
                <c:pt idx="3263">
                  <c:v>73295.426345545391</c:v>
                </c:pt>
                <c:pt idx="3264">
                  <c:v>73092.231958921533</c:v>
                </c:pt>
                <c:pt idx="3265">
                  <c:v>72602.199457273033</c:v>
                </c:pt>
                <c:pt idx="3266">
                  <c:v>72950.168595257142</c:v>
                </c:pt>
                <c:pt idx="3267">
                  <c:v>73123.575977926361</c:v>
                </c:pt>
                <c:pt idx="3268">
                  <c:v>73617.612949970338</c:v>
                </c:pt>
                <c:pt idx="3269">
                  <c:v>72865.623209456258</c:v>
                </c:pt>
                <c:pt idx="3270">
                  <c:v>72404.368532745459</c:v>
                </c:pt>
                <c:pt idx="3271">
                  <c:v>72600.195716316055</c:v>
                </c:pt>
                <c:pt idx="3272">
                  <c:v>73219.724908069373</c:v>
                </c:pt>
                <c:pt idx="3273">
                  <c:v>73620.654315176813</c:v>
                </c:pt>
                <c:pt idx="3274">
                  <c:v>73535.309002827184</c:v>
                </c:pt>
                <c:pt idx="3275">
                  <c:v>73500.920831359443</c:v>
                </c:pt>
                <c:pt idx="3276">
                  <c:v>73888.254750951339</c:v>
                </c:pt>
                <c:pt idx="3277">
                  <c:v>73794.974764575818</c:v>
                </c:pt>
                <c:pt idx="3278">
                  <c:v>73521.182098460602</c:v>
                </c:pt>
                <c:pt idx="3279">
                  <c:v>73547.799591497213</c:v>
                </c:pt>
                <c:pt idx="3280">
                  <c:v>73374.115081061478</c:v>
                </c:pt>
                <c:pt idx="3281">
                  <c:v>73052.696774233351</c:v>
                </c:pt>
                <c:pt idx="3282">
                  <c:v>72905.361042897595</c:v>
                </c:pt>
                <c:pt idx="3283">
                  <c:v>72721.489819394104</c:v>
                </c:pt>
                <c:pt idx="3284">
                  <c:v>72729.184813403408</c:v>
                </c:pt>
                <c:pt idx="3285">
                  <c:v>72491.451066679321</c:v>
                </c:pt>
                <c:pt idx="3286">
                  <c:v>72614.590133215679</c:v>
                </c:pt>
                <c:pt idx="3287">
                  <c:v>72544.012477819313</c:v>
                </c:pt>
                <c:pt idx="3288">
                  <c:v>72550.629011871424</c:v>
                </c:pt>
                <c:pt idx="3289">
                  <c:v>72319.934489024687</c:v>
                </c:pt>
                <c:pt idx="3290">
                  <c:v>71877.985567096373</c:v>
                </c:pt>
                <c:pt idx="3291">
                  <c:v>71980.750422580328</c:v>
                </c:pt>
                <c:pt idx="3292">
                  <c:v>71857.472798167539</c:v>
                </c:pt>
                <c:pt idx="3293">
                  <c:v>71396.731721492222</c:v>
                </c:pt>
                <c:pt idx="3294">
                  <c:v>71224.326693867508</c:v>
                </c:pt>
                <c:pt idx="3295">
                  <c:v>71581.047452310508</c:v>
                </c:pt>
                <c:pt idx="3296">
                  <c:v>72821.448604564939</c:v>
                </c:pt>
                <c:pt idx="3297">
                  <c:v>73306.859306596409</c:v>
                </c:pt>
                <c:pt idx="3298">
                  <c:v>73869.375890907177</c:v>
                </c:pt>
                <c:pt idx="3299">
                  <c:v>73957.078761576093</c:v>
                </c:pt>
                <c:pt idx="3300">
                  <c:v>73642.455585453019</c:v>
                </c:pt>
                <c:pt idx="3301">
                  <c:v>73557.493921316825</c:v>
                </c:pt>
                <c:pt idx="3302">
                  <c:v>73648.610972750292</c:v>
                </c:pt>
                <c:pt idx="3303">
                  <c:v>73285.083069566273</c:v>
                </c:pt>
                <c:pt idx="3304">
                  <c:v>73403.614537075919</c:v>
                </c:pt>
                <c:pt idx="3305">
                  <c:v>72338.585066367887</c:v>
                </c:pt>
                <c:pt idx="3306">
                  <c:v>71558.535555814538</c:v>
                </c:pt>
                <c:pt idx="3307">
                  <c:v>71257.087568174873</c:v>
                </c:pt>
                <c:pt idx="3308">
                  <c:v>70888.138535521968</c:v>
                </c:pt>
                <c:pt idx="3309">
                  <c:v>70430.012505988518</c:v>
                </c:pt>
                <c:pt idx="3310">
                  <c:v>70044.36495256715</c:v>
                </c:pt>
                <c:pt idx="3311">
                  <c:v>69310.653362292025</c:v>
                </c:pt>
                <c:pt idx="3312">
                  <c:v>69051.411495777298</c:v>
                </c:pt>
                <c:pt idx="3313">
                  <c:v>68702.544516851689</c:v>
                </c:pt>
                <c:pt idx="3314">
                  <c:v>68090.15626380856</c:v>
                </c:pt>
                <c:pt idx="3315">
                  <c:v>67315.049912314513</c:v>
                </c:pt>
                <c:pt idx="3316">
                  <c:v>66645.940800676777</c:v>
                </c:pt>
                <c:pt idx="3317">
                  <c:v>67148.392011018499</c:v>
                </c:pt>
                <c:pt idx="3318">
                  <c:v>66690.696087975579</c:v>
                </c:pt>
                <c:pt idx="3319">
                  <c:v>65890.627769585088</c:v>
                </c:pt>
                <c:pt idx="3320">
                  <c:v>64367.139092094563</c:v>
                </c:pt>
                <c:pt idx="3321">
                  <c:v>63167.451509227212</c:v>
                </c:pt>
                <c:pt idx="3322">
                  <c:v>62468.440851816493</c:v>
                </c:pt>
                <c:pt idx="3323">
                  <c:v>61967.168430646205</c:v>
                </c:pt>
                <c:pt idx="3324">
                  <c:v>61146.145623268138</c:v>
                </c:pt>
                <c:pt idx="3325">
                  <c:v>61354.641211249662</c:v>
                </c:pt>
                <c:pt idx="3326">
                  <c:v>61149.99992622414</c:v>
                </c:pt>
                <c:pt idx="3327">
                  <c:v>60786.30822767919</c:v>
                </c:pt>
                <c:pt idx="3328">
                  <c:v>60757.02081138928</c:v>
                </c:pt>
                <c:pt idx="3329">
                  <c:v>61367.588133050602</c:v>
                </c:pt>
                <c:pt idx="3330">
                  <c:v>61594.199485556914</c:v>
                </c:pt>
                <c:pt idx="3331">
                  <c:v>61376.678361102386</c:v>
                </c:pt>
                <c:pt idx="3332">
                  <c:v>61200.076642512184</c:v>
                </c:pt>
                <c:pt idx="3333">
                  <c:v>61039.337043528758</c:v>
                </c:pt>
                <c:pt idx="3334">
                  <c:v>60820.991752205584</c:v>
                </c:pt>
                <c:pt idx="3335">
                  <c:v>60611.193238024251</c:v>
                </c:pt>
                <c:pt idx="3336">
                  <c:v>60415.155015898825</c:v>
                </c:pt>
                <c:pt idx="3337">
                  <c:v>60988.80560399063</c:v>
                </c:pt>
                <c:pt idx="3338">
                  <c:v>60913.535666633172</c:v>
                </c:pt>
                <c:pt idx="3339">
                  <c:v>61236.624533164992</c:v>
                </c:pt>
                <c:pt idx="3340">
                  <c:v>61375.537031694992</c:v>
                </c:pt>
                <c:pt idx="3341">
                  <c:v>61354.732117454769</c:v>
                </c:pt>
                <c:pt idx="3342">
                  <c:v>61624.360322257948</c:v>
                </c:pt>
                <c:pt idx="3343">
                  <c:v>61742.818520167246</c:v>
                </c:pt>
                <c:pt idx="3344">
                  <c:v>61716.77728837273</c:v>
                </c:pt>
                <c:pt idx="3345">
                  <c:v>62867.527105580259</c:v>
                </c:pt>
                <c:pt idx="3346">
                  <c:v>63209.997611549996</c:v>
                </c:pt>
                <c:pt idx="3347">
                  <c:v>64162.927104614369</c:v>
                </c:pt>
                <c:pt idx="3348">
                  <c:v>64912.987599203741</c:v>
                </c:pt>
                <c:pt idx="3349">
                  <c:v>67592.381929429393</c:v>
                </c:pt>
                <c:pt idx="3350">
                  <c:v>68877.428628773661</c:v>
                </c:pt>
                <c:pt idx="3351">
                  <c:v>70032.348914311136</c:v>
                </c:pt>
                <c:pt idx="3352">
                  <c:v>71570.888179300804</c:v>
                </c:pt>
                <c:pt idx="3353">
                  <c:v>72559.044844031014</c:v>
                </c:pt>
                <c:pt idx="3354">
                  <c:v>73677.755221778774</c:v>
                </c:pt>
                <c:pt idx="3355">
                  <c:v>74060.534620354403</c:v>
                </c:pt>
                <c:pt idx="3356">
                  <c:v>74740.979379351804</c:v>
                </c:pt>
                <c:pt idx="3357">
                  <c:v>74866.854033857031</c:v>
                </c:pt>
                <c:pt idx="3358">
                  <c:v>75080.545496143284</c:v>
                </c:pt>
                <c:pt idx="3359">
                  <c:v>75000.359207045505</c:v>
                </c:pt>
                <c:pt idx="3360">
                  <c:v>74824.292309282697</c:v>
                </c:pt>
                <c:pt idx="3361">
                  <c:v>74858.005303945887</c:v>
                </c:pt>
                <c:pt idx="3362">
                  <c:v>75125.60633641739</c:v>
                </c:pt>
                <c:pt idx="3363">
                  <c:v>75948.833306904286</c:v>
                </c:pt>
                <c:pt idx="3364">
                  <c:v>76218.888606679611</c:v>
                </c:pt>
                <c:pt idx="3365">
                  <c:v>76717.797478531254</c:v>
                </c:pt>
                <c:pt idx="3366">
                  <c:v>76849.861576120878</c:v>
                </c:pt>
                <c:pt idx="3367">
                  <c:v>76810.231272305668</c:v>
                </c:pt>
                <c:pt idx="3368">
                  <c:v>76977.390563371839</c:v>
                </c:pt>
                <c:pt idx="3369">
                  <c:v>76477.240841843799</c:v>
                </c:pt>
                <c:pt idx="3370">
                  <c:v>76530.269987435124</c:v>
                </c:pt>
                <c:pt idx="3371">
                  <c:v>76544.607341668845</c:v>
                </c:pt>
                <c:pt idx="3372">
                  <c:v>76629.331324122992</c:v>
                </c:pt>
                <c:pt idx="3373">
                  <c:v>76317.103162078653</c:v>
                </c:pt>
                <c:pt idx="3374">
                  <c:v>75959.098299425372</c:v>
                </c:pt>
                <c:pt idx="3375">
                  <c:v>75593.692197955097</c:v>
                </c:pt>
                <c:pt idx="3376">
                  <c:v>75217.801038863036</c:v>
                </c:pt>
                <c:pt idx="3377">
                  <c:v>74692.17596265125</c:v>
                </c:pt>
                <c:pt idx="3378">
                  <c:v>74788.713154397468</c:v>
                </c:pt>
                <c:pt idx="3379">
                  <c:v>75068.338226472901</c:v>
                </c:pt>
                <c:pt idx="3380">
                  <c:v>74214.275230466519</c:v>
                </c:pt>
                <c:pt idx="3381">
                  <c:v>74200.368190966576</c:v>
                </c:pt>
                <c:pt idx="3382">
                  <c:v>74254.989600789253</c:v>
                </c:pt>
                <c:pt idx="3383">
                  <c:v>74181.429865449303</c:v>
                </c:pt>
                <c:pt idx="3384">
                  <c:v>74078.652791691027</c:v>
                </c:pt>
                <c:pt idx="3385">
                  <c:v>73955.343326078568</c:v>
                </c:pt>
                <c:pt idx="3386">
                  <c:v>73959.712234244318</c:v>
                </c:pt>
                <c:pt idx="3387">
                  <c:v>73872.491122410895</c:v>
                </c:pt>
                <c:pt idx="3388">
                  <c:v>73724.752123940867</c:v>
                </c:pt>
                <c:pt idx="3389">
                  <c:v>73561.640758038338</c:v>
                </c:pt>
                <c:pt idx="3390">
                  <c:v>74358.885785997976</c:v>
                </c:pt>
                <c:pt idx="3391">
                  <c:v>75176.643566867613</c:v>
                </c:pt>
                <c:pt idx="3392">
                  <c:v>75839.313151249138</c:v>
                </c:pt>
                <c:pt idx="3393">
                  <c:v>77127.115085515703</c:v>
                </c:pt>
                <c:pt idx="3394">
                  <c:v>77813.891441675223</c:v>
                </c:pt>
                <c:pt idx="3395">
                  <c:v>77241.104862999724</c:v>
                </c:pt>
                <c:pt idx="3396">
                  <c:v>77252.410271031098</c:v>
                </c:pt>
                <c:pt idx="3397">
                  <c:v>78292.611527104571</c:v>
                </c:pt>
                <c:pt idx="3398">
                  <c:v>78460.031722984262</c:v>
                </c:pt>
                <c:pt idx="3399">
                  <c:v>78272.848838489372</c:v>
                </c:pt>
                <c:pt idx="3400">
                  <c:v>78254.121960004457</c:v>
                </c:pt>
                <c:pt idx="3401">
                  <c:v>78050.403156707966</c:v>
                </c:pt>
                <c:pt idx="3402">
                  <c:v>77902.629718001859</c:v>
                </c:pt>
                <c:pt idx="3403">
                  <c:v>77424.698950727354</c:v>
                </c:pt>
                <c:pt idx="3404">
                  <c:v>76928.518069969214</c:v>
                </c:pt>
                <c:pt idx="3405">
                  <c:v>76000.213333841311</c:v>
                </c:pt>
                <c:pt idx="3406">
                  <c:v>75558.841482100092</c:v>
                </c:pt>
                <c:pt idx="3407">
                  <c:v>74948.042890247278</c:v>
                </c:pt>
                <c:pt idx="3408">
                  <c:v>74393.457972448829</c:v>
                </c:pt>
                <c:pt idx="3409">
                  <c:v>74381.817172581286</c:v>
                </c:pt>
                <c:pt idx="3410">
                  <c:v>73993.131473715257</c:v>
                </c:pt>
                <c:pt idx="3411">
                  <c:v>73327.151814195458</c:v>
                </c:pt>
                <c:pt idx="3412">
                  <c:v>72753.042285926538</c:v>
                </c:pt>
                <c:pt idx="3413">
                  <c:v>73004.198910508057</c:v>
                </c:pt>
                <c:pt idx="3414">
                  <c:v>72597.310745824478</c:v>
                </c:pt>
                <c:pt idx="3415">
                  <c:v>71745.426294997742</c:v>
                </c:pt>
                <c:pt idx="3416">
                  <c:v>70780.277918695007</c:v>
                </c:pt>
                <c:pt idx="3417">
                  <c:v>69926.490644812657</c:v>
                </c:pt>
                <c:pt idx="3418">
                  <c:v>68466.138925802836</c:v>
                </c:pt>
                <c:pt idx="3419">
                  <c:v>67326.976450007642</c:v>
                </c:pt>
                <c:pt idx="3420">
                  <c:v>66232.38204278468</c:v>
                </c:pt>
                <c:pt idx="3421">
                  <c:v>66761.47798198236</c:v>
                </c:pt>
                <c:pt idx="3422">
                  <c:v>66067.878654592001</c:v>
                </c:pt>
                <c:pt idx="3423">
                  <c:v>66147.453221018048</c:v>
                </c:pt>
                <c:pt idx="3424">
                  <c:v>65838.730942874201</c:v>
                </c:pt>
                <c:pt idx="3425">
                  <c:v>65476.324345704401</c:v>
                </c:pt>
                <c:pt idx="3426">
                  <c:v>64822.731157214585</c:v>
                </c:pt>
                <c:pt idx="3427">
                  <c:v>64001.100051165326</c:v>
                </c:pt>
                <c:pt idx="3428">
                  <c:v>63693.036943125335</c:v>
                </c:pt>
                <c:pt idx="3429">
                  <c:v>63048.036193123204</c:v>
                </c:pt>
                <c:pt idx="3430">
                  <c:v>62935.416620440228</c:v>
                </c:pt>
                <c:pt idx="3431">
                  <c:v>62522.845015832369</c:v>
                </c:pt>
                <c:pt idx="3432">
                  <c:v>62704.85685903456</c:v>
                </c:pt>
                <c:pt idx="3433">
                  <c:v>63226.607216438817</c:v>
                </c:pt>
                <c:pt idx="3434">
                  <c:v>63130.348357867093</c:v>
                </c:pt>
                <c:pt idx="3435">
                  <c:v>63312.208023280888</c:v>
                </c:pt>
                <c:pt idx="3436">
                  <c:v>63231.029182591737</c:v>
                </c:pt>
                <c:pt idx="3437">
                  <c:v>63235.171622175905</c:v>
                </c:pt>
                <c:pt idx="3438">
                  <c:v>63234.570119444405</c:v>
                </c:pt>
                <c:pt idx="3439">
                  <c:v>63104.361197243546</c:v>
                </c:pt>
                <c:pt idx="3440">
                  <c:v>63653.163959789264</c:v>
                </c:pt>
                <c:pt idx="3441">
                  <c:v>65651.889457233687</c:v>
                </c:pt>
                <c:pt idx="3442">
                  <c:v>66081.78830514224</c:v>
                </c:pt>
                <c:pt idx="3443">
                  <c:v>67069.487427328568</c:v>
                </c:pt>
                <c:pt idx="3444">
                  <c:v>68360.118262581105</c:v>
                </c:pt>
                <c:pt idx="3445">
                  <c:v>70256.774713450402</c:v>
                </c:pt>
                <c:pt idx="3446">
                  <c:v>71513.566614905852</c:v>
                </c:pt>
                <c:pt idx="3447">
                  <c:v>72314.895201659398</c:v>
                </c:pt>
                <c:pt idx="3448">
                  <c:v>74174.073467018927</c:v>
                </c:pt>
                <c:pt idx="3449">
                  <c:v>74854.826586271578</c:v>
                </c:pt>
                <c:pt idx="3450">
                  <c:v>75972.45630549331</c:v>
                </c:pt>
                <c:pt idx="3451">
                  <c:v>76467.688682120512</c:v>
                </c:pt>
                <c:pt idx="3452">
                  <c:v>76908.200729357966</c:v>
                </c:pt>
                <c:pt idx="3453">
                  <c:v>77237.748137359784</c:v>
                </c:pt>
                <c:pt idx="3454">
                  <c:v>77204.863318248754</c:v>
                </c:pt>
                <c:pt idx="3455">
                  <c:v>77087.855618947331</c:v>
                </c:pt>
                <c:pt idx="3456">
                  <c:v>77274.288627366579</c:v>
                </c:pt>
                <c:pt idx="3457">
                  <c:v>76936.179216434859</c:v>
                </c:pt>
                <c:pt idx="3458">
                  <c:v>76983.021145542807</c:v>
                </c:pt>
                <c:pt idx="3459">
                  <c:v>77385.750843918271</c:v>
                </c:pt>
                <c:pt idx="3460">
                  <c:v>77490.120778605371</c:v>
                </c:pt>
                <c:pt idx="3461">
                  <c:v>77573.299159343354</c:v>
                </c:pt>
                <c:pt idx="3462">
                  <c:v>77495.922961255841</c:v>
                </c:pt>
                <c:pt idx="3463">
                  <c:v>77536.326568516233</c:v>
                </c:pt>
                <c:pt idx="3464">
                  <c:v>77686.094937886388</c:v>
                </c:pt>
                <c:pt idx="3465">
                  <c:v>77706.419478909942</c:v>
                </c:pt>
                <c:pt idx="3466">
                  <c:v>77590.878897632385</c:v>
                </c:pt>
                <c:pt idx="3467">
                  <c:v>77526.760584642048</c:v>
                </c:pt>
                <c:pt idx="3468">
                  <c:v>77342.443452186213</c:v>
                </c:pt>
                <c:pt idx="3469">
                  <c:v>77058.229811317011</c:v>
                </c:pt>
                <c:pt idx="3470">
                  <c:v>76846.336649973397</c:v>
                </c:pt>
                <c:pt idx="3471">
                  <c:v>76811.74664670731</c:v>
                </c:pt>
                <c:pt idx="3472">
                  <c:v>77037.538441730227</c:v>
                </c:pt>
                <c:pt idx="3473">
                  <c:v>76955.319978457163</c:v>
                </c:pt>
                <c:pt idx="3474">
                  <c:v>76725.597198891657</c:v>
                </c:pt>
                <c:pt idx="3475">
                  <c:v>76430.330636969709</c:v>
                </c:pt>
                <c:pt idx="3476">
                  <c:v>76094.624029216473</c:v>
                </c:pt>
                <c:pt idx="3477">
                  <c:v>76130.717396853113</c:v>
                </c:pt>
                <c:pt idx="3478">
                  <c:v>76063.330665391724</c:v>
                </c:pt>
                <c:pt idx="3479">
                  <c:v>75700.132747727548</c:v>
                </c:pt>
                <c:pt idx="3480">
                  <c:v>75536.125943690626</c:v>
                </c:pt>
                <c:pt idx="3481">
                  <c:v>75629.193073387098</c:v>
                </c:pt>
                <c:pt idx="3482">
                  <c:v>75316.973909855675</c:v>
                </c:pt>
                <c:pt idx="3483">
                  <c:v>75211.685301889025</c:v>
                </c:pt>
                <c:pt idx="3484">
                  <c:v>75528.434557896748</c:v>
                </c:pt>
                <c:pt idx="3485">
                  <c:v>74716.907248044008</c:v>
                </c:pt>
                <c:pt idx="3486">
                  <c:v>75111.418568944864</c:v>
                </c:pt>
                <c:pt idx="3487">
                  <c:v>75971.079693206528</c:v>
                </c:pt>
                <c:pt idx="3488">
                  <c:v>76985.089962527651</c:v>
                </c:pt>
                <c:pt idx="3489">
                  <c:v>77417.165949973671</c:v>
                </c:pt>
                <c:pt idx="3490">
                  <c:v>77560.325201956934</c:v>
                </c:pt>
                <c:pt idx="3491">
                  <c:v>77563.942223698818</c:v>
                </c:pt>
                <c:pt idx="3492">
                  <c:v>77382.516669454199</c:v>
                </c:pt>
                <c:pt idx="3493">
                  <c:v>76389.274671563748</c:v>
                </c:pt>
                <c:pt idx="3494">
                  <c:v>76238.925415547536</c:v>
                </c:pt>
                <c:pt idx="3495">
                  <c:v>76051.749142777408</c:v>
                </c:pt>
                <c:pt idx="3496">
                  <c:v>76198.181819080084</c:v>
                </c:pt>
                <c:pt idx="3497">
                  <c:v>75834.300699235435</c:v>
                </c:pt>
                <c:pt idx="3498">
                  <c:v>75401.473434076688</c:v>
                </c:pt>
                <c:pt idx="3499">
                  <c:v>74963.034000259519</c:v>
                </c:pt>
                <c:pt idx="3500">
                  <c:v>74251.902398031205</c:v>
                </c:pt>
                <c:pt idx="3501">
                  <c:v>73871.768690398472</c:v>
                </c:pt>
                <c:pt idx="3502">
                  <c:v>72987.730270307278</c:v>
                </c:pt>
                <c:pt idx="3503">
                  <c:v>72499.062567143555</c:v>
                </c:pt>
                <c:pt idx="3504">
                  <c:v>72157.877546998425</c:v>
                </c:pt>
                <c:pt idx="3505">
                  <c:v>73099.645820485835</c:v>
                </c:pt>
                <c:pt idx="3506">
                  <c:v>73020.711197701225</c:v>
                </c:pt>
                <c:pt idx="3507">
                  <c:v>72670.872087040669</c:v>
                </c:pt>
                <c:pt idx="3508">
                  <c:v>72304.095588544762</c:v>
                </c:pt>
                <c:pt idx="3509">
                  <c:v>72160.173849753352</c:v>
                </c:pt>
                <c:pt idx="3510">
                  <c:v>71518.646749993233</c:v>
                </c:pt>
                <c:pt idx="3511">
                  <c:v>70402.532401168399</c:v>
                </c:pt>
                <c:pt idx="3512">
                  <c:v>69774.389746364584</c:v>
                </c:pt>
                <c:pt idx="3513">
                  <c:v>68327.486142696609</c:v>
                </c:pt>
                <c:pt idx="3514">
                  <c:v>67917.922448209778</c:v>
                </c:pt>
                <c:pt idx="3515">
                  <c:v>67547.378147816533</c:v>
                </c:pt>
                <c:pt idx="3516">
                  <c:v>67309.247136971419</c:v>
                </c:pt>
                <c:pt idx="3517">
                  <c:v>67570.664344922669</c:v>
                </c:pt>
                <c:pt idx="3518">
                  <c:v>67005.316653048169</c:v>
                </c:pt>
                <c:pt idx="3519">
                  <c:v>66539.957372957069</c:v>
                </c:pt>
                <c:pt idx="3520">
                  <c:v>66159.293449877208</c:v>
                </c:pt>
                <c:pt idx="3521">
                  <c:v>65354.976179464698</c:v>
                </c:pt>
                <c:pt idx="3522">
                  <c:v>65285.390270719421</c:v>
                </c:pt>
                <c:pt idx="3523">
                  <c:v>65183.646612293247</c:v>
                </c:pt>
                <c:pt idx="3524">
                  <c:v>64749.137978803308</c:v>
                </c:pt>
                <c:pt idx="3525">
                  <c:v>64003.340276405354</c:v>
                </c:pt>
                <c:pt idx="3526">
                  <c:v>63634.869174115214</c:v>
                </c:pt>
                <c:pt idx="3527">
                  <c:v>63670.387886386008</c:v>
                </c:pt>
                <c:pt idx="3528">
                  <c:v>63718.641456704921</c:v>
                </c:pt>
                <c:pt idx="3529">
                  <c:v>63100.849891008293</c:v>
                </c:pt>
                <c:pt idx="3530">
                  <c:v>63123.522783594934</c:v>
                </c:pt>
                <c:pt idx="3531">
                  <c:v>62900.959564495439</c:v>
                </c:pt>
                <c:pt idx="3532">
                  <c:v>62752.129287091579</c:v>
                </c:pt>
                <c:pt idx="3533">
                  <c:v>63336.567882739444</c:v>
                </c:pt>
                <c:pt idx="3534">
                  <c:v>63344.553804637901</c:v>
                </c:pt>
                <c:pt idx="3535">
                  <c:v>63356.673568075326</c:v>
                </c:pt>
                <c:pt idx="3536">
                  <c:v>63819.602012237287</c:v>
                </c:pt>
                <c:pt idx="3537">
                  <c:v>65027.393062330455</c:v>
                </c:pt>
                <c:pt idx="3538">
                  <c:v>65181.708151602754</c:v>
                </c:pt>
                <c:pt idx="3539">
                  <c:v>66194.766889255756</c:v>
                </c:pt>
                <c:pt idx="3540">
                  <c:v>67227.756936522695</c:v>
                </c:pt>
                <c:pt idx="3541">
                  <c:v>68768.116524183177</c:v>
                </c:pt>
                <c:pt idx="3542">
                  <c:v>70281.008025063958</c:v>
                </c:pt>
                <c:pt idx="3543">
                  <c:v>71963.57936174635</c:v>
                </c:pt>
                <c:pt idx="3544">
                  <c:v>73318.193348080124</c:v>
                </c:pt>
                <c:pt idx="3545">
                  <c:v>72600.418977149966</c:v>
                </c:pt>
                <c:pt idx="3546">
                  <c:v>73580.415704681087</c:v>
                </c:pt>
                <c:pt idx="3547">
                  <c:v>73900.182886511073</c:v>
                </c:pt>
                <c:pt idx="3548">
                  <c:v>73866.717981689537</c:v>
                </c:pt>
                <c:pt idx="3549">
                  <c:v>73936.462067231871</c:v>
                </c:pt>
                <c:pt idx="3550">
                  <c:v>73742.565539233139</c:v>
                </c:pt>
                <c:pt idx="3551">
                  <c:v>73822.669319937035</c:v>
                </c:pt>
                <c:pt idx="3552">
                  <c:v>73843.776379170988</c:v>
                </c:pt>
                <c:pt idx="3553">
                  <c:v>74388.67999436945</c:v>
                </c:pt>
                <c:pt idx="3554">
                  <c:v>74853.073542202008</c:v>
                </c:pt>
                <c:pt idx="3555">
                  <c:v>75143.738516119949</c:v>
                </c:pt>
                <c:pt idx="3556">
                  <c:v>75130.375900666957</c:v>
                </c:pt>
                <c:pt idx="3557">
                  <c:v>75290.855399777472</c:v>
                </c:pt>
                <c:pt idx="3558">
                  <c:v>75236.56716720351</c:v>
                </c:pt>
                <c:pt idx="3559">
                  <c:v>75429.125527830489</c:v>
                </c:pt>
                <c:pt idx="3560">
                  <c:v>75775.474973538992</c:v>
                </c:pt>
                <c:pt idx="3561">
                  <c:v>75541.816387797808</c:v>
                </c:pt>
                <c:pt idx="3562">
                  <c:v>75377.908102860136</c:v>
                </c:pt>
                <c:pt idx="3563">
                  <c:v>75361.898599065418</c:v>
                </c:pt>
                <c:pt idx="3564">
                  <c:v>75506.056810125738</c:v>
                </c:pt>
                <c:pt idx="3565">
                  <c:v>74752.819215752388</c:v>
                </c:pt>
                <c:pt idx="3566">
                  <c:v>74314.167734201226</c:v>
                </c:pt>
                <c:pt idx="3567">
                  <c:v>74247.479030240633</c:v>
                </c:pt>
                <c:pt idx="3568">
                  <c:v>74476.105537038093</c:v>
                </c:pt>
                <c:pt idx="3569">
                  <c:v>74504.356330248193</c:v>
                </c:pt>
                <c:pt idx="3570">
                  <c:v>74170.481274284408</c:v>
                </c:pt>
                <c:pt idx="3571">
                  <c:v>74129.056874439048</c:v>
                </c:pt>
                <c:pt idx="3572">
                  <c:v>73623.803990921646</c:v>
                </c:pt>
                <c:pt idx="3573">
                  <c:v>73450.661313505785</c:v>
                </c:pt>
                <c:pt idx="3574">
                  <c:v>73183.257299209188</c:v>
                </c:pt>
                <c:pt idx="3575">
                  <c:v>72921.717339848372</c:v>
                </c:pt>
                <c:pt idx="3576">
                  <c:v>72706.238601499528</c:v>
                </c:pt>
                <c:pt idx="3577">
                  <c:v>72811.625928799578</c:v>
                </c:pt>
                <c:pt idx="3578">
                  <c:v>72689.75854796487</c:v>
                </c:pt>
                <c:pt idx="3579">
                  <c:v>72476.807562773</c:v>
                </c:pt>
                <c:pt idx="3580">
                  <c:v>72453.1623382174</c:v>
                </c:pt>
                <c:pt idx="3581">
                  <c:v>72350.379061212006</c:v>
                </c:pt>
                <c:pt idx="3582">
                  <c:v>72594.632817218648</c:v>
                </c:pt>
                <c:pt idx="3583">
                  <c:v>73661.691863065731</c:v>
                </c:pt>
                <c:pt idx="3584">
                  <c:v>74440.662525207648</c:v>
                </c:pt>
                <c:pt idx="3585">
                  <c:v>74191.220299547072</c:v>
                </c:pt>
                <c:pt idx="3586">
                  <c:v>74723.156953532569</c:v>
                </c:pt>
                <c:pt idx="3587">
                  <c:v>74813.424023938787</c:v>
                </c:pt>
                <c:pt idx="3588">
                  <c:v>75412.653896134783</c:v>
                </c:pt>
                <c:pt idx="3589">
                  <c:v>75700.232464225672</c:v>
                </c:pt>
                <c:pt idx="3590">
                  <c:v>75715.203959321778</c:v>
                </c:pt>
                <c:pt idx="3591">
                  <c:v>75495.260200519901</c:v>
                </c:pt>
                <c:pt idx="3592">
                  <c:v>75655.909481986106</c:v>
                </c:pt>
                <c:pt idx="3593">
                  <c:v>75738.689793662852</c:v>
                </c:pt>
                <c:pt idx="3594">
                  <c:v>75428.545462143593</c:v>
                </c:pt>
                <c:pt idx="3595">
                  <c:v>75031.639151192154</c:v>
                </c:pt>
                <c:pt idx="3596">
                  <c:v>74809.428748285427</c:v>
                </c:pt>
                <c:pt idx="3597">
                  <c:v>74365.611443537957</c:v>
                </c:pt>
                <c:pt idx="3598">
                  <c:v>74096.484620495685</c:v>
                </c:pt>
                <c:pt idx="3599">
                  <c:v>73690.348330221968</c:v>
                </c:pt>
                <c:pt idx="3600">
                  <c:v>72431.960768567471</c:v>
                </c:pt>
                <c:pt idx="3601">
                  <c:v>71725.834413936027</c:v>
                </c:pt>
                <c:pt idx="3602">
                  <c:v>70875.113714712235</c:v>
                </c:pt>
                <c:pt idx="3603">
                  <c:v>70634.622954988648</c:v>
                </c:pt>
                <c:pt idx="3604">
                  <c:v>70080.916058976785</c:v>
                </c:pt>
                <c:pt idx="3605">
                  <c:v>69743.341669106478</c:v>
                </c:pt>
                <c:pt idx="3606">
                  <c:v>69211.631872156402</c:v>
                </c:pt>
                <c:pt idx="3607">
                  <c:v>69189.222102975153</c:v>
                </c:pt>
                <c:pt idx="3608">
                  <c:v>68676.662082579249</c:v>
                </c:pt>
                <c:pt idx="3609">
                  <c:v>67560.237567389093</c:v>
                </c:pt>
                <c:pt idx="3610">
                  <c:v>66951.5522444542</c:v>
                </c:pt>
                <c:pt idx="3611">
                  <c:v>66485.63511262885</c:v>
                </c:pt>
                <c:pt idx="3612">
                  <c:v>65299.67176369072</c:v>
                </c:pt>
                <c:pt idx="3613">
                  <c:v>64620.513107238192</c:v>
                </c:pt>
                <c:pt idx="3614">
                  <c:v>64158.889799858669</c:v>
                </c:pt>
                <c:pt idx="3615">
                  <c:v>63495.248063718835</c:v>
                </c:pt>
                <c:pt idx="3616">
                  <c:v>62761.479006305141</c:v>
                </c:pt>
                <c:pt idx="3617">
                  <c:v>61780.797682965487</c:v>
                </c:pt>
                <c:pt idx="3618">
                  <c:v>60779.302647106895</c:v>
                </c:pt>
                <c:pt idx="3619">
                  <c:v>60390.148404844665</c:v>
                </c:pt>
                <c:pt idx="3620">
                  <c:v>59822.024665732984</c:v>
                </c:pt>
                <c:pt idx="3621">
                  <c:v>59597.918039481396</c:v>
                </c:pt>
                <c:pt idx="3622">
                  <c:v>59462.091758558425</c:v>
                </c:pt>
                <c:pt idx="3623">
                  <c:v>59681.394776787427</c:v>
                </c:pt>
                <c:pt idx="3624">
                  <c:v>59659.14537896683</c:v>
                </c:pt>
                <c:pt idx="3625">
                  <c:v>59643.828280104113</c:v>
                </c:pt>
                <c:pt idx="3626">
                  <c:v>59421.627284187387</c:v>
                </c:pt>
                <c:pt idx="3627">
                  <c:v>59525.388107253391</c:v>
                </c:pt>
                <c:pt idx="3628">
                  <c:v>59363.330380309992</c:v>
                </c:pt>
                <c:pt idx="3629">
                  <c:v>59429.698309511543</c:v>
                </c:pt>
                <c:pt idx="3630">
                  <c:v>59696.186049330841</c:v>
                </c:pt>
                <c:pt idx="3631">
                  <c:v>59868.569243447513</c:v>
                </c:pt>
                <c:pt idx="3632">
                  <c:v>60036.31381429216</c:v>
                </c:pt>
                <c:pt idx="3633">
                  <c:v>61633.569072778737</c:v>
                </c:pt>
                <c:pt idx="3634">
                  <c:v>62184.5676086315</c:v>
                </c:pt>
                <c:pt idx="3635">
                  <c:v>63018.566363721322</c:v>
                </c:pt>
                <c:pt idx="3636">
                  <c:v>63794.64485095501</c:v>
                </c:pt>
                <c:pt idx="3637">
                  <c:v>65156.98066264511</c:v>
                </c:pt>
                <c:pt idx="3638">
                  <c:v>66030.703018548404</c:v>
                </c:pt>
                <c:pt idx="3639">
                  <c:v>67647.119871395771</c:v>
                </c:pt>
                <c:pt idx="3640">
                  <c:v>68993.962782835588</c:v>
                </c:pt>
                <c:pt idx="3641">
                  <c:v>69815.349795712449</c:v>
                </c:pt>
                <c:pt idx="3642">
                  <c:v>70688.812063756748</c:v>
                </c:pt>
                <c:pt idx="3643">
                  <c:v>71799.073770980234</c:v>
                </c:pt>
                <c:pt idx="3644">
                  <c:v>72320.099882252456</c:v>
                </c:pt>
                <c:pt idx="3645">
                  <c:v>72782.88094623138</c:v>
                </c:pt>
                <c:pt idx="3646">
                  <c:v>72556.278203783993</c:v>
                </c:pt>
                <c:pt idx="3647">
                  <c:v>72887.725038873701</c:v>
                </c:pt>
                <c:pt idx="3648">
                  <c:v>72982.383023154791</c:v>
                </c:pt>
                <c:pt idx="3649">
                  <c:v>72535.303298944957</c:v>
                </c:pt>
                <c:pt idx="3650">
                  <c:v>72550.428169228282</c:v>
                </c:pt>
                <c:pt idx="3651">
                  <c:v>72906.328565247386</c:v>
                </c:pt>
                <c:pt idx="3652">
                  <c:v>73497.582331012163</c:v>
                </c:pt>
                <c:pt idx="3653">
                  <c:v>73848.772816474899</c:v>
                </c:pt>
                <c:pt idx="3654">
                  <c:v>73431.20999265954</c:v>
                </c:pt>
                <c:pt idx="3655">
                  <c:v>73848.132468360564</c:v>
                </c:pt>
                <c:pt idx="3656">
                  <c:v>73985.326959754442</c:v>
                </c:pt>
                <c:pt idx="3657">
                  <c:v>74154.893859613498</c:v>
                </c:pt>
                <c:pt idx="3658">
                  <c:v>74251.066413355991</c:v>
                </c:pt>
                <c:pt idx="3659">
                  <c:v>74227.685501595406</c:v>
                </c:pt>
                <c:pt idx="3660">
                  <c:v>74063.062769974364</c:v>
                </c:pt>
                <c:pt idx="3661">
                  <c:v>73314.666840084741</c:v>
                </c:pt>
                <c:pt idx="3662">
                  <c:v>73073.33667569024</c:v>
                </c:pt>
                <c:pt idx="3663">
                  <c:v>73106.3023893098</c:v>
                </c:pt>
                <c:pt idx="3664">
                  <c:v>72681.616043131668</c:v>
                </c:pt>
                <c:pt idx="3665">
                  <c:v>72950.969719204833</c:v>
                </c:pt>
                <c:pt idx="3666">
                  <c:v>73014.589649938454</c:v>
                </c:pt>
                <c:pt idx="3667">
                  <c:v>73035.583172528539</c:v>
                </c:pt>
                <c:pt idx="3668">
                  <c:v>72215.742770546465</c:v>
                </c:pt>
                <c:pt idx="3669">
                  <c:v>72283.042192004359</c:v>
                </c:pt>
                <c:pt idx="3670">
                  <c:v>72394.886258668994</c:v>
                </c:pt>
                <c:pt idx="3671">
                  <c:v>72260.941960453711</c:v>
                </c:pt>
                <c:pt idx="3672">
                  <c:v>71781.531472431685</c:v>
                </c:pt>
                <c:pt idx="3673">
                  <c:v>71245.124587906146</c:v>
                </c:pt>
                <c:pt idx="3674">
                  <c:v>70997.77181533938</c:v>
                </c:pt>
                <c:pt idx="3675">
                  <c:v>70881.634540949293</c:v>
                </c:pt>
                <c:pt idx="3676">
                  <c:v>70435.934624759728</c:v>
                </c:pt>
                <c:pt idx="3677">
                  <c:v>70456.04070655875</c:v>
                </c:pt>
                <c:pt idx="3678">
                  <c:v>71345.188700129875</c:v>
                </c:pt>
                <c:pt idx="3679">
                  <c:v>72559.098302486163</c:v>
                </c:pt>
                <c:pt idx="3680">
                  <c:v>73056.745103869398</c:v>
                </c:pt>
                <c:pt idx="3681">
                  <c:v>72371.1216986949</c:v>
                </c:pt>
                <c:pt idx="3682">
                  <c:v>72305.778138256181</c:v>
                </c:pt>
                <c:pt idx="3683">
                  <c:v>72831.969692280385</c:v>
                </c:pt>
                <c:pt idx="3684">
                  <c:v>73063.71945595766</c:v>
                </c:pt>
                <c:pt idx="3685">
                  <c:v>72771.004266787335</c:v>
                </c:pt>
                <c:pt idx="3686">
                  <c:v>72584.080284766649</c:v>
                </c:pt>
                <c:pt idx="3687">
                  <c:v>72271.532941825368</c:v>
                </c:pt>
                <c:pt idx="3688">
                  <c:v>72001.597982643172</c:v>
                </c:pt>
                <c:pt idx="3689">
                  <c:v>70557.289194480691</c:v>
                </c:pt>
                <c:pt idx="3690">
                  <c:v>69679.436012561317</c:v>
                </c:pt>
                <c:pt idx="3691">
                  <c:v>68558.549688670391</c:v>
                </c:pt>
                <c:pt idx="3692">
                  <c:v>67039.732873284695</c:v>
                </c:pt>
                <c:pt idx="3693">
                  <c:v>64644.029180907521</c:v>
                </c:pt>
                <c:pt idx="3694">
                  <c:v>64110.034318330989</c:v>
                </c:pt>
                <c:pt idx="3695">
                  <c:v>63202.702889175322</c:v>
                </c:pt>
                <c:pt idx="3696">
                  <c:v>62091.312467282332</c:v>
                </c:pt>
                <c:pt idx="3697">
                  <c:v>61174.643324939694</c:v>
                </c:pt>
                <c:pt idx="3698">
                  <c:v>61048.935653519657</c:v>
                </c:pt>
                <c:pt idx="3699">
                  <c:v>60660.541699497189</c:v>
                </c:pt>
                <c:pt idx="3700">
                  <c:v>60143.255157137675</c:v>
                </c:pt>
                <c:pt idx="3701">
                  <c:v>59950.907242373272</c:v>
                </c:pt>
                <c:pt idx="3702">
                  <c:v>59206.959088790543</c:v>
                </c:pt>
                <c:pt idx="3703">
                  <c:v>58937.406572413631</c:v>
                </c:pt>
                <c:pt idx="3704">
                  <c:v>58218.569960474684</c:v>
                </c:pt>
                <c:pt idx="3705">
                  <c:v>57790.938565616081</c:v>
                </c:pt>
                <c:pt idx="3706">
                  <c:v>56887.572357000739</c:v>
                </c:pt>
                <c:pt idx="3707">
                  <c:v>56155.604612048213</c:v>
                </c:pt>
                <c:pt idx="3708">
                  <c:v>55093.283505503525</c:v>
                </c:pt>
                <c:pt idx="3709">
                  <c:v>54824.941403245226</c:v>
                </c:pt>
                <c:pt idx="3710">
                  <c:v>53892.631199556687</c:v>
                </c:pt>
                <c:pt idx="3711">
                  <c:v>53358.559238907008</c:v>
                </c:pt>
                <c:pt idx="3712">
                  <c:v>52612.572119213917</c:v>
                </c:pt>
                <c:pt idx="3713">
                  <c:v>51979.01813438996</c:v>
                </c:pt>
                <c:pt idx="3714">
                  <c:v>51607.537736360086</c:v>
                </c:pt>
                <c:pt idx="3715">
                  <c:v>51390.727234120604</c:v>
                </c:pt>
                <c:pt idx="3716">
                  <c:v>50913.880937826485</c:v>
                </c:pt>
                <c:pt idx="3717">
                  <c:v>50734.088491530601</c:v>
                </c:pt>
                <c:pt idx="3718">
                  <c:v>50991.11997967519</c:v>
                </c:pt>
                <c:pt idx="3719">
                  <c:v>50895.726528152685</c:v>
                </c:pt>
                <c:pt idx="3720">
                  <c:v>50992.954118487214</c:v>
                </c:pt>
                <c:pt idx="3721">
                  <c:v>51293.249759848492</c:v>
                </c:pt>
                <c:pt idx="3722">
                  <c:v>51088.140528123993</c:v>
                </c:pt>
                <c:pt idx="3723">
                  <c:v>50918.535984285576</c:v>
                </c:pt>
                <c:pt idx="3724">
                  <c:v>50932.364540093593</c:v>
                </c:pt>
                <c:pt idx="3725">
                  <c:v>49788.988341434568</c:v>
                </c:pt>
                <c:pt idx="3726">
                  <c:v>49443.840303322213</c:v>
                </c:pt>
                <c:pt idx="3727">
                  <c:v>48947.758734589625</c:v>
                </c:pt>
                <c:pt idx="3728">
                  <c:v>48768.74919896308</c:v>
                </c:pt>
                <c:pt idx="3729">
                  <c:v>49162.421719899634</c:v>
                </c:pt>
                <c:pt idx="3730">
                  <c:v>48827.793387888574</c:v>
                </c:pt>
                <c:pt idx="3731">
                  <c:v>48406.663576786224</c:v>
                </c:pt>
                <c:pt idx="3732">
                  <c:v>48209.071134876322</c:v>
                </c:pt>
                <c:pt idx="3733">
                  <c:v>49205.962388167107</c:v>
                </c:pt>
                <c:pt idx="3734">
                  <c:v>49040.013310985596</c:v>
                </c:pt>
                <c:pt idx="3735">
                  <c:v>49533.376708096766</c:v>
                </c:pt>
                <c:pt idx="3736">
                  <c:v>49966.533161844171</c:v>
                </c:pt>
                <c:pt idx="3737">
                  <c:v>52546.317714642362</c:v>
                </c:pt>
                <c:pt idx="3738">
                  <c:v>52935.064472843624</c:v>
                </c:pt>
                <c:pt idx="3739">
                  <c:v>53932.021414878182</c:v>
                </c:pt>
                <c:pt idx="3740">
                  <c:v>55637.784646494059</c:v>
                </c:pt>
                <c:pt idx="3741">
                  <c:v>56451.60823106896</c:v>
                </c:pt>
                <c:pt idx="3742">
                  <c:v>56933.126385463198</c:v>
                </c:pt>
                <c:pt idx="3743">
                  <c:v>57050.724174162264</c:v>
                </c:pt>
                <c:pt idx="3744">
                  <c:v>57534.807120986276</c:v>
                </c:pt>
                <c:pt idx="3745">
                  <c:v>59371.561188307125</c:v>
                </c:pt>
                <c:pt idx="3746">
                  <c:v>59936.052283425517</c:v>
                </c:pt>
                <c:pt idx="3747">
                  <c:v>60072.190937291562</c:v>
                </c:pt>
                <c:pt idx="3748">
                  <c:v>60416.307157938543</c:v>
                </c:pt>
                <c:pt idx="3749">
                  <c:v>60316.374811656096</c:v>
                </c:pt>
                <c:pt idx="3750">
                  <c:v>60329.831541061678</c:v>
                </c:pt>
                <c:pt idx="3751">
                  <c:v>60503.17425217561</c:v>
                </c:pt>
                <c:pt idx="3752">
                  <c:v>60313.021285754476</c:v>
                </c:pt>
                <c:pt idx="3753">
                  <c:v>60567.290354583172</c:v>
                </c:pt>
                <c:pt idx="3754">
                  <c:v>60763.958320434111</c:v>
                </c:pt>
                <c:pt idx="3755">
                  <c:v>60882.513824024943</c:v>
                </c:pt>
                <c:pt idx="3756">
                  <c:v>60882.870044194591</c:v>
                </c:pt>
                <c:pt idx="3757">
                  <c:v>61057.381328544601</c:v>
                </c:pt>
                <c:pt idx="3758">
                  <c:v>60124.461600753144</c:v>
                </c:pt>
                <c:pt idx="3759">
                  <c:v>59549.173691790485</c:v>
                </c:pt>
                <c:pt idx="3760">
                  <c:v>59496.657145065074</c:v>
                </c:pt>
                <c:pt idx="3761">
                  <c:v>59233.615226976013</c:v>
                </c:pt>
                <c:pt idx="3762">
                  <c:v>58749.021887864175</c:v>
                </c:pt>
                <c:pt idx="3763">
                  <c:v>58380.632501041815</c:v>
                </c:pt>
                <c:pt idx="3764">
                  <c:v>57909.354702385623</c:v>
                </c:pt>
                <c:pt idx="3765">
                  <c:v>57731.105655232634</c:v>
                </c:pt>
                <c:pt idx="3766">
                  <c:v>57840.412557745636</c:v>
                </c:pt>
                <c:pt idx="3767">
                  <c:v>57640.223081738244</c:v>
                </c:pt>
                <c:pt idx="3768">
                  <c:v>57421.798297544214</c:v>
                </c:pt>
                <c:pt idx="3769">
                  <c:v>57070.009701312876</c:v>
                </c:pt>
                <c:pt idx="3770">
                  <c:v>56766.450062645636</c:v>
                </c:pt>
                <c:pt idx="3771">
                  <c:v>57164.283644921874</c:v>
                </c:pt>
                <c:pt idx="3772">
                  <c:v>57357.470543865835</c:v>
                </c:pt>
                <c:pt idx="3773">
                  <c:v>58221.920282633284</c:v>
                </c:pt>
                <c:pt idx="3774">
                  <c:v>58785.273836770255</c:v>
                </c:pt>
                <c:pt idx="3775">
                  <c:v>59260.844634908688</c:v>
                </c:pt>
                <c:pt idx="3776">
                  <c:v>59864.223966890313</c:v>
                </c:pt>
                <c:pt idx="3777">
                  <c:v>59944.0636390379</c:v>
                </c:pt>
                <c:pt idx="3778">
                  <c:v>60552.734140657158</c:v>
                </c:pt>
                <c:pt idx="3779">
                  <c:v>60615.271210291598</c:v>
                </c:pt>
                <c:pt idx="3780">
                  <c:v>60688.847172589376</c:v>
                </c:pt>
                <c:pt idx="3781">
                  <c:v>60931.214124255406</c:v>
                </c:pt>
                <c:pt idx="3782">
                  <c:v>60819.959942749621</c:v>
                </c:pt>
                <c:pt idx="3783">
                  <c:v>60323.368173953779</c:v>
                </c:pt>
                <c:pt idx="3784">
                  <c:v>60095.970114342905</c:v>
                </c:pt>
                <c:pt idx="3785">
                  <c:v>60531.685553735879</c:v>
                </c:pt>
                <c:pt idx="3786">
                  <c:v>60513.874953732673</c:v>
                </c:pt>
                <c:pt idx="3787">
                  <c:v>60495.070580711174</c:v>
                </c:pt>
                <c:pt idx="3788">
                  <c:v>60084.077027730404</c:v>
                </c:pt>
                <c:pt idx="3789">
                  <c:v>59952.641063985218</c:v>
                </c:pt>
                <c:pt idx="3790">
                  <c:v>59630.338720342988</c:v>
                </c:pt>
                <c:pt idx="3791">
                  <c:v>58976.567728126276</c:v>
                </c:pt>
                <c:pt idx="3792">
                  <c:v>58799.421769704299</c:v>
                </c:pt>
                <c:pt idx="3793">
                  <c:v>58340.392488908532</c:v>
                </c:pt>
                <c:pt idx="3794">
                  <c:v>58026.655540158943</c:v>
                </c:pt>
                <c:pt idx="3795">
                  <c:v>57844.456490244571</c:v>
                </c:pt>
                <c:pt idx="3796">
                  <c:v>57350.944115083352</c:v>
                </c:pt>
                <c:pt idx="3797">
                  <c:v>57802.255382977026</c:v>
                </c:pt>
                <c:pt idx="3798">
                  <c:v>57555.647468623029</c:v>
                </c:pt>
                <c:pt idx="3799">
                  <c:v>56632.489953959113</c:v>
                </c:pt>
                <c:pt idx="3800">
                  <c:v>56310.208034177791</c:v>
                </c:pt>
                <c:pt idx="3801">
                  <c:v>55693.882184867616</c:v>
                </c:pt>
                <c:pt idx="3802">
                  <c:v>54794.041507106143</c:v>
                </c:pt>
                <c:pt idx="3803">
                  <c:v>53697.628583322607</c:v>
                </c:pt>
                <c:pt idx="3804">
                  <c:v>52818.625037440943</c:v>
                </c:pt>
                <c:pt idx="3805">
                  <c:v>50931.474696495396</c:v>
                </c:pt>
                <c:pt idx="3806">
                  <c:v>49797.278426684876</c:v>
                </c:pt>
                <c:pt idx="3807">
                  <c:v>49361.291662304633</c:v>
                </c:pt>
                <c:pt idx="3808">
                  <c:v>48417.803191122119</c:v>
                </c:pt>
                <c:pt idx="3809">
                  <c:v>47182.858409508604</c:v>
                </c:pt>
                <c:pt idx="3810">
                  <c:v>46559.932657577003</c:v>
                </c:pt>
                <c:pt idx="3811">
                  <c:v>46468.249540813304</c:v>
                </c:pt>
                <c:pt idx="3812">
                  <c:v>45824.497653849452</c:v>
                </c:pt>
                <c:pt idx="3813">
                  <c:v>46066.093700872749</c:v>
                </c:pt>
                <c:pt idx="3814">
                  <c:v>46172.546673158489</c:v>
                </c:pt>
                <c:pt idx="3815">
                  <c:v>46179.715444385176</c:v>
                </c:pt>
                <c:pt idx="3816">
                  <c:v>46304.869857437261</c:v>
                </c:pt>
                <c:pt idx="3817">
                  <c:v>45921.378431004443</c:v>
                </c:pt>
                <c:pt idx="3818">
                  <c:v>46183.236566087835</c:v>
                </c:pt>
                <c:pt idx="3819">
                  <c:v>46098.095492348766</c:v>
                </c:pt>
                <c:pt idx="3820">
                  <c:v>46392.656429894596</c:v>
                </c:pt>
                <c:pt idx="3821">
                  <c:v>46029.565825603793</c:v>
                </c:pt>
                <c:pt idx="3822">
                  <c:v>46239.371343968152</c:v>
                </c:pt>
                <c:pt idx="3823">
                  <c:v>46154.213851046668</c:v>
                </c:pt>
                <c:pt idx="3824">
                  <c:v>46295.593632086086</c:v>
                </c:pt>
                <c:pt idx="3825">
                  <c:v>45842.551742318581</c:v>
                </c:pt>
                <c:pt idx="3826">
                  <c:v>46254.665612157965</c:v>
                </c:pt>
                <c:pt idx="3827">
                  <c:v>46061.005364203578</c:v>
                </c:pt>
                <c:pt idx="3828">
                  <c:v>45903.323345370307</c:v>
                </c:pt>
                <c:pt idx="3829">
                  <c:v>44530.638651150941</c:v>
                </c:pt>
                <c:pt idx="3830">
                  <c:v>44614.004446844694</c:v>
                </c:pt>
                <c:pt idx="3831">
                  <c:v>44734.727478744178</c:v>
                </c:pt>
                <c:pt idx="3832">
                  <c:v>44728.909085154402</c:v>
                </c:pt>
                <c:pt idx="3833">
                  <c:v>45779.647848125591</c:v>
                </c:pt>
                <c:pt idx="3834">
                  <c:v>46281.481745264406</c:v>
                </c:pt>
                <c:pt idx="3835">
                  <c:v>46681.429797861965</c:v>
                </c:pt>
                <c:pt idx="3836">
                  <c:v>47013.367402314201</c:v>
                </c:pt>
                <c:pt idx="3837">
                  <c:v>48012.886329498731</c:v>
                </c:pt>
                <c:pt idx="3838">
                  <c:v>48299.216451037864</c:v>
                </c:pt>
                <c:pt idx="3839">
                  <c:v>48711.977673174602</c:v>
                </c:pt>
                <c:pt idx="3840">
                  <c:v>49323.857728493698</c:v>
                </c:pt>
                <c:pt idx="3841">
                  <c:v>50387.680789761769</c:v>
                </c:pt>
                <c:pt idx="3842">
                  <c:v>50863.681289918182</c:v>
                </c:pt>
                <c:pt idx="3843">
                  <c:v>51138.872994520447</c:v>
                </c:pt>
                <c:pt idx="3844">
                  <c:v>51373.288464524354</c:v>
                </c:pt>
                <c:pt idx="3845">
                  <c:v>53019.156921481139</c:v>
                </c:pt>
                <c:pt idx="3846">
                  <c:v>53385.820884502595</c:v>
                </c:pt>
                <c:pt idx="3847">
                  <c:v>54307.227974156907</c:v>
                </c:pt>
                <c:pt idx="3848">
                  <c:v>55476.677025552985</c:v>
                </c:pt>
                <c:pt idx="3849">
                  <c:v>56079.033554600996</c:v>
                </c:pt>
                <c:pt idx="3850">
                  <c:v>56054.930202818592</c:v>
                </c:pt>
                <c:pt idx="3851">
                  <c:v>56782.701240786824</c:v>
                </c:pt>
                <c:pt idx="3852">
                  <c:v>56796.796904655268</c:v>
                </c:pt>
                <c:pt idx="3853">
                  <c:v>56831.993628749435</c:v>
                </c:pt>
                <c:pt idx="3854">
                  <c:v>56512.806328391052</c:v>
                </c:pt>
                <c:pt idx="3855">
                  <c:v>56309.169016300235</c:v>
                </c:pt>
                <c:pt idx="3856">
                  <c:v>55480.251005008991</c:v>
                </c:pt>
                <c:pt idx="3857">
                  <c:v>54793.247179098093</c:v>
                </c:pt>
                <c:pt idx="3858">
                  <c:v>54418.855183468542</c:v>
                </c:pt>
                <c:pt idx="3859">
                  <c:v>54278.786133747635</c:v>
                </c:pt>
                <c:pt idx="3860">
                  <c:v>53692.019830654899</c:v>
                </c:pt>
                <c:pt idx="3861">
                  <c:v>53447.520367590274</c:v>
                </c:pt>
                <c:pt idx="3862">
                  <c:v>53344.700652013824</c:v>
                </c:pt>
                <c:pt idx="3863">
                  <c:v>53072.752136407289</c:v>
                </c:pt>
                <c:pt idx="3864">
                  <c:v>52962.639092084326</c:v>
                </c:pt>
                <c:pt idx="3865">
                  <c:v>53127.303668592387</c:v>
                </c:pt>
                <c:pt idx="3866">
                  <c:v>53208.872765214815</c:v>
                </c:pt>
                <c:pt idx="3867">
                  <c:v>53626.304051355612</c:v>
                </c:pt>
                <c:pt idx="3868">
                  <c:v>53774.458735468404</c:v>
                </c:pt>
                <c:pt idx="3869">
                  <c:v>54305.116703573804</c:v>
                </c:pt>
                <c:pt idx="3870">
                  <c:v>55156.837154801004</c:v>
                </c:pt>
                <c:pt idx="3871">
                  <c:v>56036.762369462078</c:v>
                </c:pt>
                <c:pt idx="3872">
                  <c:v>56125.262563638724</c:v>
                </c:pt>
                <c:pt idx="3873">
                  <c:v>57133.390152263935</c:v>
                </c:pt>
                <c:pt idx="3874">
                  <c:v>57744.586400696142</c:v>
                </c:pt>
                <c:pt idx="3875">
                  <c:v>58206.769373929455</c:v>
                </c:pt>
                <c:pt idx="3876">
                  <c:v>58159.349369459866</c:v>
                </c:pt>
                <c:pt idx="3877">
                  <c:v>58441.58892001272</c:v>
                </c:pt>
                <c:pt idx="3878">
                  <c:v>59079.201226145997</c:v>
                </c:pt>
                <c:pt idx="3879">
                  <c:v>58626.401823674758</c:v>
                </c:pt>
                <c:pt idx="3880">
                  <c:v>58519.221613762267</c:v>
                </c:pt>
                <c:pt idx="3881">
                  <c:v>59013.35890300644</c:v>
                </c:pt>
                <c:pt idx="3882">
                  <c:v>59249.408690372213</c:v>
                </c:pt>
                <c:pt idx="3883">
                  <c:v>59088.826667483838</c:v>
                </c:pt>
                <c:pt idx="3884">
                  <c:v>59050.799448541729</c:v>
                </c:pt>
                <c:pt idx="3885">
                  <c:v>58798.361723259244</c:v>
                </c:pt>
                <c:pt idx="3886">
                  <c:v>58437.778660512304</c:v>
                </c:pt>
                <c:pt idx="3887">
                  <c:v>58343.956849126502</c:v>
                </c:pt>
                <c:pt idx="3888">
                  <c:v>58111.36790904501</c:v>
                </c:pt>
                <c:pt idx="3889">
                  <c:v>57393.144617644313</c:v>
                </c:pt>
                <c:pt idx="3890">
                  <c:v>57296.402999067373</c:v>
                </c:pt>
                <c:pt idx="3891">
                  <c:v>56928.932485758676</c:v>
                </c:pt>
                <c:pt idx="3892">
                  <c:v>56767.019327714159</c:v>
                </c:pt>
                <c:pt idx="3893">
                  <c:v>57562.261804106376</c:v>
                </c:pt>
                <c:pt idx="3894">
                  <c:v>57882.472700324943</c:v>
                </c:pt>
                <c:pt idx="3895">
                  <c:v>57888.634106654135</c:v>
                </c:pt>
                <c:pt idx="3896">
                  <c:v>57370.6000790127</c:v>
                </c:pt>
                <c:pt idx="3897">
                  <c:v>55865.855700359592</c:v>
                </c:pt>
                <c:pt idx="3898">
                  <c:v>55131.770874035181</c:v>
                </c:pt>
                <c:pt idx="3899">
                  <c:v>54364.132451271624</c:v>
                </c:pt>
                <c:pt idx="3900">
                  <c:v>53361.610403561834</c:v>
                </c:pt>
                <c:pt idx="3901">
                  <c:v>52761.630655290792</c:v>
                </c:pt>
                <c:pt idx="3902">
                  <c:v>51911.332057205014</c:v>
                </c:pt>
                <c:pt idx="3903">
                  <c:v>51010.120177477431</c:v>
                </c:pt>
                <c:pt idx="3904">
                  <c:v>50043.455029140147</c:v>
                </c:pt>
                <c:pt idx="3905">
                  <c:v>48177.721501311964</c:v>
                </c:pt>
                <c:pt idx="3906">
                  <c:v>47946.363611458291</c:v>
                </c:pt>
                <c:pt idx="3907">
                  <c:v>48055.474284717886</c:v>
                </c:pt>
                <c:pt idx="3908">
                  <c:v>47821.848541346335</c:v>
                </c:pt>
                <c:pt idx="3909">
                  <c:v>47595.645269597873</c:v>
                </c:pt>
                <c:pt idx="3910">
                  <c:v>47611.424095893635</c:v>
                </c:pt>
                <c:pt idx="3911">
                  <c:v>47579.583500742236</c:v>
                </c:pt>
                <c:pt idx="3912">
                  <c:v>47450.407985864185</c:v>
                </c:pt>
                <c:pt idx="3913">
                  <c:v>47836.999041572926</c:v>
                </c:pt>
                <c:pt idx="3914">
                  <c:v>48128.092716339102</c:v>
                </c:pt>
                <c:pt idx="3915">
                  <c:v>47970.100146691366</c:v>
                </c:pt>
                <c:pt idx="3916">
                  <c:v>48568.31683118717</c:v>
                </c:pt>
                <c:pt idx="3917">
                  <c:v>48885.197044190994</c:v>
                </c:pt>
                <c:pt idx="3918">
                  <c:v>48835.773699232224</c:v>
                </c:pt>
                <c:pt idx="3919">
                  <c:v>49231.509242383625</c:v>
                </c:pt>
                <c:pt idx="3920">
                  <c:v>49952.745854226203</c:v>
                </c:pt>
                <c:pt idx="3921">
                  <c:v>51794.961498270102</c:v>
                </c:pt>
                <c:pt idx="3922">
                  <c:v>52747.721597432785</c:v>
                </c:pt>
                <c:pt idx="3923">
                  <c:v>53534.865620456869</c:v>
                </c:pt>
                <c:pt idx="3924">
                  <c:v>54789.642363616585</c:v>
                </c:pt>
                <c:pt idx="3925">
                  <c:v>58187.640225475101</c:v>
                </c:pt>
                <c:pt idx="3926">
                  <c:v>60248.140886423942</c:v>
                </c:pt>
                <c:pt idx="3927">
                  <c:v>62135.864304892093</c:v>
                </c:pt>
                <c:pt idx="3928">
                  <c:v>64552.378906513535</c:v>
                </c:pt>
                <c:pt idx="3929">
                  <c:v>66956.910304239078</c:v>
                </c:pt>
                <c:pt idx="3930">
                  <c:v>68304.042954178338</c:v>
                </c:pt>
                <c:pt idx="3931">
                  <c:v>69609.181734965401</c:v>
                </c:pt>
                <c:pt idx="3932">
                  <c:v>70413.896077273967</c:v>
                </c:pt>
                <c:pt idx="3933">
                  <c:v>71029.295844649008</c:v>
                </c:pt>
                <c:pt idx="3934">
                  <c:v>71005.834234609138</c:v>
                </c:pt>
                <c:pt idx="3935">
                  <c:v>70822.34246241604</c:v>
                </c:pt>
                <c:pt idx="3936">
                  <c:v>71055.521888358053</c:v>
                </c:pt>
                <c:pt idx="3937">
                  <c:v>72186.045667622602</c:v>
                </c:pt>
                <c:pt idx="3938">
                  <c:v>71981.98947015102</c:v>
                </c:pt>
                <c:pt idx="3939">
                  <c:v>72425.341835712985</c:v>
                </c:pt>
                <c:pt idx="3940">
                  <c:v>72632.906139681829</c:v>
                </c:pt>
                <c:pt idx="3941">
                  <c:v>71896.655374906331</c:v>
                </c:pt>
                <c:pt idx="3942">
                  <c:v>71709.115665535675</c:v>
                </c:pt>
                <c:pt idx="3943">
                  <c:v>71806.77717481459</c:v>
                </c:pt>
                <c:pt idx="3944">
                  <c:v>71652.49212463673</c:v>
                </c:pt>
                <c:pt idx="3945">
                  <c:v>71546.167302067508</c:v>
                </c:pt>
                <c:pt idx="3946">
                  <c:v>71487.736437684973</c:v>
                </c:pt>
                <c:pt idx="3947">
                  <c:v>71880.456654050402</c:v>
                </c:pt>
                <c:pt idx="3948">
                  <c:v>71906.146659509526</c:v>
                </c:pt>
                <c:pt idx="3949">
                  <c:v>71206.420578274148</c:v>
                </c:pt>
                <c:pt idx="3950">
                  <c:v>70892.383887337768</c:v>
                </c:pt>
                <c:pt idx="3951">
                  <c:v>70798.220080400715</c:v>
                </c:pt>
                <c:pt idx="3952">
                  <c:v>70696.961580782299</c:v>
                </c:pt>
                <c:pt idx="3953">
                  <c:v>71830.471452678757</c:v>
                </c:pt>
                <c:pt idx="3954">
                  <c:v>71506.595674803772</c:v>
                </c:pt>
                <c:pt idx="3955">
                  <c:v>71553.930171375148</c:v>
                </c:pt>
                <c:pt idx="3956">
                  <c:v>71175.93956751599</c:v>
                </c:pt>
                <c:pt idx="3957">
                  <c:v>70870.960462495932</c:v>
                </c:pt>
                <c:pt idx="3958">
                  <c:v>70911.718680044971</c:v>
                </c:pt>
                <c:pt idx="3959">
                  <c:v>70866.667851467399</c:v>
                </c:pt>
                <c:pt idx="3960">
                  <c:v>70888.05062882138</c:v>
                </c:pt>
                <c:pt idx="3961">
                  <c:v>71112.475827258662</c:v>
                </c:pt>
                <c:pt idx="3962">
                  <c:v>70939.00936757015</c:v>
                </c:pt>
                <c:pt idx="3963">
                  <c:v>70854.16883695357</c:v>
                </c:pt>
                <c:pt idx="3964">
                  <c:v>70674.305503841257</c:v>
                </c:pt>
                <c:pt idx="3965">
                  <c:v>70886.490406023397</c:v>
                </c:pt>
                <c:pt idx="3966">
                  <c:v>71032.524813030905</c:v>
                </c:pt>
                <c:pt idx="3967">
                  <c:v>71662.627357560632</c:v>
                </c:pt>
                <c:pt idx="3968">
                  <c:v>72279.046323658418</c:v>
                </c:pt>
                <c:pt idx="3969">
                  <c:v>72017.696190069648</c:v>
                </c:pt>
                <c:pt idx="3970">
                  <c:v>72211.690624452007</c:v>
                </c:pt>
                <c:pt idx="3971">
                  <c:v>72048.775700050493</c:v>
                </c:pt>
                <c:pt idx="3972">
                  <c:v>71929.244636719624</c:v>
                </c:pt>
                <c:pt idx="3973">
                  <c:v>71781.499238773278</c:v>
                </c:pt>
                <c:pt idx="3974">
                  <c:v>71755.823241680031</c:v>
                </c:pt>
                <c:pt idx="3975">
                  <c:v>71846.9330806871</c:v>
                </c:pt>
                <c:pt idx="3976">
                  <c:v>71768.885502230463</c:v>
                </c:pt>
                <c:pt idx="3977">
                  <c:v>71877.101934754726</c:v>
                </c:pt>
                <c:pt idx="3978">
                  <c:v>71444.371182351431</c:v>
                </c:pt>
                <c:pt idx="3979">
                  <c:v>70438.393701682609</c:v>
                </c:pt>
                <c:pt idx="3980">
                  <c:v>70296.189761784204</c:v>
                </c:pt>
                <c:pt idx="3981">
                  <c:v>69808.192437819656</c:v>
                </c:pt>
                <c:pt idx="3982">
                  <c:v>68731.765251237448</c:v>
                </c:pt>
                <c:pt idx="3983">
                  <c:v>68150.721625910403</c:v>
                </c:pt>
                <c:pt idx="3984">
                  <c:v>66988.172223327172</c:v>
                </c:pt>
                <c:pt idx="3985">
                  <c:v>65837.937219572414</c:v>
                </c:pt>
                <c:pt idx="3986">
                  <c:v>65434.819059359907</c:v>
                </c:pt>
                <c:pt idx="3987">
                  <c:v>65132.497058616551</c:v>
                </c:pt>
                <c:pt idx="3988">
                  <c:v>64990.340578164556</c:v>
                </c:pt>
                <c:pt idx="3989">
                  <c:v>65720.86123249089</c:v>
                </c:pt>
                <c:pt idx="3990">
                  <c:v>65156.966442031182</c:v>
                </c:pt>
                <c:pt idx="3991">
                  <c:v>64857.794525509984</c:v>
                </c:pt>
                <c:pt idx="3992">
                  <c:v>63751.530084265454</c:v>
                </c:pt>
                <c:pt idx="3993">
                  <c:v>62590.551312639778</c:v>
                </c:pt>
                <c:pt idx="3994">
                  <c:v>61536.406966949398</c:v>
                </c:pt>
                <c:pt idx="3995">
                  <c:v>60442.690785751867</c:v>
                </c:pt>
                <c:pt idx="3996">
                  <c:v>59254.230311439387</c:v>
                </c:pt>
                <c:pt idx="3997">
                  <c:v>59410.068371988709</c:v>
                </c:pt>
                <c:pt idx="3998">
                  <c:v>58574.257515833531</c:v>
                </c:pt>
                <c:pt idx="3999">
                  <c:v>58173.957832428147</c:v>
                </c:pt>
                <c:pt idx="4000">
                  <c:v>57623.269671183683</c:v>
                </c:pt>
                <c:pt idx="4001">
                  <c:v>56318.0624023829</c:v>
                </c:pt>
                <c:pt idx="4002">
                  <c:v>56113.270357225345</c:v>
                </c:pt>
                <c:pt idx="4003">
                  <c:v>55506.732138737934</c:v>
                </c:pt>
                <c:pt idx="4004">
                  <c:v>54426.157706957194</c:v>
                </c:pt>
                <c:pt idx="4005">
                  <c:v>52835.333557892125</c:v>
                </c:pt>
                <c:pt idx="4006">
                  <c:v>52177.326416611184</c:v>
                </c:pt>
                <c:pt idx="4007">
                  <c:v>51804.23373496125</c:v>
                </c:pt>
                <c:pt idx="4008">
                  <c:v>51795.134304158062</c:v>
                </c:pt>
                <c:pt idx="4009">
                  <c:v>51759.514285531834</c:v>
                </c:pt>
                <c:pt idx="4010">
                  <c:v>52076.615957264512</c:v>
                </c:pt>
                <c:pt idx="4011">
                  <c:v>52114.690835886991</c:v>
                </c:pt>
                <c:pt idx="4012">
                  <c:v>51765.718337683902</c:v>
                </c:pt>
                <c:pt idx="4013">
                  <c:v>51935.827467026116</c:v>
                </c:pt>
                <c:pt idx="4014">
                  <c:v>51930.172868797352</c:v>
                </c:pt>
                <c:pt idx="4015">
                  <c:v>52087.803423505393</c:v>
                </c:pt>
                <c:pt idx="4016">
                  <c:v>52988.656684260837</c:v>
                </c:pt>
                <c:pt idx="4017">
                  <c:v>54536.669224814075</c:v>
                </c:pt>
                <c:pt idx="4018">
                  <c:v>55365.602457888883</c:v>
                </c:pt>
                <c:pt idx="4019">
                  <c:v>56258.158020499854</c:v>
                </c:pt>
                <c:pt idx="4020">
                  <c:v>58061.985431831716</c:v>
                </c:pt>
                <c:pt idx="4021">
                  <c:v>61476.252685109859</c:v>
                </c:pt>
                <c:pt idx="4022">
                  <c:v>64196.451486922953</c:v>
                </c:pt>
                <c:pt idx="4023">
                  <c:v>66020.460059768971</c:v>
                </c:pt>
                <c:pt idx="4024">
                  <c:v>67416.823425619921</c:v>
                </c:pt>
                <c:pt idx="4025">
                  <c:v>68767.105747299385</c:v>
                </c:pt>
                <c:pt idx="4026">
                  <c:v>69811.43542658168</c:v>
                </c:pt>
                <c:pt idx="4027">
                  <c:v>70375.681839839715</c:v>
                </c:pt>
                <c:pt idx="4028">
                  <c:v>70910.343269161778</c:v>
                </c:pt>
                <c:pt idx="4029">
                  <c:v>71058.223244333916</c:v>
                </c:pt>
                <c:pt idx="4030">
                  <c:v>70950.431311750071</c:v>
                </c:pt>
                <c:pt idx="4031">
                  <c:v>70904.018487962778</c:v>
                </c:pt>
                <c:pt idx="4032">
                  <c:v>71116.901998324276</c:v>
                </c:pt>
                <c:pt idx="4033">
                  <c:v>71425.679945506025</c:v>
                </c:pt>
                <c:pt idx="4034">
                  <c:v>71276.763163038922</c:v>
                </c:pt>
                <c:pt idx="4035">
                  <c:v>71291.851390512762</c:v>
                </c:pt>
                <c:pt idx="4036">
                  <c:v>71191.641115528066</c:v>
                </c:pt>
                <c:pt idx="4037">
                  <c:v>71877.310578511708</c:v>
                </c:pt>
                <c:pt idx="4038">
                  <c:v>71558.578806343867</c:v>
                </c:pt>
                <c:pt idx="4039">
                  <c:v>71571.342113629085</c:v>
                </c:pt>
                <c:pt idx="4040">
                  <c:v>71843.420184594404</c:v>
                </c:pt>
                <c:pt idx="4041">
                  <c:v>72286.835023143256</c:v>
                </c:pt>
                <c:pt idx="4042">
                  <c:v>72326.961098164538</c:v>
                </c:pt>
                <c:pt idx="4043">
                  <c:v>72351.468337806378</c:v>
                </c:pt>
                <c:pt idx="4044">
                  <c:v>72347.07158911477</c:v>
                </c:pt>
                <c:pt idx="4045">
                  <c:v>72302.360557519656</c:v>
                </c:pt>
                <c:pt idx="4046">
                  <c:v>71858.513409907173</c:v>
                </c:pt>
                <c:pt idx="4047">
                  <c:v>71521.27742339125</c:v>
                </c:pt>
                <c:pt idx="4048">
                  <c:v>71194.067750549322</c:v>
                </c:pt>
                <c:pt idx="4049">
                  <c:v>71434.323635870809</c:v>
                </c:pt>
                <c:pt idx="4050">
                  <c:v>71570.35516057878</c:v>
                </c:pt>
                <c:pt idx="4051">
                  <c:v>71729.322481021038</c:v>
                </c:pt>
                <c:pt idx="4052">
                  <c:v>71568.977951594716</c:v>
                </c:pt>
                <c:pt idx="4053">
                  <c:v>71510.335039478188</c:v>
                </c:pt>
                <c:pt idx="4054">
                  <c:v>71379.165591101177</c:v>
                </c:pt>
                <c:pt idx="4055">
                  <c:v>71330.164947982121</c:v>
                </c:pt>
                <c:pt idx="4056">
                  <c:v>71185.339345212429</c:v>
                </c:pt>
                <c:pt idx="4057">
                  <c:v>71319.562357046932</c:v>
                </c:pt>
                <c:pt idx="4058">
                  <c:v>71317.30292536832</c:v>
                </c:pt>
                <c:pt idx="4059">
                  <c:v>71346.100969928491</c:v>
                </c:pt>
                <c:pt idx="4060">
                  <c:v>71188.868272033811</c:v>
                </c:pt>
                <c:pt idx="4061">
                  <c:v>71844.55970789188</c:v>
                </c:pt>
                <c:pt idx="4062">
                  <c:v>72173.110559623718</c:v>
                </c:pt>
                <c:pt idx="4063">
                  <c:v>72620.409135516486</c:v>
                </c:pt>
                <c:pt idx="4064">
                  <c:v>73212.528897018448</c:v>
                </c:pt>
                <c:pt idx="4065">
                  <c:v>72716.353022108684</c:v>
                </c:pt>
                <c:pt idx="4066">
                  <c:v>73059.083023244762</c:v>
                </c:pt>
                <c:pt idx="4067">
                  <c:v>73134.63469374906</c:v>
                </c:pt>
                <c:pt idx="4068">
                  <c:v>73002.468292638921</c:v>
                </c:pt>
                <c:pt idx="4069">
                  <c:v>72875.010981126048</c:v>
                </c:pt>
                <c:pt idx="4070">
                  <c:v>73101.758893174178</c:v>
                </c:pt>
                <c:pt idx="4071">
                  <c:v>72786.381239600261</c:v>
                </c:pt>
                <c:pt idx="4072">
                  <c:v>72663.622417300663</c:v>
                </c:pt>
                <c:pt idx="4073">
                  <c:v>72553.606686668645</c:v>
                </c:pt>
                <c:pt idx="4074">
                  <c:v>72200.632112867766</c:v>
                </c:pt>
                <c:pt idx="4075">
                  <c:v>72050.430032796212</c:v>
                </c:pt>
                <c:pt idx="4076">
                  <c:v>71952.145803998254</c:v>
                </c:pt>
                <c:pt idx="4077">
                  <c:v>72698.935877776865</c:v>
                </c:pt>
                <c:pt idx="4078">
                  <c:v>72566.571225050924</c:v>
                </c:pt>
                <c:pt idx="4079">
                  <c:v>71756.094554653144</c:v>
                </c:pt>
                <c:pt idx="4080">
                  <c:v>70716.402497473318</c:v>
                </c:pt>
                <c:pt idx="4081">
                  <c:v>70282.421876857392</c:v>
                </c:pt>
                <c:pt idx="4082">
                  <c:v>69788.100556611287</c:v>
                </c:pt>
                <c:pt idx="4083">
                  <c:v>68761.722450029556</c:v>
                </c:pt>
                <c:pt idx="4084">
                  <c:v>68005.333966493854</c:v>
                </c:pt>
                <c:pt idx="4085">
                  <c:v>67117.955848656478</c:v>
                </c:pt>
                <c:pt idx="4086">
                  <c:v>66284.812693157844</c:v>
                </c:pt>
                <c:pt idx="4087">
                  <c:v>65666.864948999064</c:v>
                </c:pt>
                <c:pt idx="4088">
                  <c:v>64617.942504019891</c:v>
                </c:pt>
                <c:pt idx="4089">
                  <c:v>63162.231610855248</c:v>
                </c:pt>
                <c:pt idx="4090">
                  <c:v>61816.572085957989</c:v>
                </c:pt>
                <c:pt idx="4091">
                  <c:v>60986.272052059088</c:v>
                </c:pt>
                <c:pt idx="4092">
                  <c:v>59331.027240771124</c:v>
                </c:pt>
                <c:pt idx="4093">
                  <c:v>58218.191714572524</c:v>
                </c:pt>
                <c:pt idx="4094">
                  <c:v>57207.086046677599</c:v>
                </c:pt>
                <c:pt idx="4095">
                  <c:v>56208.56048403422</c:v>
                </c:pt>
                <c:pt idx="4096">
                  <c:v>55839.604234950602</c:v>
                </c:pt>
                <c:pt idx="4097">
                  <c:v>55056.508149104047</c:v>
                </c:pt>
                <c:pt idx="4098">
                  <c:v>54829.574219733317</c:v>
                </c:pt>
                <c:pt idx="4099">
                  <c:v>54801.405117962735</c:v>
                </c:pt>
                <c:pt idx="4100">
                  <c:v>54765.497959873457</c:v>
                </c:pt>
                <c:pt idx="4101">
                  <c:v>55392.365120526134</c:v>
                </c:pt>
                <c:pt idx="4102">
                  <c:v>54839.982583754419</c:v>
                </c:pt>
                <c:pt idx="4103">
                  <c:v>54391.798569409832</c:v>
                </c:pt>
                <c:pt idx="4104">
                  <c:v>54331.772040823555</c:v>
                </c:pt>
                <c:pt idx="4105">
                  <c:v>53606.378372319952</c:v>
                </c:pt>
                <c:pt idx="4106">
                  <c:v>53775.806506059613</c:v>
                </c:pt>
                <c:pt idx="4107">
                  <c:v>54099.006302189606</c:v>
                </c:pt>
                <c:pt idx="4108">
                  <c:v>54207.42056583862</c:v>
                </c:pt>
                <c:pt idx="4109">
                  <c:v>54670.062871707145</c:v>
                </c:pt>
                <c:pt idx="4110">
                  <c:v>54216.806331164611</c:v>
                </c:pt>
                <c:pt idx="4111">
                  <c:v>54137.612209209037</c:v>
                </c:pt>
                <c:pt idx="4112">
                  <c:v>54625.652379230029</c:v>
                </c:pt>
                <c:pt idx="4113">
                  <c:v>56610.503467295835</c:v>
                </c:pt>
                <c:pt idx="4114">
                  <c:v>57619.503274928604</c:v>
                </c:pt>
                <c:pt idx="4115">
                  <c:v>58436.450304603182</c:v>
                </c:pt>
                <c:pt idx="4116">
                  <c:v>60100.728877974143</c:v>
                </c:pt>
                <c:pt idx="4117">
                  <c:v>64134.890757940768</c:v>
                </c:pt>
                <c:pt idx="4118">
                  <c:v>66480.227999535186</c:v>
                </c:pt>
                <c:pt idx="4119">
                  <c:v>67708.473546478301</c:v>
                </c:pt>
                <c:pt idx="4120">
                  <c:v>69128.251863858255</c:v>
                </c:pt>
                <c:pt idx="4121">
                  <c:v>69737.107585869308</c:v>
                </c:pt>
                <c:pt idx="4122">
                  <c:v>70889.782448093974</c:v>
                </c:pt>
                <c:pt idx="4123">
                  <c:v>72335.03513500707</c:v>
                </c:pt>
                <c:pt idx="4124">
                  <c:v>73160.514933457438</c:v>
                </c:pt>
                <c:pt idx="4125">
                  <c:v>73374.295291600269</c:v>
                </c:pt>
                <c:pt idx="4126">
                  <c:v>73697.387161641105</c:v>
                </c:pt>
                <c:pt idx="4127">
                  <c:v>73902.777313562619</c:v>
                </c:pt>
                <c:pt idx="4128">
                  <c:v>73723.754974978438</c:v>
                </c:pt>
                <c:pt idx="4129">
                  <c:v>73829.323505977343</c:v>
                </c:pt>
                <c:pt idx="4130">
                  <c:v>73926.277364512775</c:v>
                </c:pt>
                <c:pt idx="4131">
                  <c:v>73955.670712562089</c:v>
                </c:pt>
                <c:pt idx="4132">
                  <c:v>73833.428497811474</c:v>
                </c:pt>
                <c:pt idx="4133">
                  <c:v>72970.039806658693</c:v>
                </c:pt>
                <c:pt idx="4134">
                  <c:v>73094.554876770679</c:v>
                </c:pt>
                <c:pt idx="4135">
                  <c:v>73234.173191901427</c:v>
                </c:pt>
                <c:pt idx="4136">
                  <c:v>73416.584702031803</c:v>
                </c:pt>
                <c:pt idx="4137">
                  <c:v>73331.859113701517</c:v>
                </c:pt>
                <c:pt idx="4138">
                  <c:v>73380.85816295851</c:v>
                </c:pt>
                <c:pt idx="4139">
                  <c:v>73658.27666511311</c:v>
                </c:pt>
                <c:pt idx="4140">
                  <c:v>73557.647096270259</c:v>
                </c:pt>
                <c:pt idx="4141">
                  <c:v>73198.957846051679</c:v>
                </c:pt>
                <c:pt idx="4142">
                  <c:v>73551.802071567363</c:v>
                </c:pt>
                <c:pt idx="4143">
                  <c:v>73705.280979935385</c:v>
                </c:pt>
                <c:pt idx="4144">
                  <c:v>73528.863272323768</c:v>
                </c:pt>
                <c:pt idx="4145">
                  <c:v>73625.571652068276</c:v>
                </c:pt>
                <c:pt idx="4146">
                  <c:v>73554.566296993362</c:v>
                </c:pt>
                <c:pt idx="4147">
                  <c:v>73222.046420276369</c:v>
                </c:pt>
                <c:pt idx="4148">
                  <c:v>73234.828958028564</c:v>
                </c:pt>
                <c:pt idx="4149">
                  <c:v>73350.438015306048</c:v>
                </c:pt>
                <c:pt idx="4150">
                  <c:v>73209.545215203238</c:v>
                </c:pt>
                <c:pt idx="4151">
                  <c:v>73319.251588415122</c:v>
                </c:pt>
                <c:pt idx="4152">
                  <c:v>72988.921453959192</c:v>
                </c:pt>
                <c:pt idx="4153">
                  <c:v>72417.142260204608</c:v>
                </c:pt>
                <c:pt idx="4154">
                  <c:v>72318.444552341869</c:v>
                </c:pt>
                <c:pt idx="4155">
                  <c:v>72467.665878605403</c:v>
                </c:pt>
                <c:pt idx="4156">
                  <c:v>72680.179961367205</c:v>
                </c:pt>
                <c:pt idx="4157">
                  <c:v>72256.61251439125</c:v>
                </c:pt>
                <c:pt idx="4158">
                  <c:v>72866.120790777277</c:v>
                </c:pt>
                <c:pt idx="4159">
                  <c:v>73795.008207647013</c:v>
                </c:pt>
                <c:pt idx="4160">
                  <c:v>74422.055787081757</c:v>
                </c:pt>
                <c:pt idx="4161">
                  <c:v>73933.676608999987</c:v>
                </c:pt>
                <c:pt idx="4162">
                  <c:v>74709.042467674371</c:v>
                </c:pt>
                <c:pt idx="4163">
                  <c:v>74593.818252004698</c:v>
                </c:pt>
                <c:pt idx="4164">
                  <c:v>74693.565986606569</c:v>
                </c:pt>
                <c:pt idx="4165">
                  <c:v>75236.827078856542</c:v>
                </c:pt>
                <c:pt idx="4166">
                  <c:v>75202.505577278978</c:v>
                </c:pt>
                <c:pt idx="4167">
                  <c:v>75173.958421830976</c:v>
                </c:pt>
                <c:pt idx="4168">
                  <c:v>75231.54770299753</c:v>
                </c:pt>
                <c:pt idx="4169">
                  <c:v>75456.683932127242</c:v>
                </c:pt>
                <c:pt idx="4170">
                  <c:v>74900.864572138264</c:v>
                </c:pt>
                <c:pt idx="4171">
                  <c:v>74231.136329173678</c:v>
                </c:pt>
                <c:pt idx="4172">
                  <c:v>73564.391383575377</c:v>
                </c:pt>
                <c:pt idx="4173">
                  <c:v>72709.905889967878</c:v>
                </c:pt>
                <c:pt idx="4174">
                  <c:v>71592.733497037392</c:v>
                </c:pt>
                <c:pt idx="4175">
                  <c:v>70657.152868533754</c:v>
                </c:pt>
                <c:pt idx="4176">
                  <c:v>70205.962345705557</c:v>
                </c:pt>
                <c:pt idx="4177">
                  <c:v>69300.483889365467</c:v>
                </c:pt>
                <c:pt idx="4178">
                  <c:v>68842.62316578743</c:v>
                </c:pt>
                <c:pt idx="4179">
                  <c:v>68844.888019800856</c:v>
                </c:pt>
                <c:pt idx="4180">
                  <c:v>68065.604384013888</c:v>
                </c:pt>
                <c:pt idx="4181">
                  <c:v>67597.876140278662</c:v>
                </c:pt>
                <c:pt idx="4182">
                  <c:v>67096.967936621208</c:v>
                </c:pt>
                <c:pt idx="4183">
                  <c:v>66134.173710656367</c:v>
                </c:pt>
                <c:pt idx="4184">
                  <c:v>64696.900546165067</c:v>
                </c:pt>
                <c:pt idx="4185">
                  <c:v>63030.441837757142</c:v>
                </c:pt>
                <c:pt idx="4186">
                  <c:v>61556.974591966231</c:v>
                </c:pt>
                <c:pt idx="4187">
                  <c:v>60608.410987539872</c:v>
                </c:pt>
                <c:pt idx="4188">
                  <c:v>58690.916199382445</c:v>
                </c:pt>
                <c:pt idx="4189">
                  <c:v>55971.139306482626</c:v>
                </c:pt>
                <c:pt idx="4190">
                  <c:v>55231.934898986292</c:v>
                </c:pt>
                <c:pt idx="4191">
                  <c:v>54697.011948130377</c:v>
                </c:pt>
                <c:pt idx="4192">
                  <c:v>54037.327839660109</c:v>
                </c:pt>
                <c:pt idx="4193">
                  <c:v>53926.518978419037</c:v>
                </c:pt>
                <c:pt idx="4194">
                  <c:v>53251.53500321816</c:v>
                </c:pt>
                <c:pt idx="4195">
                  <c:v>53046.998652787021</c:v>
                </c:pt>
                <c:pt idx="4196">
                  <c:v>52809.414076337598</c:v>
                </c:pt>
                <c:pt idx="4197">
                  <c:v>52524.792767192186</c:v>
                </c:pt>
                <c:pt idx="4198">
                  <c:v>52163.337673657654</c:v>
                </c:pt>
                <c:pt idx="4199">
                  <c:v>52320.189322375161</c:v>
                </c:pt>
                <c:pt idx="4200">
                  <c:v>52160.825134274943</c:v>
                </c:pt>
                <c:pt idx="4201">
                  <c:v>52664.177201081104</c:v>
                </c:pt>
                <c:pt idx="4202">
                  <c:v>52779.442660936169</c:v>
                </c:pt>
                <c:pt idx="4203">
                  <c:v>52923.999149301184</c:v>
                </c:pt>
                <c:pt idx="4204">
                  <c:v>52737.223140156268</c:v>
                </c:pt>
                <c:pt idx="4205">
                  <c:v>53182.049027223627</c:v>
                </c:pt>
                <c:pt idx="4206">
                  <c:v>52980.065851649357</c:v>
                </c:pt>
                <c:pt idx="4207">
                  <c:v>53203.266815822193</c:v>
                </c:pt>
                <c:pt idx="4208">
                  <c:v>53420.424111217704</c:v>
                </c:pt>
                <c:pt idx="4209">
                  <c:v>53477.003019973119</c:v>
                </c:pt>
                <c:pt idx="4210">
                  <c:v>53711.129352179305</c:v>
                </c:pt>
                <c:pt idx="4211">
                  <c:v>54507.368781304634</c:v>
                </c:pt>
                <c:pt idx="4212">
                  <c:v>55816.977191929625</c:v>
                </c:pt>
                <c:pt idx="4213">
                  <c:v>58378.455553729043</c:v>
                </c:pt>
                <c:pt idx="4214">
                  <c:v>60095.153556363686</c:v>
                </c:pt>
                <c:pt idx="4215">
                  <c:v>62027.649482248664</c:v>
                </c:pt>
                <c:pt idx="4216">
                  <c:v>63509.637883247422</c:v>
                </c:pt>
                <c:pt idx="4217">
                  <c:v>65356.9811218252</c:v>
                </c:pt>
                <c:pt idx="4218">
                  <c:v>67175.439810779513</c:v>
                </c:pt>
                <c:pt idx="4219">
                  <c:v>67248.898431988651</c:v>
                </c:pt>
                <c:pt idx="4220">
                  <c:v>68679.878239994156</c:v>
                </c:pt>
                <c:pt idx="4221">
                  <c:v>69206.852496444364</c:v>
                </c:pt>
                <c:pt idx="4222">
                  <c:v>69787.792204365338</c:v>
                </c:pt>
                <c:pt idx="4223">
                  <c:v>69923.92064229626</c:v>
                </c:pt>
                <c:pt idx="4224">
                  <c:v>70060.620351639664</c:v>
                </c:pt>
                <c:pt idx="4225">
                  <c:v>69805.791036278548</c:v>
                </c:pt>
                <c:pt idx="4226">
                  <c:v>69908.511039361649</c:v>
                </c:pt>
                <c:pt idx="4227">
                  <c:v>69459.029104665635</c:v>
                </c:pt>
                <c:pt idx="4228">
                  <c:v>69659.299290966039</c:v>
                </c:pt>
                <c:pt idx="4229">
                  <c:v>70107.711367754411</c:v>
                </c:pt>
                <c:pt idx="4230">
                  <c:v>70098.350227197414</c:v>
                </c:pt>
                <c:pt idx="4231">
                  <c:v>69748.105843058613</c:v>
                </c:pt>
                <c:pt idx="4232">
                  <c:v>69865.428510335187</c:v>
                </c:pt>
                <c:pt idx="4233">
                  <c:v>70241.715115424071</c:v>
                </c:pt>
                <c:pt idx="4234">
                  <c:v>70679.924472444167</c:v>
                </c:pt>
                <c:pt idx="4235">
                  <c:v>70581.338102656926</c:v>
                </c:pt>
                <c:pt idx="4236">
                  <c:v>70526.47760551011</c:v>
                </c:pt>
                <c:pt idx="4237">
                  <c:v>70115.337873749464</c:v>
                </c:pt>
                <c:pt idx="4238">
                  <c:v>69878.652559902548</c:v>
                </c:pt>
                <c:pt idx="4239">
                  <c:v>69568.279553223678</c:v>
                </c:pt>
                <c:pt idx="4240">
                  <c:v>69269.846091434098</c:v>
                </c:pt>
                <c:pt idx="4241">
                  <c:v>69335.358629287904</c:v>
                </c:pt>
                <c:pt idx="4242">
                  <c:v>69197.683588471264</c:v>
                </c:pt>
                <c:pt idx="4243">
                  <c:v>69110.344542856445</c:v>
                </c:pt>
                <c:pt idx="4244">
                  <c:v>68996.040009645541</c:v>
                </c:pt>
                <c:pt idx="4245">
                  <c:v>68715.161056669589</c:v>
                </c:pt>
                <c:pt idx="4246">
                  <c:v>68940.591024972789</c:v>
                </c:pt>
                <c:pt idx="4247">
                  <c:v>68833.244212419493</c:v>
                </c:pt>
                <c:pt idx="4248">
                  <c:v>68594.30886186994</c:v>
                </c:pt>
                <c:pt idx="4249">
                  <c:v>68551.070759087757</c:v>
                </c:pt>
                <c:pt idx="4250">
                  <c:v>68889.096868699213</c:v>
                </c:pt>
                <c:pt idx="4251">
                  <c:v>68823.417535980218</c:v>
                </c:pt>
                <c:pt idx="4252">
                  <c:v>68791.819007633851</c:v>
                </c:pt>
                <c:pt idx="4253">
                  <c:v>68531.207340790817</c:v>
                </c:pt>
                <c:pt idx="4254">
                  <c:v>68634.682434040544</c:v>
                </c:pt>
                <c:pt idx="4255">
                  <c:v>69370.920175601204</c:v>
                </c:pt>
                <c:pt idx="4256">
                  <c:v>69900.103817261072</c:v>
                </c:pt>
                <c:pt idx="4257">
                  <c:v>69309.038683874038</c:v>
                </c:pt>
                <c:pt idx="4258">
                  <c:v>69420.836492495757</c:v>
                </c:pt>
                <c:pt idx="4259">
                  <c:v>69256.120455867262</c:v>
                </c:pt>
                <c:pt idx="4260">
                  <c:v>69012.461194404357</c:v>
                </c:pt>
                <c:pt idx="4261">
                  <c:v>68736.3045544747</c:v>
                </c:pt>
                <c:pt idx="4262">
                  <c:v>69136.311884325478</c:v>
                </c:pt>
                <c:pt idx="4263">
                  <c:v>68738.158119982836</c:v>
                </c:pt>
                <c:pt idx="4264">
                  <c:v>68302.560818609418</c:v>
                </c:pt>
                <c:pt idx="4265">
                  <c:v>68298.896729879401</c:v>
                </c:pt>
                <c:pt idx="4266">
                  <c:v>68212.411293530648</c:v>
                </c:pt>
                <c:pt idx="4267">
                  <c:v>67698.248600743478</c:v>
                </c:pt>
                <c:pt idx="4268">
                  <c:v>66641.599128330738</c:v>
                </c:pt>
                <c:pt idx="4269">
                  <c:v>65326.487696563265</c:v>
                </c:pt>
                <c:pt idx="4270">
                  <c:v>64616.637971943885</c:v>
                </c:pt>
                <c:pt idx="4271">
                  <c:v>63633.171002152485</c:v>
                </c:pt>
                <c:pt idx="4272">
                  <c:v>62566.450752118362</c:v>
                </c:pt>
                <c:pt idx="4273">
                  <c:v>61589.036649851027</c:v>
                </c:pt>
                <c:pt idx="4274">
                  <c:v>60696.755207493014</c:v>
                </c:pt>
                <c:pt idx="4275">
                  <c:v>60097.352325170439</c:v>
                </c:pt>
                <c:pt idx="4276">
                  <c:v>59402.942054360203</c:v>
                </c:pt>
                <c:pt idx="4277">
                  <c:v>59803.267960401266</c:v>
                </c:pt>
                <c:pt idx="4278">
                  <c:v>59397.357329764272</c:v>
                </c:pt>
                <c:pt idx="4279">
                  <c:v>58907.642194893204</c:v>
                </c:pt>
                <c:pt idx="4280">
                  <c:v>58341.733651779985</c:v>
                </c:pt>
                <c:pt idx="4281">
                  <c:v>56499.887839808485</c:v>
                </c:pt>
                <c:pt idx="4282">
                  <c:v>55853.271193966051</c:v>
                </c:pt>
                <c:pt idx="4283">
                  <c:v>55423.818062785278</c:v>
                </c:pt>
                <c:pt idx="4284">
                  <c:v>53891.487459332791</c:v>
                </c:pt>
                <c:pt idx="4285">
                  <c:v>53175.134941544195</c:v>
                </c:pt>
                <c:pt idx="4286">
                  <c:v>52959.595532314088</c:v>
                </c:pt>
                <c:pt idx="4287">
                  <c:v>52601.435704616182</c:v>
                </c:pt>
                <c:pt idx="4288">
                  <c:v>52027.110716627583</c:v>
                </c:pt>
                <c:pt idx="4289">
                  <c:v>51547.917882889582</c:v>
                </c:pt>
                <c:pt idx="4290">
                  <c:v>51020.141285069476</c:v>
                </c:pt>
                <c:pt idx="4291">
                  <c:v>51201.592481271429</c:v>
                </c:pt>
                <c:pt idx="4292">
                  <c:v>50820.268779376565</c:v>
                </c:pt>
                <c:pt idx="4293">
                  <c:v>50032.224708832975</c:v>
                </c:pt>
                <c:pt idx="4294">
                  <c:v>49784.250009673626</c:v>
                </c:pt>
                <c:pt idx="4295">
                  <c:v>49733.522144652954</c:v>
                </c:pt>
                <c:pt idx="4296">
                  <c:v>49769.123129041574</c:v>
                </c:pt>
                <c:pt idx="4297">
                  <c:v>48351.574220264592</c:v>
                </c:pt>
                <c:pt idx="4298">
                  <c:v>47547.139404524591</c:v>
                </c:pt>
                <c:pt idx="4299">
                  <c:v>47932.946135912593</c:v>
                </c:pt>
                <c:pt idx="4300">
                  <c:v>48091.154761977516</c:v>
                </c:pt>
                <c:pt idx="4301">
                  <c:v>48018.645249605936</c:v>
                </c:pt>
                <c:pt idx="4302">
                  <c:v>48115.16381959671</c:v>
                </c:pt>
                <c:pt idx="4303">
                  <c:v>48035.592052440763</c:v>
                </c:pt>
                <c:pt idx="4304">
                  <c:v>49031.946086101496</c:v>
                </c:pt>
                <c:pt idx="4305">
                  <c:v>50819.718532526902</c:v>
                </c:pt>
                <c:pt idx="4306">
                  <c:v>50901.942594340726</c:v>
                </c:pt>
                <c:pt idx="4307">
                  <c:v>51145.62348507272</c:v>
                </c:pt>
                <c:pt idx="4308">
                  <c:v>51698.792748972475</c:v>
                </c:pt>
                <c:pt idx="4309">
                  <c:v>54151.884879873367</c:v>
                </c:pt>
                <c:pt idx="4310">
                  <c:v>55130.345412678362</c:v>
                </c:pt>
                <c:pt idx="4311">
                  <c:v>56288.798413463104</c:v>
                </c:pt>
                <c:pt idx="4312">
                  <c:v>57528.59766652267</c:v>
                </c:pt>
                <c:pt idx="4313">
                  <c:v>60682.429871299842</c:v>
                </c:pt>
                <c:pt idx="4314">
                  <c:v>62014.663907289476</c:v>
                </c:pt>
                <c:pt idx="4315">
                  <c:v>62979.832306985561</c:v>
                </c:pt>
                <c:pt idx="4316">
                  <c:v>63936.901051909881</c:v>
                </c:pt>
                <c:pt idx="4317">
                  <c:v>65073.802277902338</c:v>
                </c:pt>
                <c:pt idx="4318">
                  <c:v>65918.772458834486</c:v>
                </c:pt>
                <c:pt idx="4319">
                  <c:v>66039.231786650285</c:v>
                </c:pt>
                <c:pt idx="4320">
                  <c:v>65902.832836681991</c:v>
                </c:pt>
                <c:pt idx="4321">
                  <c:v>66026.654484673665</c:v>
                </c:pt>
                <c:pt idx="4322">
                  <c:v>65954.488373495376</c:v>
                </c:pt>
                <c:pt idx="4323">
                  <c:v>66081.544015740568</c:v>
                </c:pt>
                <c:pt idx="4324">
                  <c:v>66319.376285568549</c:v>
                </c:pt>
                <c:pt idx="4325">
                  <c:v>66977.06324878757</c:v>
                </c:pt>
                <c:pt idx="4326">
                  <c:v>66898.328667710462</c:v>
                </c:pt>
                <c:pt idx="4327">
                  <c:v>66741.105180576633</c:v>
                </c:pt>
                <c:pt idx="4328">
                  <c:v>66705.038035575708</c:v>
                </c:pt>
                <c:pt idx="4329">
                  <c:v>66951.541431821868</c:v>
                </c:pt>
                <c:pt idx="4330">
                  <c:v>67384.15204787087</c:v>
                </c:pt>
                <c:pt idx="4331">
                  <c:v>67364.969440961402</c:v>
                </c:pt>
                <c:pt idx="4332">
                  <c:v>67225.963841662116</c:v>
                </c:pt>
                <c:pt idx="4333">
                  <c:v>67084.346186716371</c:v>
                </c:pt>
                <c:pt idx="4334">
                  <c:v>66918.403521025379</c:v>
                </c:pt>
                <c:pt idx="4335">
                  <c:v>66339.549449739468</c:v>
                </c:pt>
                <c:pt idx="4336">
                  <c:v>65823.970498346986</c:v>
                </c:pt>
                <c:pt idx="4337">
                  <c:v>65821.308592460366</c:v>
                </c:pt>
                <c:pt idx="4338">
                  <c:v>65249.436666367255</c:v>
                </c:pt>
                <c:pt idx="4339">
                  <c:v>64816.226565944758</c:v>
                </c:pt>
                <c:pt idx="4340">
                  <c:v>64087.357825538202</c:v>
                </c:pt>
                <c:pt idx="4341">
                  <c:v>64104.840250136331</c:v>
                </c:pt>
                <c:pt idx="4342">
                  <c:v>63929.199249946869</c:v>
                </c:pt>
                <c:pt idx="4343">
                  <c:v>63725.827648283805</c:v>
                </c:pt>
                <c:pt idx="4344">
                  <c:v>63433.62688010792</c:v>
                </c:pt>
                <c:pt idx="4345">
                  <c:v>62385.414456642102</c:v>
                </c:pt>
                <c:pt idx="4346">
                  <c:v>61916.300794331677</c:v>
                </c:pt>
                <c:pt idx="4347">
                  <c:v>61855.309742899895</c:v>
                </c:pt>
                <c:pt idx="4348">
                  <c:v>61900.156324857482</c:v>
                </c:pt>
                <c:pt idx="4349">
                  <c:v>60859.521566326162</c:v>
                </c:pt>
                <c:pt idx="4350">
                  <c:v>61782.052356792585</c:v>
                </c:pt>
                <c:pt idx="4351">
                  <c:v>63865.508644644615</c:v>
                </c:pt>
                <c:pt idx="4352">
                  <c:v>64518.817100483146</c:v>
                </c:pt>
                <c:pt idx="4353">
                  <c:v>64796.517131546207</c:v>
                </c:pt>
                <c:pt idx="4354">
                  <c:v>64620.022934572786</c:v>
                </c:pt>
                <c:pt idx="4355">
                  <c:v>65028.468706998843</c:v>
                </c:pt>
                <c:pt idx="4356">
                  <c:v>65012.606587392118</c:v>
                </c:pt>
                <c:pt idx="4357">
                  <c:v>65256.395404213443</c:v>
                </c:pt>
                <c:pt idx="4358">
                  <c:v>65357.574010493125</c:v>
                </c:pt>
                <c:pt idx="4359">
                  <c:v>65231.890779626781</c:v>
                </c:pt>
                <c:pt idx="4360">
                  <c:v>64923.879920628991</c:v>
                </c:pt>
                <c:pt idx="4361">
                  <c:v>64795.857965447016</c:v>
                </c:pt>
                <c:pt idx="4362">
                  <c:v>64230.26678911112</c:v>
                </c:pt>
                <c:pt idx="4363">
                  <c:v>63763.13623565343</c:v>
                </c:pt>
                <c:pt idx="4364">
                  <c:v>63520.561845638586</c:v>
                </c:pt>
                <c:pt idx="4365">
                  <c:v>63211.379626148293</c:v>
                </c:pt>
                <c:pt idx="4366">
                  <c:v>62546.746932279253</c:v>
                </c:pt>
                <c:pt idx="4367">
                  <c:v>62211.262391965851</c:v>
                </c:pt>
                <c:pt idx="4368">
                  <c:v>61522.374176535523</c:v>
                </c:pt>
                <c:pt idx="4369">
                  <c:v>60501.722544154982</c:v>
                </c:pt>
                <c:pt idx="4370">
                  <c:v>60017.762741199171</c:v>
                </c:pt>
                <c:pt idx="4371">
                  <c:v>59753.056694920459</c:v>
                </c:pt>
                <c:pt idx="4372">
                  <c:v>58680.937737613174</c:v>
                </c:pt>
                <c:pt idx="4373">
                  <c:v>57939.918409757673</c:v>
                </c:pt>
                <c:pt idx="4374">
                  <c:v>57498.062997075489</c:v>
                </c:pt>
                <c:pt idx="4375">
                  <c:v>56432.905180421621</c:v>
                </c:pt>
                <c:pt idx="4376">
                  <c:v>55304.370312789011</c:v>
                </c:pt>
                <c:pt idx="4377">
                  <c:v>54452.968033279649</c:v>
                </c:pt>
                <c:pt idx="4378">
                  <c:v>53424.134453986007</c:v>
                </c:pt>
                <c:pt idx="4379">
                  <c:v>52400.931248620051</c:v>
                </c:pt>
                <c:pt idx="4380">
                  <c:v>51429.901813516066</c:v>
                </c:pt>
                <c:pt idx="4381">
                  <c:v>50298.540647938658</c:v>
                </c:pt>
                <c:pt idx="4382">
                  <c:v>49361.457860472976</c:v>
                </c:pt>
                <c:pt idx="4383">
                  <c:v>48660.015169734157</c:v>
                </c:pt>
                <c:pt idx="4384">
                  <c:v>47566.269349910064</c:v>
                </c:pt>
                <c:pt idx="4385">
                  <c:v>46511.581765557603</c:v>
                </c:pt>
                <c:pt idx="4386">
                  <c:v>46218.446493607378</c:v>
                </c:pt>
                <c:pt idx="4387">
                  <c:v>45704.578152709517</c:v>
                </c:pt>
                <c:pt idx="4388">
                  <c:v>44890.712314770288</c:v>
                </c:pt>
                <c:pt idx="4389">
                  <c:v>45057.287723690875</c:v>
                </c:pt>
                <c:pt idx="4390">
                  <c:v>44965.5315175375</c:v>
                </c:pt>
                <c:pt idx="4391">
                  <c:v>44834.657025756278</c:v>
                </c:pt>
                <c:pt idx="4392">
                  <c:v>44931.536012819881</c:v>
                </c:pt>
                <c:pt idx="4393">
                  <c:v>44282.366981042403</c:v>
                </c:pt>
                <c:pt idx="4394">
                  <c:v>44355.61275758643</c:v>
                </c:pt>
                <c:pt idx="4395">
                  <c:v>44347.534323606786</c:v>
                </c:pt>
                <c:pt idx="4396">
                  <c:v>44401.720228632155</c:v>
                </c:pt>
                <c:pt idx="4397">
                  <c:v>44145.955816804293</c:v>
                </c:pt>
                <c:pt idx="4398">
                  <c:v>44252.043157925502</c:v>
                </c:pt>
                <c:pt idx="4399">
                  <c:v>44309.533123061803</c:v>
                </c:pt>
                <c:pt idx="4400">
                  <c:v>44152.103803455408</c:v>
                </c:pt>
                <c:pt idx="4401">
                  <c:v>43773.568763535215</c:v>
                </c:pt>
                <c:pt idx="4402">
                  <c:v>43657.387633909493</c:v>
                </c:pt>
                <c:pt idx="4403">
                  <c:v>43464.933591156441</c:v>
                </c:pt>
                <c:pt idx="4404">
                  <c:v>43369.820266904731</c:v>
                </c:pt>
                <c:pt idx="4405">
                  <c:v>44239.903178870285</c:v>
                </c:pt>
                <c:pt idx="4406">
                  <c:v>44766.820973356291</c:v>
                </c:pt>
                <c:pt idx="4407">
                  <c:v>44811.884424680873</c:v>
                </c:pt>
                <c:pt idx="4408">
                  <c:v>44834.214108298875</c:v>
                </c:pt>
                <c:pt idx="4409">
                  <c:v>45285.763258108345</c:v>
                </c:pt>
                <c:pt idx="4410">
                  <c:v>45772.981263600086</c:v>
                </c:pt>
                <c:pt idx="4411">
                  <c:v>46367.692660892484</c:v>
                </c:pt>
                <c:pt idx="4412">
                  <c:v>47508.914742911657</c:v>
                </c:pt>
                <c:pt idx="4413">
                  <c:v>48872.394887518189</c:v>
                </c:pt>
                <c:pt idx="4414">
                  <c:v>48531.41752998373</c:v>
                </c:pt>
                <c:pt idx="4415">
                  <c:v>49266.27905572077</c:v>
                </c:pt>
                <c:pt idx="4416">
                  <c:v>50304.739285765143</c:v>
                </c:pt>
                <c:pt idx="4417">
                  <c:v>51495.085363014885</c:v>
                </c:pt>
                <c:pt idx="4418">
                  <c:v>52202.672027716755</c:v>
                </c:pt>
                <c:pt idx="4419">
                  <c:v>52434.193112229725</c:v>
                </c:pt>
                <c:pt idx="4420">
                  <c:v>52872.482562822603</c:v>
                </c:pt>
                <c:pt idx="4421">
                  <c:v>53110.116985507084</c:v>
                </c:pt>
                <c:pt idx="4422">
                  <c:v>52779.021773215834</c:v>
                </c:pt>
                <c:pt idx="4423">
                  <c:v>53068.927864536374</c:v>
                </c:pt>
                <c:pt idx="4424">
                  <c:v>53068.024609269385</c:v>
                </c:pt>
                <c:pt idx="4425">
                  <c:v>53514.776758776003</c:v>
                </c:pt>
                <c:pt idx="4426">
                  <c:v>53864.733198511174</c:v>
                </c:pt>
                <c:pt idx="4427">
                  <c:v>54411.388259912455</c:v>
                </c:pt>
                <c:pt idx="4428">
                  <c:v>54267.579853526448</c:v>
                </c:pt>
                <c:pt idx="4429">
                  <c:v>53946.460079472185</c:v>
                </c:pt>
                <c:pt idx="4430">
                  <c:v>53770.277858978683</c:v>
                </c:pt>
                <c:pt idx="4431">
                  <c:v>53627.293803676504</c:v>
                </c:pt>
                <c:pt idx="4432">
                  <c:v>53312.649410766026</c:v>
                </c:pt>
                <c:pt idx="4433">
                  <c:v>53557.007096192843</c:v>
                </c:pt>
                <c:pt idx="4434">
                  <c:v>53406.983408535874</c:v>
                </c:pt>
                <c:pt idx="4435">
                  <c:v>53257.866804618803</c:v>
                </c:pt>
                <c:pt idx="4436">
                  <c:v>53083.279235145346</c:v>
                </c:pt>
                <c:pt idx="4437">
                  <c:v>53235.919768044812</c:v>
                </c:pt>
                <c:pt idx="4438">
                  <c:v>53249.817000086761</c:v>
                </c:pt>
                <c:pt idx="4439">
                  <c:v>53178.644045206223</c:v>
                </c:pt>
                <c:pt idx="4440">
                  <c:v>53309.985298301581</c:v>
                </c:pt>
                <c:pt idx="4441">
                  <c:v>53358.578873846345</c:v>
                </c:pt>
                <c:pt idx="4442">
                  <c:v>53235.150064805704</c:v>
                </c:pt>
                <c:pt idx="4443">
                  <c:v>53635.158399830892</c:v>
                </c:pt>
                <c:pt idx="4444">
                  <c:v>53863.613490363816</c:v>
                </c:pt>
                <c:pt idx="4445">
                  <c:v>53627.461399477601</c:v>
                </c:pt>
                <c:pt idx="4446">
                  <c:v>54824.092607602994</c:v>
                </c:pt>
                <c:pt idx="4447">
                  <c:v>56024.933553937117</c:v>
                </c:pt>
                <c:pt idx="4448">
                  <c:v>56676.726435140088</c:v>
                </c:pt>
                <c:pt idx="4449">
                  <c:v>56756.822610959141</c:v>
                </c:pt>
                <c:pt idx="4450">
                  <c:v>57049.369191144848</c:v>
                </c:pt>
                <c:pt idx="4451">
                  <c:v>57405.427972204139</c:v>
                </c:pt>
                <c:pt idx="4452">
                  <c:v>57544.426567320203</c:v>
                </c:pt>
                <c:pt idx="4453">
                  <c:v>57436.128042888529</c:v>
                </c:pt>
                <c:pt idx="4454">
                  <c:v>57214.673114597594</c:v>
                </c:pt>
                <c:pt idx="4455">
                  <c:v>57247.279408309427</c:v>
                </c:pt>
                <c:pt idx="4456">
                  <c:v>57021.293786840302</c:v>
                </c:pt>
                <c:pt idx="4457">
                  <c:v>56604.618391802062</c:v>
                </c:pt>
                <c:pt idx="4458">
                  <c:v>56345.864887838143</c:v>
                </c:pt>
                <c:pt idx="4459">
                  <c:v>55916.972019208297</c:v>
                </c:pt>
                <c:pt idx="4460">
                  <c:v>55234.593797359194</c:v>
                </c:pt>
                <c:pt idx="4461">
                  <c:v>54180.604036269011</c:v>
                </c:pt>
                <c:pt idx="4462">
                  <c:v>53280.907923401595</c:v>
                </c:pt>
                <c:pt idx="4463">
                  <c:v>52339.926985753424</c:v>
                </c:pt>
                <c:pt idx="4464">
                  <c:v>51403.76687624614</c:v>
                </c:pt>
                <c:pt idx="4465">
                  <c:v>51423.803084412204</c:v>
                </c:pt>
                <c:pt idx="4466">
                  <c:v>50628.349160987855</c:v>
                </c:pt>
                <c:pt idx="4467">
                  <c:v>50238.101837686518</c:v>
                </c:pt>
                <c:pt idx="4468">
                  <c:v>50051.134597127289</c:v>
                </c:pt>
                <c:pt idx="4469">
                  <c:v>50003.459102169836</c:v>
                </c:pt>
                <c:pt idx="4470">
                  <c:v>49370.943934989438</c:v>
                </c:pt>
                <c:pt idx="4471">
                  <c:v>49064.449864044895</c:v>
                </c:pt>
                <c:pt idx="4472">
                  <c:v>48859.220499970565</c:v>
                </c:pt>
                <c:pt idx="4473">
                  <c:v>47601.955045265997</c:v>
                </c:pt>
                <c:pt idx="4474">
                  <c:v>46634.029620556234</c:v>
                </c:pt>
                <c:pt idx="4475">
                  <c:v>45790.742417836133</c:v>
                </c:pt>
                <c:pt idx="4476">
                  <c:v>44509.955479141332</c:v>
                </c:pt>
                <c:pt idx="4477">
                  <c:v>43424.305121190497</c:v>
                </c:pt>
                <c:pt idx="4478">
                  <c:v>42744.523336741629</c:v>
                </c:pt>
                <c:pt idx="4479">
                  <c:v>42384.050194414049</c:v>
                </c:pt>
                <c:pt idx="4480">
                  <c:v>41914.660813984061</c:v>
                </c:pt>
                <c:pt idx="4481">
                  <c:v>41062.871470270227</c:v>
                </c:pt>
                <c:pt idx="4482">
                  <c:v>40379.278633394693</c:v>
                </c:pt>
                <c:pt idx="4483">
                  <c:v>40082.631866989184</c:v>
                </c:pt>
                <c:pt idx="4484">
                  <c:v>39544.525396849327</c:v>
                </c:pt>
                <c:pt idx="4485">
                  <c:v>39537.411693958493</c:v>
                </c:pt>
                <c:pt idx="4486">
                  <c:v>39210.2396530818</c:v>
                </c:pt>
                <c:pt idx="4487">
                  <c:v>38759.963999088839</c:v>
                </c:pt>
                <c:pt idx="4488">
                  <c:v>38878.046153669224</c:v>
                </c:pt>
                <c:pt idx="4489">
                  <c:v>38205.217496511817</c:v>
                </c:pt>
                <c:pt idx="4490">
                  <c:v>38101.443257772597</c:v>
                </c:pt>
                <c:pt idx="4491">
                  <c:v>38333.087093695147</c:v>
                </c:pt>
                <c:pt idx="4492">
                  <c:v>38769.288488826991</c:v>
                </c:pt>
                <c:pt idx="4493">
                  <c:v>38782.990901262485</c:v>
                </c:pt>
                <c:pt idx="4494">
                  <c:v>38725.557406099593</c:v>
                </c:pt>
                <c:pt idx="4495">
                  <c:v>38785.646603901878</c:v>
                </c:pt>
                <c:pt idx="4496">
                  <c:v>38810.908917691791</c:v>
                </c:pt>
                <c:pt idx="4497">
                  <c:v>38740.251372961364</c:v>
                </c:pt>
                <c:pt idx="4498">
                  <c:v>38751.985874299819</c:v>
                </c:pt>
                <c:pt idx="4499">
                  <c:v>38612.732189163667</c:v>
                </c:pt>
                <c:pt idx="4500">
                  <c:v>38195.339151708664</c:v>
                </c:pt>
                <c:pt idx="4501">
                  <c:v>37856.939209350923</c:v>
                </c:pt>
                <c:pt idx="4502">
                  <c:v>37742.188350700897</c:v>
                </c:pt>
                <c:pt idx="4503">
                  <c:v>37909.308984604162</c:v>
                </c:pt>
                <c:pt idx="4504">
                  <c:v>37984.399520367857</c:v>
                </c:pt>
                <c:pt idx="4505">
                  <c:v>38002.876302667304</c:v>
                </c:pt>
                <c:pt idx="4506">
                  <c:v>38122.494643964208</c:v>
                </c:pt>
                <c:pt idx="4507">
                  <c:v>38246.855541958088</c:v>
                </c:pt>
                <c:pt idx="4508">
                  <c:v>38476.811598059016</c:v>
                </c:pt>
                <c:pt idx="4509">
                  <c:v>39051.759309571215</c:v>
                </c:pt>
                <c:pt idx="4510">
                  <c:v>39377.020109558129</c:v>
                </c:pt>
                <c:pt idx="4511">
                  <c:v>39797.53158225998</c:v>
                </c:pt>
                <c:pt idx="4512">
                  <c:v>40425.128399365334</c:v>
                </c:pt>
                <c:pt idx="4513">
                  <c:v>41898.114078545259</c:v>
                </c:pt>
                <c:pt idx="4514">
                  <c:v>42779.215667556484</c:v>
                </c:pt>
                <c:pt idx="4515">
                  <c:v>43622.253783270004</c:v>
                </c:pt>
                <c:pt idx="4516">
                  <c:v>44036.28529347563</c:v>
                </c:pt>
                <c:pt idx="4517">
                  <c:v>44341.053756404093</c:v>
                </c:pt>
                <c:pt idx="4518">
                  <c:v>44702.105170322473</c:v>
                </c:pt>
                <c:pt idx="4519">
                  <c:v>45128.345335817256</c:v>
                </c:pt>
                <c:pt idx="4520">
                  <c:v>45681.066880649814</c:v>
                </c:pt>
                <c:pt idx="4521">
                  <c:v>46423.976212584261</c:v>
                </c:pt>
                <c:pt idx="4522">
                  <c:v>47270.850209732096</c:v>
                </c:pt>
                <c:pt idx="4523">
                  <c:v>48020.69745117912</c:v>
                </c:pt>
                <c:pt idx="4524">
                  <c:v>48019.521677530669</c:v>
                </c:pt>
                <c:pt idx="4525">
                  <c:v>48163.123054045078</c:v>
                </c:pt>
                <c:pt idx="4526">
                  <c:v>47956.834844929319</c:v>
                </c:pt>
                <c:pt idx="4527">
                  <c:v>47624.71883604848</c:v>
                </c:pt>
                <c:pt idx="4528">
                  <c:v>47159.889374941231</c:v>
                </c:pt>
                <c:pt idx="4529">
                  <c:v>47416.966916890167</c:v>
                </c:pt>
                <c:pt idx="4530">
                  <c:v>47207.002416788542</c:v>
                </c:pt>
                <c:pt idx="4531">
                  <c:v>46943.385643099595</c:v>
                </c:pt>
                <c:pt idx="4532">
                  <c:v>46249.387041239352</c:v>
                </c:pt>
                <c:pt idx="4533">
                  <c:v>45835.044175279007</c:v>
                </c:pt>
                <c:pt idx="4534">
                  <c:v>45520.453837520719</c:v>
                </c:pt>
                <c:pt idx="4535">
                  <c:v>45515.127414697054</c:v>
                </c:pt>
                <c:pt idx="4536">
                  <c:v>45290.23627990939</c:v>
                </c:pt>
                <c:pt idx="4537">
                  <c:v>45503.997607819154</c:v>
                </c:pt>
                <c:pt idx="4538">
                  <c:v>45415.660211838498</c:v>
                </c:pt>
                <c:pt idx="4539">
                  <c:v>45397.189628781554</c:v>
                </c:pt>
                <c:pt idx="4540">
                  <c:v>45337.901162468435</c:v>
                </c:pt>
                <c:pt idx="4541">
                  <c:v>46425.201856495732</c:v>
                </c:pt>
                <c:pt idx="4542">
                  <c:v>46763.887332440565</c:v>
                </c:pt>
                <c:pt idx="4543">
                  <c:v>47565.930554097293</c:v>
                </c:pt>
                <c:pt idx="4544">
                  <c:v>48180.845751352193</c:v>
                </c:pt>
                <c:pt idx="4545">
                  <c:v>48374.720257623077</c:v>
                </c:pt>
                <c:pt idx="4546">
                  <c:v>48748.268663692616</c:v>
                </c:pt>
                <c:pt idx="4547">
                  <c:v>49070.077638936091</c:v>
                </c:pt>
                <c:pt idx="4548">
                  <c:v>49144.686395840843</c:v>
                </c:pt>
                <c:pt idx="4549">
                  <c:v>48931.131909582677</c:v>
                </c:pt>
                <c:pt idx="4550">
                  <c:v>48958.27682680545</c:v>
                </c:pt>
                <c:pt idx="4551">
                  <c:v>48803.221873154595</c:v>
                </c:pt>
                <c:pt idx="4552">
                  <c:v>48399.98357258262</c:v>
                </c:pt>
                <c:pt idx="4553">
                  <c:v>47980.150692676143</c:v>
                </c:pt>
                <c:pt idx="4554">
                  <c:v>47723.022479528423</c:v>
                </c:pt>
                <c:pt idx="4555">
                  <c:v>47593.573449104035</c:v>
                </c:pt>
                <c:pt idx="4556">
                  <c:v>47320.289373171414</c:v>
                </c:pt>
                <c:pt idx="4557">
                  <c:v>47393.450250528338</c:v>
                </c:pt>
                <c:pt idx="4558">
                  <c:v>46989.035171133575</c:v>
                </c:pt>
                <c:pt idx="4559">
                  <c:v>46676.162652291561</c:v>
                </c:pt>
                <c:pt idx="4560">
                  <c:v>46549.285614708991</c:v>
                </c:pt>
                <c:pt idx="4561">
                  <c:v>46624.536129375003</c:v>
                </c:pt>
                <c:pt idx="4562">
                  <c:v>46685.264678126623</c:v>
                </c:pt>
                <c:pt idx="4563">
                  <c:v>46555.394751972606</c:v>
                </c:pt>
                <c:pt idx="4564">
                  <c:v>46234.490842110921</c:v>
                </c:pt>
                <c:pt idx="4565">
                  <c:v>46647.261883719533</c:v>
                </c:pt>
                <c:pt idx="4566">
                  <c:v>46272.107585497142</c:v>
                </c:pt>
                <c:pt idx="4567">
                  <c:v>45540.897521738334</c:v>
                </c:pt>
                <c:pt idx="4568">
                  <c:v>44741.366430987066</c:v>
                </c:pt>
                <c:pt idx="4569">
                  <c:v>43856.073753555575</c:v>
                </c:pt>
                <c:pt idx="4570">
                  <c:v>43407.437610992733</c:v>
                </c:pt>
                <c:pt idx="4571">
                  <c:v>43179.944236025585</c:v>
                </c:pt>
                <c:pt idx="4572">
                  <c:v>42388.262127186536</c:v>
                </c:pt>
                <c:pt idx="4573">
                  <c:v>39327.558315679824</c:v>
                </c:pt>
                <c:pt idx="4574">
                  <c:v>38706.620281985874</c:v>
                </c:pt>
                <c:pt idx="4575">
                  <c:v>38463.927749946546</c:v>
                </c:pt>
                <c:pt idx="4576">
                  <c:v>38293.60715755343</c:v>
                </c:pt>
                <c:pt idx="4577">
                  <c:v>38696.086980000626</c:v>
                </c:pt>
                <c:pt idx="4578">
                  <c:v>38526.993629385805</c:v>
                </c:pt>
                <c:pt idx="4579">
                  <c:v>38162.385051657046</c:v>
                </c:pt>
                <c:pt idx="4580">
                  <c:v>37584.005338560528</c:v>
                </c:pt>
                <c:pt idx="4581">
                  <c:v>37300.924417039634</c:v>
                </c:pt>
                <c:pt idx="4582">
                  <c:v>37050.806409868041</c:v>
                </c:pt>
                <c:pt idx="4583">
                  <c:v>36812.184625655755</c:v>
                </c:pt>
                <c:pt idx="4584">
                  <c:v>36843.046881820344</c:v>
                </c:pt>
                <c:pt idx="4585">
                  <c:v>36799.91168726507</c:v>
                </c:pt>
                <c:pt idx="4586">
                  <c:v>36951.023634328063</c:v>
                </c:pt>
                <c:pt idx="4587">
                  <c:v>36666.960365137034</c:v>
                </c:pt>
                <c:pt idx="4588">
                  <c:v>36834.479276345046</c:v>
                </c:pt>
                <c:pt idx="4589">
                  <c:v>36799.537049578401</c:v>
                </c:pt>
                <c:pt idx="4590">
                  <c:v>36743.188618088076</c:v>
                </c:pt>
                <c:pt idx="4591">
                  <c:v>36855.595942803127</c:v>
                </c:pt>
                <c:pt idx="4592">
                  <c:v>36863.19782402947</c:v>
                </c:pt>
                <c:pt idx="4593">
                  <c:v>37765.989145007479</c:v>
                </c:pt>
                <c:pt idx="4594">
                  <c:v>37728.695182724172</c:v>
                </c:pt>
                <c:pt idx="4595">
                  <c:v>37622.396190332307</c:v>
                </c:pt>
                <c:pt idx="4596">
                  <c:v>37807.84504897624</c:v>
                </c:pt>
                <c:pt idx="4597">
                  <c:v>38693.787089053585</c:v>
                </c:pt>
                <c:pt idx="4598">
                  <c:v>39104.583812079341</c:v>
                </c:pt>
                <c:pt idx="4599">
                  <c:v>39371.278193316328</c:v>
                </c:pt>
                <c:pt idx="4600">
                  <c:v>40067.522214484692</c:v>
                </c:pt>
                <c:pt idx="4601">
                  <c:v>41714.775885777955</c:v>
                </c:pt>
                <c:pt idx="4602">
                  <c:v>42449.487644543224</c:v>
                </c:pt>
                <c:pt idx="4603">
                  <c:v>43606.560653092441</c:v>
                </c:pt>
                <c:pt idx="4604">
                  <c:v>43878.300721171181</c:v>
                </c:pt>
                <c:pt idx="4605">
                  <c:v>44366.127241586713</c:v>
                </c:pt>
                <c:pt idx="4606">
                  <c:v>45181.810206463117</c:v>
                </c:pt>
                <c:pt idx="4607">
                  <c:v>45598.582518729221</c:v>
                </c:pt>
                <c:pt idx="4608">
                  <c:v>46040.415709449611</c:v>
                </c:pt>
                <c:pt idx="4609">
                  <c:v>46108.183682312643</c:v>
                </c:pt>
                <c:pt idx="4610">
                  <c:v>46045.853654563973</c:v>
                </c:pt>
                <c:pt idx="4611">
                  <c:v>46114.631415155192</c:v>
                </c:pt>
                <c:pt idx="4612">
                  <c:v>46358.999905204982</c:v>
                </c:pt>
                <c:pt idx="4613">
                  <c:v>46217.146578925924</c:v>
                </c:pt>
                <c:pt idx="4614">
                  <c:v>46255.355818521391</c:v>
                </c:pt>
                <c:pt idx="4615">
                  <c:v>46222.650008545381</c:v>
                </c:pt>
                <c:pt idx="4616">
                  <c:v>46331.532411117914</c:v>
                </c:pt>
                <c:pt idx="4617">
                  <c:v>46185.701838248613</c:v>
                </c:pt>
                <c:pt idx="4618">
                  <c:v>46334.881127400433</c:v>
                </c:pt>
                <c:pt idx="4619">
                  <c:v>46641.829328902684</c:v>
                </c:pt>
                <c:pt idx="4620">
                  <c:v>46646.992364842561</c:v>
                </c:pt>
                <c:pt idx="4621">
                  <c:v>46861.420087296603</c:v>
                </c:pt>
                <c:pt idx="4622">
                  <c:v>46656.066758395013</c:v>
                </c:pt>
                <c:pt idx="4623">
                  <c:v>46774.963076156746</c:v>
                </c:pt>
                <c:pt idx="4624">
                  <c:v>46531.349456016411</c:v>
                </c:pt>
                <c:pt idx="4625">
                  <c:v>46598.235410423324</c:v>
                </c:pt>
                <c:pt idx="4626">
                  <c:v>46128.600727408018</c:v>
                </c:pt>
                <c:pt idx="4627">
                  <c:v>45524.026207095892</c:v>
                </c:pt>
                <c:pt idx="4628">
                  <c:v>45246.466339785162</c:v>
                </c:pt>
                <c:pt idx="4629">
                  <c:v>45122.723571948656</c:v>
                </c:pt>
                <c:pt idx="4630">
                  <c:v>44532.278158576337</c:v>
                </c:pt>
                <c:pt idx="4631">
                  <c:v>44344.291935546775</c:v>
                </c:pt>
                <c:pt idx="4632">
                  <c:v>44048.074066218891</c:v>
                </c:pt>
                <c:pt idx="4633">
                  <c:v>43032.135552142492</c:v>
                </c:pt>
                <c:pt idx="4634">
                  <c:v>42393.898904595364</c:v>
                </c:pt>
                <c:pt idx="4635">
                  <c:v>42329.845463394391</c:v>
                </c:pt>
                <c:pt idx="4636">
                  <c:v>42390.700367766476</c:v>
                </c:pt>
                <c:pt idx="4637">
                  <c:v>42506.248962406011</c:v>
                </c:pt>
                <c:pt idx="4638">
                  <c:v>43434.541876722593</c:v>
                </c:pt>
                <c:pt idx="4639">
                  <c:v>44267.534856772203</c:v>
                </c:pt>
                <c:pt idx="4640">
                  <c:v>45245.501212233197</c:v>
                </c:pt>
                <c:pt idx="4641">
                  <c:v>45185.180944473432</c:v>
                </c:pt>
                <c:pt idx="4642">
                  <c:v>45647.832853561325</c:v>
                </c:pt>
                <c:pt idx="4643">
                  <c:v>45505.473131663573</c:v>
                </c:pt>
                <c:pt idx="4644">
                  <c:v>45289.980581178344</c:v>
                </c:pt>
                <c:pt idx="4645">
                  <c:v>45019.544632693644</c:v>
                </c:pt>
                <c:pt idx="4646">
                  <c:v>44077.537688368822</c:v>
                </c:pt>
                <c:pt idx="4647">
                  <c:v>43274.270432681282</c:v>
                </c:pt>
                <c:pt idx="4648">
                  <c:v>42818.866194998875</c:v>
                </c:pt>
                <c:pt idx="4649">
                  <c:v>42325.996578768601</c:v>
                </c:pt>
                <c:pt idx="4650">
                  <c:v>41402.968411219968</c:v>
                </c:pt>
                <c:pt idx="4651">
                  <c:v>41578.453429176392</c:v>
                </c:pt>
                <c:pt idx="4652">
                  <c:v>41061.145862254081</c:v>
                </c:pt>
                <c:pt idx="4653">
                  <c:v>40692.784307948241</c:v>
                </c:pt>
                <c:pt idx="4654">
                  <c:v>41084.908019421229</c:v>
                </c:pt>
                <c:pt idx="4655">
                  <c:v>41201.557896681676</c:v>
                </c:pt>
                <c:pt idx="4656">
                  <c:v>40715.682659937593</c:v>
                </c:pt>
                <c:pt idx="4657">
                  <c:v>41047.072216108798</c:v>
                </c:pt>
                <c:pt idx="4658">
                  <c:v>41011.211524305676</c:v>
                </c:pt>
                <c:pt idx="4659">
                  <c:v>40365.327938892966</c:v>
                </c:pt>
                <c:pt idx="4660">
                  <c:v>40336.443993975947</c:v>
                </c:pt>
                <c:pt idx="4661">
                  <c:v>41358.288011411882</c:v>
                </c:pt>
                <c:pt idx="4662">
                  <c:v>41111.587384742736</c:v>
                </c:pt>
                <c:pt idx="4663">
                  <c:v>40998.559935540332</c:v>
                </c:pt>
                <c:pt idx="4664">
                  <c:v>40949.70926363155</c:v>
                </c:pt>
                <c:pt idx="4665">
                  <c:v>40643.801273401201</c:v>
                </c:pt>
                <c:pt idx="4666">
                  <c:v>40048.322787924815</c:v>
                </c:pt>
                <c:pt idx="4667">
                  <c:v>39697.538368866881</c:v>
                </c:pt>
                <c:pt idx="4668">
                  <c:v>39021.619893896343</c:v>
                </c:pt>
                <c:pt idx="4669">
                  <c:v>40162.067871534586</c:v>
                </c:pt>
                <c:pt idx="4670">
                  <c:v>38849.708855395926</c:v>
                </c:pt>
                <c:pt idx="4671">
                  <c:v>38481.028128202495</c:v>
                </c:pt>
                <c:pt idx="4672">
                  <c:v>38307.028641782475</c:v>
                </c:pt>
                <c:pt idx="4673">
                  <c:v>37387.631516355767</c:v>
                </c:pt>
                <c:pt idx="4674">
                  <c:v>37233.722905969975</c:v>
                </c:pt>
                <c:pt idx="4675">
                  <c:v>36898.718726859355</c:v>
                </c:pt>
                <c:pt idx="4676">
                  <c:v>36293.752741200908</c:v>
                </c:pt>
                <c:pt idx="4677">
                  <c:v>35749.719150446203</c:v>
                </c:pt>
                <c:pt idx="4678">
                  <c:v>35793.004924922992</c:v>
                </c:pt>
                <c:pt idx="4679">
                  <c:v>35457.367602114871</c:v>
                </c:pt>
                <c:pt idx="4680">
                  <c:v>35234.021272112157</c:v>
                </c:pt>
                <c:pt idx="4681">
                  <c:v>35381.901039041011</c:v>
                </c:pt>
                <c:pt idx="4682">
                  <c:v>35434.143261274963</c:v>
                </c:pt>
                <c:pt idx="4683">
                  <c:v>35453.390351519978</c:v>
                </c:pt>
                <c:pt idx="4684">
                  <c:v>35754.138517562831</c:v>
                </c:pt>
                <c:pt idx="4685">
                  <c:v>35391.870278035312</c:v>
                </c:pt>
                <c:pt idx="4686">
                  <c:v>35877.371690042542</c:v>
                </c:pt>
                <c:pt idx="4687">
                  <c:v>36314.658965801325</c:v>
                </c:pt>
                <c:pt idx="4688">
                  <c:v>35945.938396060192</c:v>
                </c:pt>
                <c:pt idx="4689">
                  <c:v>36263.167817041423</c:v>
                </c:pt>
                <c:pt idx="4690">
                  <c:v>35912.428238370252</c:v>
                </c:pt>
                <c:pt idx="4691">
                  <c:v>36016.429546393083</c:v>
                </c:pt>
                <c:pt idx="4692">
                  <c:v>36095.36196660428</c:v>
                </c:pt>
                <c:pt idx="4693">
                  <c:v>36461.325923813667</c:v>
                </c:pt>
                <c:pt idx="4694">
                  <c:v>36974.7303307006</c:v>
                </c:pt>
                <c:pt idx="4695">
                  <c:v>37170.029889851176</c:v>
                </c:pt>
                <c:pt idx="4696">
                  <c:v>37187.175929452991</c:v>
                </c:pt>
                <c:pt idx="4697">
                  <c:v>37819.342281114601</c:v>
                </c:pt>
                <c:pt idx="4698">
                  <c:v>37872.221859967925</c:v>
                </c:pt>
                <c:pt idx="4699">
                  <c:v>38372.666926545455</c:v>
                </c:pt>
                <c:pt idx="4700">
                  <c:v>38568.670716444038</c:v>
                </c:pt>
                <c:pt idx="4701">
                  <c:v>39171.574084360131</c:v>
                </c:pt>
                <c:pt idx="4702">
                  <c:v>40206.064472465136</c:v>
                </c:pt>
                <c:pt idx="4703">
                  <c:v>40772.927534736598</c:v>
                </c:pt>
                <c:pt idx="4704">
                  <c:v>41273.363190319251</c:v>
                </c:pt>
                <c:pt idx="4705">
                  <c:v>42585.847957372076</c:v>
                </c:pt>
                <c:pt idx="4706">
                  <c:v>43308.43414992054</c:v>
                </c:pt>
                <c:pt idx="4707">
                  <c:v>43379.087493742983</c:v>
                </c:pt>
                <c:pt idx="4708">
                  <c:v>43587.623120501419</c:v>
                </c:pt>
                <c:pt idx="4709">
                  <c:v>44836.827761812419</c:v>
                </c:pt>
                <c:pt idx="4710">
                  <c:v>45192.977649310829</c:v>
                </c:pt>
                <c:pt idx="4711">
                  <c:v>45319.827443064576</c:v>
                </c:pt>
                <c:pt idx="4712">
                  <c:v>45742.932758134943</c:v>
                </c:pt>
                <c:pt idx="4713">
                  <c:v>47224.544118639838</c:v>
                </c:pt>
                <c:pt idx="4714">
                  <c:v>47740.821674206862</c:v>
                </c:pt>
                <c:pt idx="4715">
                  <c:v>47559.45880119229</c:v>
                </c:pt>
                <c:pt idx="4716">
                  <c:v>47341.721207838506</c:v>
                </c:pt>
                <c:pt idx="4717">
                  <c:v>47358.169628416726</c:v>
                </c:pt>
                <c:pt idx="4718">
                  <c:v>46836.843366480287</c:v>
                </c:pt>
                <c:pt idx="4719">
                  <c:v>46201.929601033735</c:v>
                </c:pt>
                <c:pt idx="4720">
                  <c:v>44954.110582536588</c:v>
                </c:pt>
                <c:pt idx="4721">
                  <c:v>43944.086978809843</c:v>
                </c:pt>
                <c:pt idx="4722">
                  <c:v>43445.845478644042</c:v>
                </c:pt>
                <c:pt idx="4723">
                  <c:v>43411.908638463792</c:v>
                </c:pt>
                <c:pt idx="4724">
                  <c:v>42882.652716359211</c:v>
                </c:pt>
                <c:pt idx="4725">
                  <c:v>42222.275598250431</c:v>
                </c:pt>
                <c:pt idx="4726">
                  <c:v>41578.65725930981</c:v>
                </c:pt>
                <c:pt idx="4727">
                  <c:v>41085.145100401191</c:v>
                </c:pt>
                <c:pt idx="4728">
                  <c:v>40912.644168732586</c:v>
                </c:pt>
                <c:pt idx="4729">
                  <c:v>41517.654786534484</c:v>
                </c:pt>
                <c:pt idx="4730">
                  <c:v>41362.054407667078</c:v>
                </c:pt>
                <c:pt idx="4731">
                  <c:v>41273.003562168167</c:v>
                </c:pt>
                <c:pt idx="4732">
                  <c:v>41120.680011597033</c:v>
                </c:pt>
                <c:pt idx="4733">
                  <c:v>41609.430219150105</c:v>
                </c:pt>
                <c:pt idx="4734">
                  <c:v>41940.348424645395</c:v>
                </c:pt>
                <c:pt idx="4735">
                  <c:v>43033.609474115525</c:v>
                </c:pt>
                <c:pt idx="4736">
                  <c:v>44566.484721872264</c:v>
                </c:pt>
                <c:pt idx="4737">
                  <c:v>45030.089944710155</c:v>
                </c:pt>
                <c:pt idx="4738">
                  <c:v>45270.216887388924</c:v>
                </c:pt>
                <c:pt idx="4739">
                  <c:v>45690.547156391665</c:v>
                </c:pt>
                <c:pt idx="4740">
                  <c:v>45876.956937675051</c:v>
                </c:pt>
                <c:pt idx="4741">
                  <c:v>46847.106552891382</c:v>
                </c:pt>
                <c:pt idx="4742">
                  <c:v>47026.1233049488</c:v>
                </c:pt>
                <c:pt idx="4743">
                  <c:v>46922.93114224491</c:v>
                </c:pt>
                <c:pt idx="4744">
                  <c:v>46950.464909758768</c:v>
                </c:pt>
                <c:pt idx="4745">
                  <c:v>47158.917847912788</c:v>
                </c:pt>
                <c:pt idx="4746">
                  <c:v>47015.862909798743</c:v>
                </c:pt>
                <c:pt idx="4747">
                  <c:v>46751.259779756307</c:v>
                </c:pt>
                <c:pt idx="4748">
                  <c:v>45935.742412346452</c:v>
                </c:pt>
                <c:pt idx="4749">
                  <c:v>44182.104453010827</c:v>
                </c:pt>
                <c:pt idx="4750">
                  <c:v>43312.577394445019</c:v>
                </c:pt>
                <c:pt idx="4751">
                  <c:v>42971.122474978198</c:v>
                </c:pt>
                <c:pt idx="4752">
                  <c:v>42846.67627732949</c:v>
                </c:pt>
                <c:pt idx="4753">
                  <c:v>42921.684508937731</c:v>
                </c:pt>
                <c:pt idx="4754">
                  <c:v>43017.880101596282</c:v>
                </c:pt>
                <c:pt idx="4755">
                  <c:v>42761.512184697531</c:v>
                </c:pt>
                <c:pt idx="4756">
                  <c:v>42871.203332121186</c:v>
                </c:pt>
                <c:pt idx="4757">
                  <c:v>43706.870844809193</c:v>
                </c:pt>
                <c:pt idx="4758">
                  <c:v>43344.717944031094</c:v>
                </c:pt>
                <c:pt idx="4759">
                  <c:v>43145.061682975247</c:v>
                </c:pt>
                <c:pt idx="4760">
                  <c:v>43120.212051319191</c:v>
                </c:pt>
                <c:pt idx="4761">
                  <c:v>42678.382064341669</c:v>
                </c:pt>
                <c:pt idx="4762">
                  <c:v>42432.505608545776</c:v>
                </c:pt>
                <c:pt idx="4763">
                  <c:v>41921.014641117195</c:v>
                </c:pt>
                <c:pt idx="4764">
                  <c:v>41361.114113127333</c:v>
                </c:pt>
                <c:pt idx="4765">
                  <c:v>40467.088024510856</c:v>
                </c:pt>
                <c:pt idx="4766">
                  <c:v>40066.511433596206</c:v>
                </c:pt>
                <c:pt idx="4767">
                  <c:v>39084.387020304493</c:v>
                </c:pt>
                <c:pt idx="4768">
                  <c:v>38527.390893506788</c:v>
                </c:pt>
                <c:pt idx="4769">
                  <c:v>37806.052951280653</c:v>
                </c:pt>
                <c:pt idx="4770">
                  <c:v>37215.602532060031</c:v>
                </c:pt>
                <c:pt idx="4771">
                  <c:v>37153.16339283705</c:v>
                </c:pt>
                <c:pt idx="4772">
                  <c:v>37083.817564576217</c:v>
                </c:pt>
                <c:pt idx="4773">
                  <c:v>36873.327854875817</c:v>
                </c:pt>
                <c:pt idx="4774">
                  <c:v>36489.019277771382</c:v>
                </c:pt>
                <c:pt idx="4775">
                  <c:v>36255.249161730047</c:v>
                </c:pt>
                <c:pt idx="4776">
                  <c:v>36155.204680441086</c:v>
                </c:pt>
                <c:pt idx="4777">
                  <c:v>36026.596031829082</c:v>
                </c:pt>
                <c:pt idx="4778">
                  <c:v>35874.874969140488</c:v>
                </c:pt>
                <c:pt idx="4779">
                  <c:v>36123.113788870076</c:v>
                </c:pt>
                <c:pt idx="4780">
                  <c:v>36239.128732341786</c:v>
                </c:pt>
                <c:pt idx="4781">
                  <c:v>36009.089775388398</c:v>
                </c:pt>
                <c:pt idx="4782">
                  <c:v>35876.44621281376</c:v>
                </c:pt>
                <c:pt idx="4783">
                  <c:v>35748.19177402262</c:v>
                </c:pt>
                <c:pt idx="4784">
                  <c:v>35439.950654012566</c:v>
                </c:pt>
                <c:pt idx="4785">
                  <c:v>35211.063855117565</c:v>
                </c:pt>
                <c:pt idx="4786">
                  <c:v>35060.655718311325</c:v>
                </c:pt>
                <c:pt idx="4787">
                  <c:v>35418.638947690546</c:v>
                </c:pt>
                <c:pt idx="4788">
                  <c:v>35002.895445376162</c:v>
                </c:pt>
                <c:pt idx="4789">
                  <c:v>34749.357843114813</c:v>
                </c:pt>
                <c:pt idx="4790">
                  <c:v>34436.633685602254</c:v>
                </c:pt>
                <c:pt idx="4791">
                  <c:v>34334.626719555607</c:v>
                </c:pt>
                <c:pt idx="4792">
                  <c:v>34296.169177870514</c:v>
                </c:pt>
                <c:pt idx="4793">
                  <c:v>35095.038495476743</c:v>
                </c:pt>
                <c:pt idx="4794">
                  <c:v>35530.454184673625</c:v>
                </c:pt>
                <c:pt idx="4795">
                  <c:v>35819.435199233194</c:v>
                </c:pt>
                <c:pt idx="4796">
                  <c:v>36644.109260346282</c:v>
                </c:pt>
                <c:pt idx="4797">
                  <c:v>38009.909119059012</c:v>
                </c:pt>
                <c:pt idx="4798">
                  <c:v>38290.241233166853</c:v>
                </c:pt>
                <c:pt idx="4799">
                  <c:v>39289.65583847274</c:v>
                </c:pt>
                <c:pt idx="4800">
                  <c:v>39920.457195420218</c:v>
                </c:pt>
                <c:pt idx="4801">
                  <c:v>40720.196325222118</c:v>
                </c:pt>
                <c:pt idx="4802">
                  <c:v>41610.691696925976</c:v>
                </c:pt>
                <c:pt idx="4803">
                  <c:v>41742.795020342855</c:v>
                </c:pt>
                <c:pt idx="4804">
                  <c:v>41844.021887004674</c:v>
                </c:pt>
                <c:pt idx="4805">
                  <c:v>42711.005173699101</c:v>
                </c:pt>
                <c:pt idx="4806">
                  <c:v>43111.094995925188</c:v>
                </c:pt>
                <c:pt idx="4807">
                  <c:v>43204.393800285594</c:v>
                </c:pt>
                <c:pt idx="4808">
                  <c:v>43767.366525502679</c:v>
                </c:pt>
                <c:pt idx="4809">
                  <c:v>43809.106486015437</c:v>
                </c:pt>
                <c:pt idx="4810">
                  <c:v>44457.401680895193</c:v>
                </c:pt>
                <c:pt idx="4811">
                  <c:v>44237.037627065554</c:v>
                </c:pt>
                <c:pt idx="4812">
                  <c:v>44054.383437414508</c:v>
                </c:pt>
                <c:pt idx="4813">
                  <c:v>44275.962310509225</c:v>
                </c:pt>
                <c:pt idx="4814">
                  <c:v>43938.2984160712</c:v>
                </c:pt>
                <c:pt idx="4815">
                  <c:v>43560.445573157289</c:v>
                </c:pt>
                <c:pt idx="4816">
                  <c:v>43350.695711816617</c:v>
                </c:pt>
                <c:pt idx="4817">
                  <c:v>43208.854215358413</c:v>
                </c:pt>
                <c:pt idx="4818">
                  <c:v>42765.003467539544</c:v>
                </c:pt>
                <c:pt idx="4819">
                  <c:v>42359.300683728601</c:v>
                </c:pt>
                <c:pt idx="4820">
                  <c:v>41487.117918518685</c:v>
                </c:pt>
                <c:pt idx="4821">
                  <c:v>41478.461204938911</c:v>
                </c:pt>
                <c:pt idx="4822">
                  <c:v>41424.237860172936</c:v>
                </c:pt>
                <c:pt idx="4823">
                  <c:v>41132.278562104933</c:v>
                </c:pt>
                <c:pt idx="4824">
                  <c:v>41075.844422482318</c:v>
                </c:pt>
                <c:pt idx="4825">
                  <c:v>41440.904523722995</c:v>
                </c:pt>
                <c:pt idx="4826">
                  <c:v>41332.408372405174</c:v>
                </c:pt>
                <c:pt idx="4827">
                  <c:v>41492.612942317704</c:v>
                </c:pt>
                <c:pt idx="4828">
                  <c:v>41447.994406785176</c:v>
                </c:pt>
                <c:pt idx="4829">
                  <c:v>41348.645738409708</c:v>
                </c:pt>
                <c:pt idx="4830">
                  <c:v>41788.949546362615</c:v>
                </c:pt>
                <c:pt idx="4831">
                  <c:v>42110.068106999337</c:v>
                </c:pt>
                <c:pt idx="4832">
                  <c:v>43158.350203864211</c:v>
                </c:pt>
                <c:pt idx="4833">
                  <c:v>43256.783606941455</c:v>
                </c:pt>
                <c:pt idx="4834">
                  <c:v>44320.833929717614</c:v>
                </c:pt>
                <c:pt idx="4835">
                  <c:v>44839.375938830432</c:v>
                </c:pt>
                <c:pt idx="4836">
                  <c:v>45048.806018572381</c:v>
                </c:pt>
                <c:pt idx="4837">
                  <c:v>45664.379384761472</c:v>
                </c:pt>
                <c:pt idx="4838">
                  <c:v>45886.24759989266</c:v>
                </c:pt>
                <c:pt idx="4839">
                  <c:v>45745.461912929328</c:v>
                </c:pt>
                <c:pt idx="4840">
                  <c:v>45851.551656857708</c:v>
                </c:pt>
                <c:pt idx="4841">
                  <c:v>45572.626590594322</c:v>
                </c:pt>
                <c:pt idx="4842">
                  <c:v>45022.556143020745</c:v>
                </c:pt>
                <c:pt idx="4843">
                  <c:v>44816.242912672838</c:v>
                </c:pt>
                <c:pt idx="4844">
                  <c:v>45027.044194380709</c:v>
                </c:pt>
                <c:pt idx="4845">
                  <c:v>44615.309171145236</c:v>
                </c:pt>
                <c:pt idx="4846">
                  <c:v>45077.928838565436</c:v>
                </c:pt>
                <c:pt idx="4847">
                  <c:v>44880.679389371588</c:v>
                </c:pt>
                <c:pt idx="4848">
                  <c:v>44563.80618855996</c:v>
                </c:pt>
                <c:pt idx="4849">
                  <c:v>44649.159306028283</c:v>
                </c:pt>
                <c:pt idx="4850">
                  <c:v>44378.738775556376</c:v>
                </c:pt>
                <c:pt idx="4851">
                  <c:v>44720.599973675759</c:v>
                </c:pt>
                <c:pt idx="4852">
                  <c:v>44635.293911181434</c:v>
                </c:pt>
                <c:pt idx="4853">
                  <c:v>44640.001410921526</c:v>
                </c:pt>
                <c:pt idx="4854">
                  <c:v>44774.619288074493</c:v>
                </c:pt>
                <c:pt idx="4855">
                  <c:v>44563.994616699281</c:v>
                </c:pt>
                <c:pt idx="4856">
                  <c:v>43899.774805197943</c:v>
                </c:pt>
                <c:pt idx="4857">
                  <c:v>43752.843946872563</c:v>
                </c:pt>
                <c:pt idx="4858">
                  <c:v>43251.516453361626</c:v>
                </c:pt>
                <c:pt idx="4859">
                  <c:v>43045.705205476501</c:v>
                </c:pt>
                <c:pt idx="4860">
                  <c:v>42387.124586205122</c:v>
                </c:pt>
                <c:pt idx="4861">
                  <c:v>40653.895874855581</c:v>
                </c:pt>
                <c:pt idx="4862">
                  <c:v>40467.770229526352</c:v>
                </c:pt>
                <c:pt idx="4863">
                  <c:v>40279.771387754379</c:v>
                </c:pt>
                <c:pt idx="4864">
                  <c:v>39691.607227554705</c:v>
                </c:pt>
                <c:pt idx="4865">
                  <c:v>38226.515582921827</c:v>
                </c:pt>
                <c:pt idx="4866">
                  <c:v>37700.836039075693</c:v>
                </c:pt>
                <c:pt idx="4867">
                  <c:v>37297.117769759425</c:v>
                </c:pt>
                <c:pt idx="4868">
                  <c:v>36979.086419890191</c:v>
                </c:pt>
                <c:pt idx="4869">
                  <c:v>36779.426754857457</c:v>
                </c:pt>
                <c:pt idx="4870">
                  <c:v>36423.263259461106</c:v>
                </c:pt>
                <c:pt idx="4871">
                  <c:v>36732.608853821192</c:v>
                </c:pt>
                <c:pt idx="4872">
                  <c:v>37144.242362457808</c:v>
                </c:pt>
                <c:pt idx="4873">
                  <c:v>37507.914642316173</c:v>
                </c:pt>
                <c:pt idx="4874">
                  <c:v>37510.391732283526</c:v>
                </c:pt>
                <c:pt idx="4875">
                  <c:v>37353.865075251604</c:v>
                </c:pt>
                <c:pt idx="4876">
                  <c:v>37417.384680775991</c:v>
                </c:pt>
                <c:pt idx="4877">
                  <c:v>36921.57982732806</c:v>
                </c:pt>
                <c:pt idx="4878">
                  <c:v>37140.247299052331</c:v>
                </c:pt>
                <c:pt idx="4879">
                  <c:v>37214.375702763587</c:v>
                </c:pt>
                <c:pt idx="4880">
                  <c:v>37328.792378990598</c:v>
                </c:pt>
                <c:pt idx="4881">
                  <c:v>38695.827873288043</c:v>
                </c:pt>
                <c:pt idx="4882">
                  <c:v>38677.174288431321</c:v>
                </c:pt>
                <c:pt idx="4883">
                  <c:v>38787.800920775684</c:v>
                </c:pt>
                <c:pt idx="4884">
                  <c:v>38831.929271628716</c:v>
                </c:pt>
                <c:pt idx="4885">
                  <c:v>40082.536956105483</c:v>
                </c:pt>
                <c:pt idx="4886">
                  <c:v>39753.638502272297</c:v>
                </c:pt>
                <c:pt idx="4887">
                  <c:v>39511.309190580774</c:v>
                </c:pt>
                <c:pt idx="4888">
                  <c:v>40111.8325859912</c:v>
                </c:pt>
                <c:pt idx="4889">
                  <c:v>40853.102798954082</c:v>
                </c:pt>
                <c:pt idx="4890">
                  <c:v>41717.071772046322</c:v>
                </c:pt>
                <c:pt idx="4891">
                  <c:v>41936.728195155825</c:v>
                </c:pt>
                <c:pt idx="4892">
                  <c:v>43061.293216844417</c:v>
                </c:pt>
                <c:pt idx="4893">
                  <c:v>43337.909986340339</c:v>
                </c:pt>
                <c:pt idx="4894">
                  <c:v>44143.6463266426</c:v>
                </c:pt>
                <c:pt idx="4895">
                  <c:v>44720.477634748124</c:v>
                </c:pt>
                <c:pt idx="4896">
                  <c:v>45383.468394356503</c:v>
                </c:pt>
                <c:pt idx="4897">
                  <c:v>45729.868295011256</c:v>
                </c:pt>
                <c:pt idx="4898">
                  <c:v>45926.254331485892</c:v>
                </c:pt>
                <c:pt idx="4899">
                  <c:v>46247.348463582901</c:v>
                </c:pt>
                <c:pt idx="4900">
                  <c:v>46699.920400307456</c:v>
                </c:pt>
                <c:pt idx="4901">
                  <c:v>47415.223884517109</c:v>
                </c:pt>
                <c:pt idx="4902">
                  <c:v>47906.069335929431</c:v>
                </c:pt>
                <c:pt idx="4903">
                  <c:v>47713.238052448643</c:v>
                </c:pt>
                <c:pt idx="4904">
                  <c:v>48212.299498551591</c:v>
                </c:pt>
                <c:pt idx="4905">
                  <c:v>48652.697216218701</c:v>
                </c:pt>
                <c:pt idx="4906">
                  <c:v>48768.184339041167</c:v>
                </c:pt>
                <c:pt idx="4907">
                  <c:v>49403.178794757485</c:v>
                </c:pt>
                <c:pt idx="4908">
                  <c:v>49686.156800042118</c:v>
                </c:pt>
                <c:pt idx="4909">
                  <c:v>50012.427972440149</c:v>
                </c:pt>
                <c:pt idx="4910">
                  <c:v>50120.546891039543</c:v>
                </c:pt>
                <c:pt idx="4911">
                  <c:v>49978.065442929954</c:v>
                </c:pt>
                <c:pt idx="4912">
                  <c:v>49469.576570829013</c:v>
                </c:pt>
                <c:pt idx="4913">
                  <c:v>48980.135359981527</c:v>
                </c:pt>
                <c:pt idx="4914">
                  <c:v>49115.016540750323</c:v>
                </c:pt>
                <c:pt idx="4915">
                  <c:v>49059.545330111105</c:v>
                </c:pt>
                <c:pt idx="4916">
                  <c:v>48825.788837986613</c:v>
                </c:pt>
                <c:pt idx="4917">
                  <c:v>48367.884871888324</c:v>
                </c:pt>
                <c:pt idx="4918">
                  <c:v>48567.771401965721</c:v>
                </c:pt>
                <c:pt idx="4919">
                  <c:v>48808.524872612921</c:v>
                </c:pt>
                <c:pt idx="4920">
                  <c:v>49247.536767232225</c:v>
                </c:pt>
                <c:pt idx="4921">
                  <c:v>49700.971111501589</c:v>
                </c:pt>
                <c:pt idx="4922">
                  <c:v>49563.235588023585</c:v>
                </c:pt>
                <c:pt idx="4923">
                  <c:v>49756.894438345211</c:v>
                </c:pt>
                <c:pt idx="4924">
                  <c:v>50014.228483965468</c:v>
                </c:pt>
                <c:pt idx="4925">
                  <c:v>51055.030241600776</c:v>
                </c:pt>
                <c:pt idx="4926">
                  <c:v>51638.231395553907</c:v>
                </c:pt>
                <c:pt idx="4927">
                  <c:v>52625.361849368943</c:v>
                </c:pt>
                <c:pt idx="4928">
                  <c:v>53598.260884714175</c:v>
                </c:pt>
                <c:pt idx="4929">
                  <c:v>53783.23719127872</c:v>
                </c:pt>
                <c:pt idx="4930">
                  <c:v>54382.330704167071</c:v>
                </c:pt>
                <c:pt idx="4931">
                  <c:v>54768.639033568557</c:v>
                </c:pt>
                <c:pt idx="4932">
                  <c:v>55058.942789477893</c:v>
                </c:pt>
                <c:pt idx="4933">
                  <c:v>54665.056614931302</c:v>
                </c:pt>
                <c:pt idx="4934">
                  <c:v>54487.814139749607</c:v>
                </c:pt>
                <c:pt idx="4935">
                  <c:v>54215.677816728843</c:v>
                </c:pt>
                <c:pt idx="4936">
                  <c:v>53859.174512336001</c:v>
                </c:pt>
                <c:pt idx="4937">
                  <c:v>52250.797055860719</c:v>
                </c:pt>
                <c:pt idx="4938">
                  <c:v>51630.008592909398</c:v>
                </c:pt>
                <c:pt idx="4939">
                  <c:v>50567.346696222026</c:v>
                </c:pt>
                <c:pt idx="4940">
                  <c:v>50011.895958892339</c:v>
                </c:pt>
                <c:pt idx="4941">
                  <c:v>48815.681433574551</c:v>
                </c:pt>
                <c:pt idx="4942">
                  <c:v>47826.356007388335</c:v>
                </c:pt>
                <c:pt idx="4943">
                  <c:v>47017.200684712028</c:v>
                </c:pt>
                <c:pt idx="4944">
                  <c:v>46921.98724349447</c:v>
                </c:pt>
                <c:pt idx="4945">
                  <c:v>46863.173123356675</c:v>
                </c:pt>
                <c:pt idx="4946">
                  <c:v>46522.549182716728</c:v>
                </c:pt>
                <c:pt idx="4947">
                  <c:v>46166.190851695304</c:v>
                </c:pt>
                <c:pt idx="4948">
                  <c:v>45873.417602693939</c:v>
                </c:pt>
                <c:pt idx="4949">
                  <c:v>46203.198683694456</c:v>
                </c:pt>
                <c:pt idx="4950">
                  <c:v>45817.263998819253</c:v>
                </c:pt>
                <c:pt idx="4951">
                  <c:v>46038.228141728985</c:v>
                </c:pt>
                <c:pt idx="4952">
                  <c:v>45191.71296779198</c:v>
                </c:pt>
                <c:pt idx="4953">
                  <c:v>45076.861191240285</c:v>
                </c:pt>
                <c:pt idx="4954">
                  <c:v>44978.292634263584</c:v>
                </c:pt>
                <c:pt idx="4955">
                  <c:v>44543.857282388213</c:v>
                </c:pt>
                <c:pt idx="4956">
                  <c:v>43579.497427309274</c:v>
                </c:pt>
                <c:pt idx="4957">
                  <c:v>44241.433963275325</c:v>
                </c:pt>
                <c:pt idx="4958">
                  <c:v>43254.106679505276</c:v>
                </c:pt>
                <c:pt idx="4959">
                  <c:v>42839.90557516399</c:v>
                </c:pt>
                <c:pt idx="4960">
                  <c:v>43165.755859841818</c:v>
                </c:pt>
                <c:pt idx="4961">
                  <c:v>43624.378465521877</c:v>
                </c:pt>
                <c:pt idx="4962">
                  <c:v>43266.154554956549</c:v>
                </c:pt>
                <c:pt idx="4963">
                  <c:v>43179.094447223004</c:v>
                </c:pt>
                <c:pt idx="4964">
                  <c:v>43003.899372004707</c:v>
                </c:pt>
                <c:pt idx="4965">
                  <c:v>43107.584094162492</c:v>
                </c:pt>
                <c:pt idx="4966">
                  <c:v>42784.333454632426</c:v>
                </c:pt>
                <c:pt idx="4967">
                  <c:v>42531.632613953967</c:v>
                </c:pt>
                <c:pt idx="4968">
                  <c:v>42843.448914823683</c:v>
                </c:pt>
                <c:pt idx="4969">
                  <c:v>43280.602033848139</c:v>
                </c:pt>
                <c:pt idx="4970">
                  <c:v>43683.471095040208</c:v>
                </c:pt>
                <c:pt idx="4971">
                  <c:v>43886.406587199555</c:v>
                </c:pt>
                <c:pt idx="4972">
                  <c:v>44583.268726510971</c:v>
                </c:pt>
                <c:pt idx="4973">
                  <c:v>45326.920730103775</c:v>
                </c:pt>
                <c:pt idx="4974">
                  <c:v>45323.561613670827</c:v>
                </c:pt>
                <c:pt idx="4975">
                  <c:v>45306.059562142713</c:v>
                </c:pt>
                <c:pt idx="4976">
                  <c:v>45178.143718930551</c:v>
                </c:pt>
                <c:pt idx="4977">
                  <c:v>45383.088758830832</c:v>
                </c:pt>
                <c:pt idx="4978">
                  <c:v>44992.807792224237</c:v>
                </c:pt>
                <c:pt idx="4979">
                  <c:v>44454.268820796031</c:v>
                </c:pt>
                <c:pt idx="4980">
                  <c:v>44454.292448399996</c:v>
                </c:pt>
                <c:pt idx="4981">
                  <c:v>44847.385095874291</c:v>
                </c:pt>
                <c:pt idx="4982">
                  <c:v>45090.128090869155</c:v>
                </c:pt>
                <c:pt idx="4983">
                  <c:v>45049.748715919224</c:v>
                </c:pt>
                <c:pt idx="4984">
                  <c:v>45181.147828611465</c:v>
                </c:pt>
                <c:pt idx="4985">
                  <c:v>46653.790106598135</c:v>
                </c:pt>
                <c:pt idx="4986">
                  <c:v>47080.578120140111</c:v>
                </c:pt>
                <c:pt idx="4987">
                  <c:v>47275.980207073197</c:v>
                </c:pt>
                <c:pt idx="4988">
                  <c:v>47753.953820404211</c:v>
                </c:pt>
                <c:pt idx="4989">
                  <c:v>49493.525946722424</c:v>
                </c:pt>
                <c:pt idx="4990">
                  <c:v>50486.82221201314</c:v>
                </c:pt>
                <c:pt idx="4991">
                  <c:v>50453.658867502636</c:v>
                </c:pt>
                <c:pt idx="4992">
                  <c:v>50726.065914808678</c:v>
                </c:pt>
                <c:pt idx="4993">
                  <c:v>50997.498627806548</c:v>
                </c:pt>
                <c:pt idx="4994">
                  <c:v>51023.830791494867</c:v>
                </c:pt>
                <c:pt idx="4995">
                  <c:v>51175.870826837039</c:v>
                </c:pt>
                <c:pt idx="4996">
                  <c:v>51019.565820758406</c:v>
                </c:pt>
                <c:pt idx="4997">
                  <c:v>50933.243158577585</c:v>
                </c:pt>
                <c:pt idx="4998">
                  <c:v>50501.526787268675</c:v>
                </c:pt>
                <c:pt idx="4999">
                  <c:v>50385.808598493597</c:v>
                </c:pt>
                <c:pt idx="5000">
                  <c:v>50423.470394514377</c:v>
                </c:pt>
                <c:pt idx="5001">
                  <c:v>50590.156336570093</c:v>
                </c:pt>
                <c:pt idx="5002">
                  <c:v>50548.030921733574</c:v>
                </c:pt>
                <c:pt idx="5003">
                  <c:v>50621.418660130701</c:v>
                </c:pt>
                <c:pt idx="5004">
                  <c:v>50912.463285592916</c:v>
                </c:pt>
                <c:pt idx="5005">
                  <c:v>51194.80454697393</c:v>
                </c:pt>
                <c:pt idx="5006">
                  <c:v>51411.928807775337</c:v>
                </c:pt>
                <c:pt idx="5007">
                  <c:v>51033.038552860002</c:v>
                </c:pt>
                <c:pt idx="5008">
                  <c:v>50985.860226741512</c:v>
                </c:pt>
                <c:pt idx="5009">
                  <c:v>50768.108228558733</c:v>
                </c:pt>
                <c:pt idx="5010">
                  <c:v>50368.821957115564</c:v>
                </c:pt>
                <c:pt idx="5011">
                  <c:v>49867.537898349212</c:v>
                </c:pt>
                <c:pt idx="5012">
                  <c:v>49938.202863749029</c:v>
                </c:pt>
                <c:pt idx="5013">
                  <c:v>50141.383233997774</c:v>
                </c:pt>
                <c:pt idx="5014">
                  <c:v>49648.589109964501</c:v>
                </c:pt>
                <c:pt idx="5015">
                  <c:v>49460.436696776196</c:v>
                </c:pt>
                <c:pt idx="5016">
                  <c:v>49317.248006400208</c:v>
                </c:pt>
                <c:pt idx="5017">
                  <c:v>48893.592252255658</c:v>
                </c:pt>
                <c:pt idx="5018">
                  <c:v>48337.622116115934</c:v>
                </c:pt>
                <c:pt idx="5019">
                  <c:v>48297.274378127266</c:v>
                </c:pt>
                <c:pt idx="5020">
                  <c:v>48474.090751497191</c:v>
                </c:pt>
                <c:pt idx="5021">
                  <c:v>49213.380258414676</c:v>
                </c:pt>
                <c:pt idx="5022">
                  <c:v>49734.837072874681</c:v>
                </c:pt>
                <c:pt idx="5023">
                  <c:v>50260.872035954788</c:v>
                </c:pt>
                <c:pt idx="5024">
                  <c:v>51268.159046538254</c:v>
                </c:pt>
                <c:pt idx="5025">
                  <c:v>51812.379651780728</c:v>
                </c:pt>
                <c:pt idx="5026">
                  <c:v>52409.132834477212</c:v>
                </c:pt>
                <c:pt idx="5027">
                  <c:v>52661.885928202581</c:v>
                </c:pt>
                <c:pt idx="5028">
                  <c:v>52914.154243564604</c:v>
                </c:pt>
                <c:pt idx="5029">
                  <c:v>53030.936287234268</c:v>
                </c:pt>
                <c:pt idx="5030">
                  <c:v>52682.714261803434</c:v>
                </c:pt>
                <c:pt idx="5031">
                  <c:v>52098.479904766085</c:v>
                </c:pt>
                <c:pt idx="5032">
                  <c:v>51755.076504902841</c:v>
                </c:pt>
                <c:pt idx="5033">
                  <c:v>51990.686566540047</c:v>
                </c:pt>
                <c:pt idx="5034">
                  <c:v>50988.802472146941</c:v>
                </c:pt>
                <c:pt idx="5035">
                  <c:v>50447.92356698995</c:v>
                </c:pt>
                <c:pt idx="5036">
                  <c:v>49711.845808336242</c:v>
                </c:pt>
                <c:pt idx="5037">
                  <c:v>48428.079596977383</c:v>
                </c:pt>
                <c:pt idx="5038">
                  <c:v>47559.856061308616</c:v>
                </c:pt>
                <c:pt idx="5039">
                  <c:v>47189.466938207843</c:v>
                </c:pt>
                <c:pt idx="5040">
                  <c:v>46594.245340852125</c:v>
                </c:pt>
                <c:pt idx="5041">
                  <c:v>46309.035135703576</c:v>
                </c:pt>
                <c:pt idx="5042">
                  <c:v>46376.083263576715</c:v>
                </c:pt>
                <c:pt idx="5043">
                  <c:v>45974.372751910145</c:v>
                </c:pt>
                <c:pt idx="5044">
                  <c:v>45804.130855457013</c:v>
                </c:pt>
                <c:pt idx="5045">
                  <c:v>46120.1432425858</c:v>
                </c:pt>
                <c:pt idx="5046">
                  <c:v>45641.589960031124</c:v>
                </c:pt>
                <c:pt idx="5047">
                  <c:v>45133.882412746745</c:v>
                </c:pt>
                <c:pt idx="5048">
                  <c:v>44360.781604314994</c:v>
                </c:pt>
                <c:pt idx="5049">
                  <c:v>43929.260461089652</c:v>
                </c:pt>
                <c:pt idx="5050">
                  <c:v>43445.586383945461</c:v>
                </c:pt>
                <c:pt idx="5051">
                  <c:v>43178.295910297726</c:v>
                </c:pt>
                <c:pt idx="5052">
                  <c:v>42411.384737175053</c:v>
                </c:pt>
                <c:pt idx="5053">
                  <c:v>40877.079414671585</c:v>
                </c:pt>
                <c:pt idx="5054">
                  <c:v>41083.647747053474</c:v>
                </c:pt>
                <c:pt idx="5055">
                  <c:v>40926.437074891335</c:v>
                </c:pt>
                <c:pt idx="5056">
                  <c:v>40618.378776470454</c:v>
                </c:pt>
                <c:pt idx="5057">
                  <c:v>39384.434780067335</c:v>
                </c:pt>
                <c:pt idx="5058">
                  <c:v>38831.094504375797</c:v>
                </c:pt>
                <c:pt idx="5059">
                  <c:v>38859.381351707714</c:v>
                </c:pt>
                <c:pt idx="5060">
                  <c:v>38643.328130194212</c:v>
                </c:pt>
                <c:pt idx="5061">
                  <c:v>38271.497735265315</c:v>
                </c:pt>
                <c:pt idx="5062">
                  <c:v>38474.137473897776</c:v>
                </c:pt>
                <c:pt idx="5063">
                  <c:v>38461.059398871439</c:v>
                </c:pt>
                <c:pt idx="5064">
                  <c:v>38185.183891386892</c:v>
                </c:pt>
                <c:pt idx="5065">
                  <c:v>37102.231485435004</c:v>
                </c:pt>
                <c:pt idx="5066">
                  <c:v>36810.761563101347</c:v>
                </c:pt>
                <c:pt idx="5067">
                  <c:v>36816.147855870746</c:v>
                </c:pt>
                <c:pt idx="5068">
                  <c:v>36729.254342768654</c:v>
                </c:pt>
                <c:pt idx="5069">
                  <c:v>36340.766663247196</c:v>
                </c:pt>
                <c:pt idx="5070">
                  <c:v>36384.743641252375</c:v>
                </c:pt>
                <c:pt idx="5071">
                  <c:v>36526.664254141993</c:v>
                </c:pt>
                <c:pt idx="5072">
                  <c:v>36503.314971333217</c:v>
                </c:pt>
                <c:pt idx="5073">
                  <c:v>36791.770375826141</c:v>
                </c:pt>
                <c:pt idx="5074">
                  <c:v>36266.656288599093</c:v>
                </c:pt>
                <c:pt idx="5075">
                  <c:v>35832.730940557565</c:v>
                </c:pt>
                <c:pt idx="5076">
                  <c:v>35268.618892277213</c:v>
                </c:pt>
                <c:pt idx="5077">
                  <c:v>35646.685581025755</c:v>
                </c:pt>
                <c:pt idx="5078">
                  <c:v>35760.264478481426</c:v>
                </c:pt>
                <c:pt idx="5079">
                  <c:v>36062.335978566472</c:v>
                </c:pt>
                <c:pt idx="5080">
                  <c:v>36440.11013755454</c:v>
                </c:pt>
                <c:pt idx="5081">
                  <c:v>36856.731869899108</c:v>
                </c:pt>
                <c:pt idx="5082">
                  <c:v>37390.184695217315</c:v>
                </c:pt>
                <c:pt idx="5083">
                  <c:v>37894.357925383061</c:v>
                </c:pt>
                <c:pt idx="5084">
                  <c:v>38547.540233844535</c:v>
                </c:pt>
                <c:pt idx="5085">
                  <c:v>39520.387801059893</c:v>
                </c:pt>
                <c:pt idx="5086">
                  <c:v>39958.876884882891</c:v>
                </c:pt>
                <c:pt idx="5087">
                  <c:v>39881.685098242066</c:v>
                </c:pt>
                <c:pt idx="5088">
                  <c:v>39998.433502611057</c:v>
                </c:pt>
                <c:pt idx="5089">
                  <c:v>40948.295211604185</c:v>
                </c:pt>
                <c:pt idx="5090">
                  <c:v>41274.746406321181</c:v>
                </c:pt>
                <c:pt idx="5091">
                  <c:v>41345.212126944723</c:v>
                </c:pt>
                <c:pt idx="5092">
                  <c:v>41661.752747204744</c:v>
                </c:pt>
                <c:pt idx="5093">
                  <c:v>41786.780416182533</c:v>
                </c:pt>
                <c:pt idx="5094">
                  <c:v>41596.32310219419</c:v>
                </c:pt>
                <c:pt idx="5095">
                  <c:v>41679.416175268016</c:v>
                </c:pt>
                <c:pt idx="5096">
                  <c:v>42006.682922789725</c:v>
                </c:pt>
                <c:pt idx="5097">
                  <c:v>42039.177085499665</c:v>
                </c:pt>
                <c:pt idx="5098">
                  <c:v>42028.223280243197</c:v>
                </c:pt>
                <c:pt idx="5099">
                  <c:v>42220.989900178138</c:v>
                </c:pt>
                <c:pt idx="5100">
                  <c:v>42312.101337051914</c:v>
                </c:pt>
                <c:pt idx="5101">
                  <c:v>42507.181455831669</c:v>
                </c:pt>
                <c:pt idx="5102">
                  <c:v>42148.273137677585</c:v>
                </c:pt>
                <c:pt idx="5103">
                  <c:v>41839.131978157355</c:v>
                </c:pt>
                <c:pt idx="5104">
                  <c:v>41443.058840596743</c:v>
                </c:pt>
                <c:pt idx="5105">
                  <c:v>40792.397881810983</c:v>
                </c:pt>
                <c:pt idx="5106">
                  <c:v>40359.800080733672</c:v>
                </c:pt>
                <c:pt idx="5107">
                  <c:v>40182.398227351463</c:v>
                </c:pt>
                <c:pt idx="5108">
                  <c:v>39740.549218150474</c:v>
                </c:pt>
                <c:pt idx="5109">
                  <c:v>39992.711609762504</c:v>
                </c:pt>
                <c:pt idx="5110">
                  <c:v>40346.270269947541</c:v>
                </c:pt>
                <c:pt idx="5111">
                  <c:v>40762.288505230601</c:v>
                </c:pt>
                <c:pt idx="5112">
                  <c:v>40932.313340092143</c:v>
                </c:pt>
                <c:pt idx="5113">
                  <c:v>41177.545443095005</c:v>
                </c:pt>
                <c:pt idx="5114">
                  <c:v>41050.52204251747</c:v>
                </c:pt>
                <c:pt idx="5115">
                  <c:v>41582.365395500121</c:v>
                </c:pt>
                <c:pt idx="5116">
                  <c:v>41918.057185942394</c:v>
                </c:pt>
                <c:pt idx="5117">
                  <c:v>42247.017504051189</c:v>
                </c:pt>
                <c:pt idx="5118">
                  <c:v>42719.289452165394</c:v>
                </c:pt>
                <c:pt idx="5119">
                  <c:v>43072.786448308812</c:v>
                </c:pt>
                <c:pt idx="5120">
                  <c:v>44151.641467311158</c:v>
                </c:pt>
                <c:pt idx="5121">
                  <c:v>44317.43255191105</c:v>
                </c:pt>
                <c:pt idx="5122">
                  <c:v>45409.408704244612</c:v>
                </c:pt>
                <c:pt idx="5123">
                  <c:v>45697.011108182705</c:v>
                </c:pt>
                <c:pt idx="5124">
                  <c:v>45705.919119351762</c:v>
                </c:pt>
                <c:pt idx="5125">
                  <c:v>46054.455708284993</c:v>
                </c:pt>
                <c:pt idx="5126">
                  <c:v>46162.938844397242</c:v>
                </c:pt>
                <c:pt idx="5127">
                  <c:v>45706.403284999193</c:v>
                </c:pt>
                <c:pt idx="5128">
                  <c:v>45573.812980645773</c:v>
                </c:pt>
                <c:pt idx="5129">
                  <c:v>46491.028553379292</c:v>
                </c:pt>
                <c:pt idx="5130">
                  <c:v>45791.710945360275</c:v>
                </c:pt>
                <c:pt idx="5131">
                  <c:v>45269.088961640868</c:v>
                </c:pt>
                <c:pt idx="5132">
                  <c:v>44805.813728327492</c:v>
                </c:pt>
                <c:pt idx="5133">
                  <c:v>44799.75585495511</c:v>
                </c:pt>
                <c:pt idx="5134">
                  <c:v>44064.600778264481</c:v>
                </c:pt>
                <c:pt idx="5135">
                  <c:v>43498.796553025146</c:v>
                </c:pt>
                <c:pt idx="5136">
                  <c:v>42725.832900832145</c:v>
                </c:pt>
                <c:pt idx="5137">
                  <c:v>42821.419373860372</c:v>
                </c:pt>
                <c:pt idx="5138">
                  <c:v>42243.903257698345</c:v>
                </c:pt>
                <c:pt idx="5139">
                  <c:v>42297.256802282609</c:v>
                </c:pt>
                <c:pt idx="5140">
                  <c:v>42395.370019288748</c:v>
                </c:pt>
                <c:pt idx="5141">
                  <c:v>43054.763384085003</c:v>
                </c:pt>
                <c:pt idx="5142">
                  <c:v>42449.125425364982</c:v>
                </c:pt>
                <c:pt idx="5143">
                  <c:v>42132.736590434812</c:v>
                </c:pt>
                <c:pt idx="5144">
                  <c:v>41425.136309825582</c:v>
                </c:pt>
                <c:pt idx="5145">
                  <c:v>40903.077788395327</c:v>
                </c:pt>
                <c:pt idx="5146">
                  <c:v>39966.662781092586</c:v>
                </c:pt>
                <c:pt idx="5147">
                  <c:v>39490.100220284636</c:v>
                </c:pt>
                <c:pt idx="5148">
                  <c:v>38469.250764788674</c:v>
                </c:pt>
                <c:pt idx="5149">
                  <c:v>37955.888807495459</c:v>
                </c:pt>
                <c:pt idx="5150">
                  <c:v>37152.648791632004</c:v>
                </c:pt>
                <c:pt idx="5151">
                  <c:v>36633.234759740961</c:v>
                </c:pt>
                <c:pt idx="5152">
                  <c:v>36516.718838980945</c:v>
                </c:pt>
                <c:pt idx="5153">
                  <c:v>35896.57172130885</c:v>
                </c:pt>
                <c:pt idx="5154">
                  <c:v>35277.731942992505</c:v>
                </c:pt>
                <c:pt idx="5155">
                  <c:v>35209.10616396019</c:v>
                </c:pt>
                <c:pt idx="5156">
                  <c:v>35550.759311015034</c:v>
                </c:pt>
                <c:pt idx="5157">
                  <c:v>35152.429741279986</c:v>
                </c:pt>
                <c:pt idx="5158">
                  <c:v>35067.594228525755</c:v>
                </c:pt>
                <c:pt idx="5159">
                  <c:v>35349.651157723354</c:v>
                </c:pt>
                <c:pt idx="5160">
                  <c:v>35463.497159234881</c:v>
                </c:pt>
                <c:pt idx="5161">
                  <c:v>34364.71085865135</c:v>
                </c:pt>
                <c:pt idx="5162">
                  <c:v>34179.178101989935</c:v>
                </c:pt>
                <c:pt idx="5163">
                  <c:v>34215.895198324593</c:v>
                </c:pt>
                <c:pt idx="5164">
                  <c:v>34507.78701355285</c:v>
                </c:pt>
                <c:pt idx="5165">
                  <c:v>34678.47402603201</c:v>
                </c:pt>
                <c:pt idx="5166">
                  <c:v>35118.903773118735</c:v>
                </c:pt>
                <c:pt idx="5167">
                  <c:v>35373.646791659754</c:v>
                </c:pt>
                <c:pt idx="5168">
                  <c:v>35137.698534911484</c:v>
                </c:pt>
                <c:pt idx="5169">
                  <c:v>34868.8270021231</c:v>
                </c:pt>
                <c:pt idx="5170">
                  <c:v>34713.62548524337</c:v>
                </c:pt>
                <c:pt idx="5171">
                  <c:v>34575.992093084737</c:v>
                </c:pt>
                <c:pt idx="5172">
                  <c:v>34271.856577624611</c:v>
                </c:pt>
                <c:pt idx="5173">
                  <c:v>34039.281862161566</c:v>
                </c:pt>
                <c:pt idx="5174">
                  <c:v>33856.463676915584</c:v>
                </c:pt>
                <c:pt idx="5175">
                  <c:v>33972.326034121812</c:v>
                </c:pt>
                <c:pt idx="5176">
                  <c:v>33835.490766406496</c:v>
                </c:pt>
                <c:pt idx="5177">
                  <c:v>34737.060267941131</c:v>
                </c:pt>
                <c:pt idx="5178">
                  <c:v>35200.217375248692</c:v>
                </c:pt>
                <c:pt idx="5179">
                  <c:v>35388.623292604199</c:v>
                </c:pt>
                <c:pt idx="5180">
                  <c:v>34835.198125734816</c:v>
                </c:pt>
                <c:pt idx="5181">
                  <c:v>35758.256332378034</c:v>
                </c:pt>
                <c:pt idx="5182">
                  <c:v>36515.350836753212</c:v>
                </c:pt>
                <c:pt idx="5183">
                  <c:v>36524.44325936892</c:v>
                </c:pt>
                <c:pt idx="5184">
                  <c:v>36684.908333626976</c:v>
                </c:pt>
                <c:pt idx="5185">
                  <c:v>37901.975424856035</c:v>
                </c:pt>
                <c:pt idx="5186">
                  <c:v>38245.565831197702</c:v>
                </c:pt>
                <c:pt idx="5187">
                  <c:v>37912.646287552561</c:v>
                </c:pt>
                <c:pt idx="5188">
                  <c:v>38044.654916338404</c:v>
                </c:pt>
                <c:pt idx="5189">
                  <c:v>39060.338332385501</c:v>
                </c:pt>
                <c:pt idx="5190">
                  <c:v>39490.490271979383</c:v>
                </c:pt>
                <c:pt idx="5191">
                  <c:v>39515.603815962517</c:v>
                </c:pt>
                <c:pt idx="5192">
                  <c:v>39960.117926783634</c:v>
                </c:pt>
                <c:pt idx="5193">
                  <c:v>40223.836839801392</c:v>
                </c:pt>
                <c:pt idx="5194">
                  <c:v>40708.680479337469</c:v>
                </c:pt>
                <c:pt idx="5195">
                  <c:v>41233.081929996042</c:v>
                </c:pt>
                <c:pt idx="5196">
                  <c:v>41850.920746895936</c:v>
                </c:pt>
                <c:pt idx="5197">
                  <c:v>40994.56807187308</c:v>
                </c:pt>
                <c:pt idx="5198">
                  <c:v>40664.810021779413</c:v>
                </c:pt>
                <c:pt idx="5199">
                  <c:v>40632.169892537699</c:v>
                </c:pt>
                <c:pt idx="5200">
                  <c:v>40167.651198497661</c:v>
                </c:pt>
                <c:pt idx="5201">
                  <c:v>39107.411127212414</c:v>
                </c:pt>
                <c:pt idx="5202">
                  <c:v>38504.183572551075</c:v>
                </c:pt>
                <c:pt idx="5203">
                  <c:v>38468.764400572589</c:v>
                </c:pt>
                <c:pt idx="5204">
                  <c:v>38148.798578672795</c:v>
                </c:pt>
                <c:pt idx="5205">
                  <c:v>38072.155637244156</c:v>
                </c:pt>
                <c:pt idx="5206">
                  <c:v>37885.451512080792</c:v>
                </c:pt>
                <c:pt idx="5207">
                  <c:v>38203.730162870044</c:v>
                </c:pt>
                <c:pt idx="5208">
                  <c:v>37671.447088163586</c:v>
                </c:pt>
                <c:pt idx="5209">
                  <c:v>37328.308613811016</c:v>
                </c:pt>
                <c:pt idx="5210">
                  <c:v>37253.905885608227</c:v>
                </c:pt>
                <c:pt idx="5211">
                  <c:v>37851.772168732285</c:v>
                </c:pt>
                <c:pt idx="5212">
                  <c:v>38246.424234063947</c:v>
                </c:pt>
                <c:pt idx="5213">
                  <c:v>39397.216901333006</c:v>
                </c:pt>
                <c:pt idx="5214">
                  <c:v>39483.060591934583</c:v>
                </c:pt>
                <c:pt idx="5215">
                  <c:v>39574.110769239254</c:v>
                </c:pt>
                <c:pt idx="5216">
                  <c:v>40738.337323227068</c:v>
                </c:pt>
                <c:pt idx="5217">
                  <c:v>42125.815104109264</c:v>
                </c:pt>
                <c:pt idx="5218">
                  <c:v>43547.075553053473</c:v>
                </c:pt>
                <c:pt idx="5219">
                  <c:v>44145.327086262616</c:v>
                </c:pt>
                <c:pt idx="5220">
                  <c:v>44203.524878348588</c:v>
                </c:pt>
                <c:pt idx="5221">
                  <c:v>44492.432803518226</c:v>
                </c:pt>
                <c:pt idx="5222">
                  <c:v>44524.503475466787</c:v>
                </c:pt>
                <c:pt idx="5223">
                  <c:v>44231.74063862989</c:v>
                </c:pt>
                <c:pt idx="5224">
                  <c:v>44120.343301876797</c:v>
                </c:pt>
                <c:pt idx="5225">
                  <c:v>44198.470573438404</c:v>
                </c:pt>
                <c:pt idx="5226">
                  <c:v>43991.736247126893</c:v>
                </c:pt>
                <c:pt idx="5227">
                  <c:v>43576.578421054081</c:v>
                </c:pt>
                <c:pt idx="5228">
                  <c:v>43303.298153570824</c:v>
                </c:pt>
                <c:pt idx="5229">
                  <c:v>42914.377376063945</c:v>
                </c:pt>
                <c:pt idx="5230">
                  <c:v>42844.813705299188</c:v>
                </c:pt>
                <c:pt idx="5231">
                  <c:v>42348.036724120931</c:v>
                </c:pt>
                <c:pt idx="5232">
                  <c:v>41921.337814678693</c:v>
                </c:pt>
                <c:pt idx="5233">
                  <c:v>42671.334030171143</c:v>
                </c:pt>
                <c:pt idx="5234">
                  <c:v>42551.790372126132</c:v>
                </c:pt>
                <c:pt idx="5235">
                  <c:v>42530.785023720025</c:v>
                </c:pt>
                <c:pt idx="5236">
                  <c:v>42077.554117125517</c:v>
                </c:pt>
                <c:pt idx="5237">
                  <c:v>42757.683707914075</c:v>
                </c:pt>
                <c:pt idx="5238">
                  <c:v>42425.248133687106</c:v>
                </c:pt>
                <c:pt idx="5239">
                  <c:v>42344.771909860516</c:v>
                </c:pt>
                <c:pt idx="5240">
                  <c:v>41648.4261698548</c:v>
                </c:pt>
                <c:pt idx="5241">
                  <c:v>40059.401727374636</c:v>
                </c:pt>
                <c:pt idx="5242">
                  <c:v>39363.246013375036</c:v>
                </c:pt>
                <c:pt idx="5243">
                  <c:v>38769.958479572633</c:v>
                </c:pt>
                <c:pt idx="5244">
                  <c:v>38401.327806857553</c:v>
                </c:pt>
                <c:pt idx="5245">
                  <c:v>37424.289944148353</c:v>
                </c:pt>
                <c:pt idx="5246">
                  <c:v>37481.309956241792</c:v>
                </c:pt>
                <c:pt idx="5247">
                  <c:v>36919.721067751692</c:v>
                </c:pt>
                <c:pt idx="5248">
                  <c:v>36532.744757953355</c:v>
                </c:pt>
                <c:pt idx="5249">
                  <c:v>36082.937246888541</c:v>
                </c:pt>
                <c:pt idx="5250">
                  <c:v>35500.071897253278</c:v>
                </c:pt>
                <c:pt idx="5251">
                  <c:v>35415.071792206982</c:v>
                </c:pt>
                <c:pt idx="5252">
                  <c:v>35534.944638840847</c:v>
                </c:pt>
                <c:pt idx="5253">
                  <c:v>35066.952679007853</c:v>
                </c:pt>
                <c:pt idx="5254">
                  <c:v>34770.60726867459</c:v>
                </c:pt>
                <c:pt idx="5255">
                  <c:v>34958.771900137428</c:v>
                </c:pt>
                <c:pt idx="5256">
                  <c:v>34816.091607719354</c:v>
                </c:pt>
                <c:pt idx="5257">
                  <c:v>35528.257225981637</c:v>
                </c:pt>
                <c:pt idx="5258">
                  <c:v>35274.113908066844</c:v>
                </c:pt>
                <c:pt idx="5259">
                  <c:v>35406.002396493539</c:v>
                </c:pt>
                <c:pt idx="5260">
                  <c:v>35709.958306121443</c:v>
                </c:pt>
                <c:pt idx="5261">
                  <c:v>35665.830948428724</c:v>
                </c:pt>
                <c:pt idx="5262">
                  <c:v>35598.001095271225</c:v>
                </c:pt>
                <c:pt idx="5263">
                  <c:v>35503.196739985855</c:v>
                </c:pt>
                <c:pt idx="5264">
                  <c:v>35240.847038608918</c:v>
                </c:pt>
                <c:pt idx="5265">
                  <c:v>35485.235764299709</c:v>
                </c:pt>
                <c:pt idx="5266">
                  <c:v>35418.978352214603</c:v>
                </c:pt>
                <c:pt idx="5267">
                  <c:v>35591.821884140758</c:v>
                </c:pt>
                <c:pt idx="5268">
                  <c:v>35647.274673258231</c:v>
                </c:pt>
                <c:pt idx="5269">
                  <c:v>36040.103208171597</c:v>
                </c:pt>
                <c:pt idx="5270">
                  <c:v>36378.468718302502</c:v>
                </c:pt>
                <c:pt idx="5271">
                  <c:v>36610.531231362722</c:v>
                </c:pt>
                <c:pt idx="5272">
                  <c:v>36716.696059010908</c:v>
                </c:pt>
                <c:pt idx="5273">
                  <c:v>38027.479446353194</c:v>
                </c:pt>
                <c:pt idx="5274">
                  <c:v>38523.054423237983</c:v>
                </c:pt>
                <c:pt idx="5275">
                  <c:v>38705.625319578081</c:v>
                </c:pt>
                <c:pt idx="5276">
                  <c:v>39350.897582787191</c:v>
                </c:pt>
                <c:pt idx="5277">
                  <c:v>39411.249699756227</c:v>
                </c:pt>
                <c:pt idx="5278">
                  <c:v>39607.002396304168</c:v>
                </c:pt>
                <c:pt idx="5279">
                  <c:v>40091.238526090681</c:v>
                </c:pt>
                <c:pt idx="5280">
                  <c:v>40908.103463857835</c:v>
                </c:pt>
                <c:pt idx="5281">
                  <c:v>41178.44068500006</c:v>
                </c:pt>
                <c:pt idx="5282">
                  <c:v>41190.476354190811</c:v>
                </c:pt>
                <c:pt idx="5283">
                  <c:v>41560.362894127036</c:v>
                </c:pt>
                <c:pt idx="5284">
                  <c:v>41657.917666706206</c:v>
                </c:pt>
                <c:pt idx="5285">
                  <c:v>41336.365996070017</c:v>
                </c:pt>
                <c:pt idx="5286">
                  <c:v>41332.082792031775</c:v>
                </c:pt>
                <c:pt idx="5287">
                  <c:v>41526.1469078222</c:v>
                </c:pt>
                <c:pt idx="5288">
                  <c:v>41334.193858376268</c:v>
                </c:pt>
                <c:pt idx="5289">
                  <c:v>41282.710502720998</c:v>
                </c:pt>
                <c:pt idx="5290">
                  <c:v>41262.384367835453</c:v>
                </c:pt>
                <c:pt idx="5291">
                  <c:v>41725.789761213877</c:v>
                </c:pt>
                <c:pt idx="5292">
                  <c:v>42056.283863232078</c:v>
                </c:pt>
                <c:pt idx="5293">
                  <c:v>41963.031925625713</c:v>
                </c:pt>
                <c:pt idx="5294">
                  <c:v>41727.381216500362</c:v>
                </c:pt>
                <c:pt idx="5295">
                  <c:v>41657.740860144295</c:v>
                </c:pt>
                <c:pt idx="5296">
                  <c:v>41812.149650887375</c:v>
                </c:pt>
                <c:pt idx="5297">
                  <c:v>42068.052015885041</c:v>
                </c:pt>
                <c:pt idx="5298">
                  <c:v>41684.262240893571</c:v>
                </c:pt>
                <c:pt idx="5299">
                  <c:v>41405.642130908542</c:v>
                </c:pt>
                <c:pt idx="5300">
                  <c:v>41347.782133465909</c:v>
                </c:pt>
                <c:pt idx="5301">
                  <c:v>41513.092660633643</c:v>
                </c:pt>
                <c:pt idx="5302">
                  <c:v>40961.379702125771</c:v>
                </c:pt>
                <c:pt idx="5303">
                  <c:v>40429.879754341142</c:v>
                </c:pt>
                <c:pt idx="5304">
                  <c:v>40470.261327859575</c:v>
                </c:pt>
                <c:pt idx="5305">
                  <c:v>40162.682589705706</c:v>
                </c:pt>
                <c:pt idx="5306">
                  <c:v>39724.691487671342</c:v>
                </c:pt>
                <c:pt idx="5307">
                  <c:v>39992.918455418956</c:v>
                </c:pt>
                <c:pt idx="5308">
                  <c:v>40090.017295335092</c:v>
                </c:pt>
                <c:pt idx="5309">
                  <c:v>39920.506252733547</c:v>
                </c:pt>
                <c:pt idx="5310">
                  <c:v>40209.563356187224</c:v>
                </c:pt>
                <c:pt idx="5311">
                  <c:v>41279.274892921356</c:v>
                </c:pt>
                <c:pt idx="5312">
                  <c:v>42747.362649891969</c:v>
                </c:pt>
                <c:pt idx="5313">
                  <c:v>42505.1344603408</c:v>
                </c:pt>
                <c:pt idx="5314">
                  <c:v>43173.590412897021</c:v>
                </c:pt>
                <c:pt idx="5315">
                  <c:v>43592.114772067594</c:v>
                </c:pt>
                <c:pt idx="5316">
                  <c:v>43408.838255356131</c:v>
                </c:pt>
                <c:pt idx="5317">
                  <c:v>43780.668462064954</c:v>
                </c:pt>
                <c:pt idx="5318">
                  <c:v>43738.140777259199</c:v>
                </c:pt>
                <c:pt idx="5319">
                  <c:v>43561.167416481956</c:v>
                </c:pt>
                <c:pt idx="5320">
                  <c:v>42830.001792642026</c:v>
                </c:pt>
                <c:pt idx="5321">
                  <c:v>43202.547839662337</c:v>
                </c:pt>
                <c:pt idx="5322">
                  <c:v>42612.229975304654</c:v>
                </c:pt>
                <c:pt idx="5323">
                  <c:v>41911.195773801017</c:v>
                </c:pt>
                <c:pt idx="5324">
                  <c:v>40756.912824859653</c:v>
                </c:pt>
                <c:pt idx="5325">
                  <c:v>40017.634927505584</c:v>
                </c:pt>
                <c:pt idx="5326">
                  <c:v>39705.087184096519</c:v>
                </c:pt>
                <c:pt idx="5327">
                  <c:v>39290.260336703876</c:v>
                </c:pt>
                <c:pt idx="5328">
                  <c:v>38516.263084963444</c:v>
                </c:pt>
                <c:pt idx="5329">
                  <c:v>38803.504074663877</c:v>
                </c:pt>
                <c:pt idx="5330">
                  <c:v>38895.539795372235</c:v>
                </c:pt>
                <c:pt idx="5331">
                  <c:v>38685.713656917585</c:v>
                </c:pt>
                <c:pt idx="5332">
                  <c:v>38700.299697690134</c:v>
                </c:pt>
                <c:pt idx="5333">
                  <c:v>39687.412935391643</c:v>
                </c:pt>
                <c:pt idx="5334">
                  <c:v>39236.144721797958</c:v>
                </c:pt>
                <c:pt idx="5335">
                  <c:v>39679.674290385141</c:v>
                </c:pt>
                <c:pt idx="5336">
                  <c:v>39484.764975153936</c:v>
                </c:pt>
                <c:pt idx="5337">
                  <c:v>39058.979140450727</c:v>
                </c:pt>
                <c:pt idx="5338">
                  <c:v>38509.610508803933</c:v>
                </c:pt>
                <c:pt idx="5339">
                  <c:v>38566.356608887843</c:v>
                </c:pt>
                <c:pt idx="5340">
                  <c:v>38334.334539077216</c:v>
                </c:pt>
              </c:numCache>
            </c:numRef>
          </c:val>
        </c:ser>
        <c:ser>
          <c:idx val="2"/>
          <c:order val="1"/>
          <c:tx>
            <c:strRef>
              <c:f>Diagramm!$C$1</c:f>
              <c:strCache>
                <c:ptCount val="1"/>
                <c:pt idx="0">
                  <c:v>back up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Diagramm!$C$2:$C$5342</c:f>
              <c:numCache>
                <c:formatCode>0</c:formatCode>
                <c:ptCount val="5341"/>
                <c:pt idx="0">
                  <c:v>24148.571973800052</c:v>
                </c:pt>
                <c:pt idx="1">
                  <c:v>22253.330462575588</c:v>
                </c:pt>
                <c:pt idx="2">
                  <c:v>20394.638235994644</c:v>
                </c:pt>
                <c:pt idx="3">
                  <c:v>14267.946447597236</c:v>
                </c:pt>
                <c:pt idx="4">
                  <c:v>11676.138048143352</c:v>
                </c:pt>
                <c:pt idx="5">
                  <c:v>7485.8295585881224</c:v>
                </c:pt>
                <c:pt idx="6">
                  <c:v>9924.4497858672621</c:v>
                </c:pt>
                <c:pt idx="7">
                  <c:v>3172.2420412234487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538.00276985371522</c:v>
                </c:pt>
                <c:pt idx="245">
                  <c:v>2799.0907380314352</c:v>
                </c:pt>
                <c:pt idx="246">
                  <c:v>2736.5033122910454</c:v>
                </c:pt>
                <c:pt idx="247">
                  <c:v>1011.0522632281718</c:v>
                </c:pt>
                <c:pt idx="248">
                  <c:v>327.84331027951703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144.77070818492939</c:v>
                </c:pt>
                <c:pt idx="253">
                  <c:v>3034.2662021208193</c:v>
                </c:pt>
                <c:pt idx="254">
                  <c:v>0</c:v>
                </c:pt>
                <c:pt idx="255">
                  <c:v>2243.9024082969045</c:v>
                </c:pt>
                <c:pt idx="256">
                  <c:v>1567.1075784111235</c:v>
                </c:pt>
                <c:pt idx="257">
                  <c:v>2478.1484684470361</c:v>
                </c:pt>
                <c:pt idx="258">
                  <c:v>2216.9237747616567</c:v>
                </c:pt>
                <c:pt idx="259">
                  <c:v>4025.5706079145311</c:v>
                </c:pt>
                <c:pt idx="260">
                  <c:v>3943.2375039281842</c:v>
                </c:pt>
                <c:pt idx="261">
                  <c:v>4997.0655691106958</c:v>
                </c:pt>
                <c:pt idx="262">
                  <c:v>5387.8204866808655</c:v>
                </c:pt>
                <c:pt idx="263">
                  <c:v>4789.7019628431945</c:v>
                </c:pt>
                <c:pt idx="264">
                  <c:v>7020.6388243075944</c:v>
                </c:pt>
                <c:pt idx="265">
                  <c:v>8061.5473667086917</c:v>
                </c:pt>
                <c:pt idx="266">
                  <c:v>9229.9726819169809</c:v>
                </c:pt>
                <c:pt idx="267">
                  <c:v>10499.675210656111</c:v>
                </c:pt>
                <c:pt idx="268">
                  <c:v>13250.766695044134</c:v>
                </c:pt>
                <c:pt idx="269">
                  <c:v>15633.28882899903</c:v>
                </c:pt>
                <c:pt idx="270">
                  <c:v>20138.493856760961</c:v>
                </c:pt>
                <c:pt idx="271">
                  <c:v>24730.999564157722</c:v>
                </c:pt>
                <c:pt idx="272">
                  <c:v>27251.485165046459</c:v>
                </c:pt>
                <c:pt idx="273">
                  <c:v>29814.98366260076</c:v>
                </c:pt>
                <c:pt idx="274">
                  <c:v>29304.576096279132</c:v>
                </c:pt>
                <c:pt idx="275">
                  <c:v>33421.352023020816</c:v>
                </c:pt>
                <c:pt idx="276">
                  <c:v>35756.890041399653</c:v>
                </c:pt>
                <c:pt idx="277">
                  <c:v>39074.635396708931</c:v>
                </c:pt>
                <c:pt idx="278">
                  <c:v>40760.837857765335</c:v>
                </c:pt>
                <c:pt idx="279">
                  <c:v>37976.457987978749</c:v>
                </c:pt>
                <c:pt idx="280">
                  <c:v>32444.789640997256</c:v>
                </c:pt>
                <c:pt idx="281">
                  <c:v>30619.669503825153</c:v>
                </c:pt>
                <c:pt idx="282">
                  <c:v>30847.429567659496</c:v>
                </c:pt>
                <c:pt idx="283">
                  <c:v>34625.69924316895</c:v>
                </c:pt>
                <c:pt idx="284">
                  <c:v>36816.107172166776</c:v>
                </c:pt>
                <c:pt idx="285">
                  <c:v>36952.029348091724</c:v>
                </c:pt>
                <c:pt idx="286">
                  <c:v>33928.073331635016</c:v>
                </c:pt>
                <c:pt idx="287">
                  <c:v>32050.554132104709</c:v>
                </c:pt>
                <c:pt idx="288">
                  <c:v>30065.107050038656</c:v>
                </c:pt>
                <c:pt idx="289">
                  <c:v>26949.171779946111</c:v>
                </c:pt>
                <c:pt idx="290">
                  <c:v>25117.934871459118</c:v>
                </c:pt>
                <c:pt idx="291">
                  <c:v>23467.517020541316</c:v>
                </c:pt>
                <c:pt idx="292">
                  <c:v>20547.169394662524</c:v>
                </c:pt>
                <c:pt idx="293">
                  <c:v>15805.019451838814</c:v>
                </c:pt>
                <c:pt idx="294">
                  <c:v>12328.549987593095</c:v>
                </c:pt>
                <c:pt idx="295">
                  <c:v>10609.217846965854</c:v>
                </c:pt>
                <c:pt idx="296">
                  <c:v>9566.1794755301162</c:v>
                </c:pt>
                <c:pt idx="297">
                  <c:v>7440.2822373458184</c:v>
                </c:pt>
                <c:pt idx="298">
                  <c:v>6591.9769170475274</c:v>
                </c:pt>
                <c:pt idx="299">
                  <c:v>6187.0761429947415</c:v>
                </c:pt>
                <c:pt idx="300">
                  <c:v>5230.4495319225525</c:v>
                </c:pt>
                <c:pt idx="301">
                  <c:v>4685.004169195855</c:v>
                </c:pt>
                <c:pt idx="302">
                  <c:v>3831.2517344723633</c:v>
                </c:pt>
                <c:pt idx="303">
                  <c:v>4098.0610380186854</c:v>
                </c:pt>
                <c:pt idx="304">
                  <c:v>5400.4106743647744</c:v>
                </c:pt>
                <c:pt idx="305">
                  <c:v>5550.8670305120322</c:v>
                </c:pt>
                <c:pt idx="306">
                  <c:v>6879.9262391722668</c:v>
                </c:pt>
                <c:pt idx="307">
                  <c:v>9731.9157990784515</c:v>
                </c:pt>
                <c:pt idx="308">
                  <c:v>12061.668205849784</c:v>
                </c:pt>
                <c:pt idx="309">
                  <c:v>13496.107712612578</c:v>
                </c:pt>
                <c:pt idx="310">
                  <c:v>16043.045802313472</c:v>
                </c:pt>
                <c:pt idx="311">
                  <c:v>20986.538668677971</c:v>
                </c:pt>
                <c:pt idx="312">
                  <c:v>23598.694954046219</c:v>
                </c:pt>
                <c:pt idx="313">
                  <c:v>25458.183992997958</c:v>
                </c:pt>
                <c:pt idx="314">
                  <c:v>27193.438293121759</c:v>
                </c:pt>
                <c:pt idx="315">
                  <c:v>28830.479137991792</c:v>
                </c:pt>
                <c:pt idx="316">
                  <c:v>28823.112283644194</c:v>
                </c:pt>
                <c:pt idx="317">
                  <c:v>30383.882033803922</c:v>
                </c:pt>
                <c:pt idx="318">
                  <c:v>30606.189546824553</c:v>
                </c:pt>
                <c:pt idx="319">
                  <c:v>29733.812196629409</c:v>
                </c:pt>
                <c:pt idx="320">
                  <c:v>31001.979780621361</c:v>
                </c:pt>
                <c:pt idx="321">
                  <c:v>32367.804004910926</c:v>
                </c:pt>
                <c:pt idx="322">
                  <c:v>31954.735214364489</c:v>
                </c:pt>
                <c:pt idx="323">
                  <c:v>31389.986128262877</c:v>
                </c:pt>
                <c:pt idx="324">
                  <c:v>30482.634959766914</c:v>
                </c:pt>
                <c:pt idx="325">
                  <c:v>28911.943367717664</c:v>
                </c:pt>
                <c:pt idx="326">
                  <c:v>27822.202325584221</c:v>
                </c:pt>
                <c:pt idx="327">
                  <c:v>26864.240972350552</c:v>
                </c:pt>
                <c:pt idx="328">
                  <c:v>25722.692654450912</c:v>
                </c:pt>
                <c:pt idx="329">
                  <c:v>25884.030063343547</c:v>
                </c:pt>
                <c:pt idx="330">
                  <c:v>25069.475646771207</c:v>
                </c:pt>
                <c:pt idx="331">
                  <c:v>24579.74241414792</c:v>
                </c:pt>
                <c:pt idx="332">
                  <c:v>24449.901658848656</c:v>
                </c:pt>
                <c:pt idx="333">
                  <c:v>23133.251035000467</c:v>
                </c:pt>
                <c:pt idx="334">
                  <c:v>21751.780661176523</c:v>
                </c:pt>
                <c:pt idx="335">
                  <c:v>21070.781294919267</c:v>
                </c:pt>
                <c:pt idx="336">
                  <c:v>19635.198439051099</c:v>
                </c:pt>
                <c:pt idx="337">
                  <c:v>17072.885960257558</c:v>
                </c:pt>
                <c:pt idx="338">
                  <c:v>15549.085048812754</c:v>
                </c:pt>
                <c:pt idx="339">
                  <c:v>13862.745486551177</c:v>
                </c:pt>
                <c:pt idx="340">
                  <c:v>12812.391339008849</c:v>
                </c:pt>
                <c:pt idx="341">
                  <c:v>12037.553782095696</c:v>
                </c:pt>
                <c:pt idx="342">
                  <c:v>10104.20399925948</c:v>
                </c:pt>
                <c:pt idx="343">
                  <c:v>12139.337613593898</c:v>
                </c:pt>
                <c:pt idx="344">
                  <c:v>11141.574739651565</c:v>
                </c:pt>
                <c:pt idx="345">
                  <c:v>8307.1769644278011</c:v>
                </c:pt>
                <c:pt idx="346">
                  <c:v>4384.9841733439462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588.20388596157318</c:v>
                </c:pt>
                <c:pt idx="374">
                  <c:v>1705.7953241567229</c:v>
                </c:pt>
                <c:pt idx="375">
                  <c:v>1866.9004355435245</c:v>
                </c:pt>
                <c:pt idx="376">
                  <c:v>2180.9753573059534</c:v>
                </c:pt>
                <c:pt idx="377">
                  <c:v>2198.1942914597344</c:v>
                </c:pt>
                <c:pt idx="378">
                  <c:v>4687.5946468549655</c:v>
                </c:pt>
                <c:pt idx="379">
                  <c:v>975.0716130371884</c:v>
                </c:pt>
                <c:pt idx="380">
                  <c:v>756.2605126279816</c:v>
                </c:pt>
                <c:pt idx="381">
                  <c:v>5188.0976391664726</c:v>
                </c:pt>
                <c:pt idx="382">
                  <c:v>5582.3932573987095</c:v>
                </c:pt>
                <c:pt idx="383">
                  <c:v>5129.3703241200492</c:v>
                </c:pt>
                <c:pt idx="384">
                  <c:v>3476.8934398146612</c:v>
                </c:pt>
                <c:pt idx="385">
                  <c:v>4668.7814531385275</c:v>
                </c:pt>
                <c:pt idx="386">
                  <c:v>2500.1869597878504</c:v>
                </c:pt>
                <c:pt idx="387">
                  <c:v>1837.7863941751057</c:v>
                </c:pt>
                <c:pt idx="388">
                  <c:v>2839.5704157813525</c:v>
                </c:pt>
                <c:pt idx="389">
                  <c:v>6045.9737660550309</c:v>
                </c:pt>
                <c:pt idx="390">
                  <c:v>4761.8976684176087</c:v>
                </c:pt>
                <c:pt idx="391">
                  <c:v>4800.5612282562979</c:v>
                </c:pt>
                <c:pt idx="392">
                  <c:v>5511.269038769723</c:v>
                </c:pt>
                <c:pt idx="393">
                  <c:v>7249.1202354400084</c:v>
                </c:pt>
                <c:pt idx="394">
                  <c:v>6699.3085345316949</c:v>
                </c:pt>
                <c:pt idx="395">
                  <c:v>8230.8577588765729</c:v>
                </c:pt>
                <c:pt idx="396">
                  <c:v>9704.266951449441</c:v>
                </c:pt>
                <c:pt idx="397">
                  <c:v>10633.509704594893</c:v>
                </c:pt>
                <c:pt idx="398">
                  <c:v>11642.917387557009</c:v>
                </c:pt>
                <c:pt idx="399">
                  <c:v>12409.211094713377</c:v>
                </c:pt>
                <c:pt idx="400">
                  <c:v>15975.189819967862</c:v>
                </c:pt>
                <c:pt idx="401">
                  <c:v>19319.74752059154</c:v>
                </c:pt>
                <c:pt idx="402">
                  <c:v>19162.569551840552</c:v>
                </c:pt>
                <c:pt idx="403">
                  <c:v>18371.723664163961</c:v>
                </c:pt>
                <c:pt idx="404">
                  <c:v>16801.855323638123</c:v>
                </c:pt>
                <c:pt idx="405">
                  <c:v>16844.742940722863</c:v>
                </c:pt>
                <c:pt idx="406">
                  <c:v>18748.97860858326</c:v>
                </c:pt>
                <c:pt idx="407">
                  <c:v>18621.493383466819</c:v>
                </c:pt>
                <c:pt idx="408">
                  <c:v>19954.325196484708</c:v>
                </c:pt>
                <c:pt idx="409">
                  <c:v>20246.636000294689</c:v>
                </c:pt>
                <c:pt idx="410">
                  <c:v>22540.864000814348</c:v>
                </c:pt>
                <c:pt idx="411">
                  <c:v>23485.119300294042</c:v>
                </c:pt>
                <c:pt idx="412">
                  <c:v>23546.457866357916</c:v>
                </c:pt>
                <c:pt idx="413">
                  <c:v>22923.214943177696</c:v>
                </c:pt>
                <c:pt idx="414">
                  <c:v>21717.297964214289</c:v>
                </c:pt>
                <c:pt idx="415">
                  <c:v>23064.478293201289</c:v>
                </c:pt>
                <c:pt idx="416">
                  <c:v>24633.606720170283</c:v>
                </c:pt>
                <c:pt idx="417">
                  <c:v>25155.272841503305</c:v>
                </c:pt>
                <c:pt idx="418">
                  <c:v>26556.49638934731</c:v>
                </c:pt>
                <c:pt idx="419">
                  <c:v>27272.359323185359</c:v>
                </c:pt>
                <c:pt idx="420">
                  <c:v>24214.814686428272</c:v>
                </c:pt>
                <c:pt idx="421">
                  <c:v>23769.5692926923</c:v>
                </c:pt>
                <c:pt idx="422">
                  <c:v>24719.839303909612</c:v>
                </c:pt>
                <c:pt idx="423">
                  <c:v>23469.664340351272</c:v>
                </c:pt>
                <c:pt idx="424">
                  <c:v>24912.812007655299</c:v>
                </c:pt>
                <c:pt idx="425">
                  <c:v>24490.216574245751</c:v>
                </c:pt>
                <c:pt idx="426">
                  <c:v>22187.317053287807</c:v>
                </c:pt>
                <c:pt idx="427">
                  <c:v>21333.793524285007</c:v>
                </c:pt>
                <c:pt idx="428">
                  <c:v>21543.384999390557</c:v>
                </c:pt>
                <c:pt idx="429">
                  <c:v>20267.074494670989</c:v>
                </c:pt>
                <c:pt idx="430">
                  <c:v>20188.287012959161</c:v>
                </c:pt>
                <c:pt idx="431">
                  <c:v>20761.880929969757</c:v>
                </c:pt>
                <c:pt idx="432">
                  <c:v>20297.271107734377</c:v>
                </c:pt>
                <c:pt idx="433">
                  <c:v>18727.034559759912</c:v>
                </c:pt>
                <c:pt idx="434">
                  <c:v>14326.950892007235</c:v>
                </c:pt>
                <c:pt idx="435">
                  <c:v>12333.246838479216</c:v>
                </c:pt>
                <c:pt idx="436">
                  <c:v>13056.432778782771</c:v>
                </c:pt>
                <c:pt idx="437">
                  <c:v>11969.072401059462</c:v>
                </c:pt>
                <c:pt idx="438">
                  <c:v>10887.868108685423</c:v>
                </c:pt>
                <c:pt idx="439">
                  <c:v>10040.824266832871</c:v>
                </c:pt>
                <c:pt idx="440">
                  <c:v>10037.251389813537</c:v>
                </c:pt>
                <c:pt idx="441">
                  <c:v>7585.0423740448241</c:v>
                </c:pt>
                <c:pt idx="442">
                  <c:v>3746.0672185792464</c:v>
                </c:pt>
                <c:pt idx="443">
                  <c:v>1053.8444320803367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773.59377209252852</c:v>
                </c:pt>
                <c:pt idx="486">
                  <c:v>2327.3514391666167</c:v>
                </c:pt>
                <c:pt idx="487">
                  <c:v>670.99517817878302</c:v>
                </c:pt>
                <c:pt idx="488">
                  <c:v>581.33530574303586</c:v>
                </c:pt>
                <c:pt idx="489">
                  <c:v>151.95917665588061</c:v>
                </c:pt>
                <c:pt idx="490">
                  <c:v>0</c:v>
                </c:pt>
                <c:pt idx="491">
                  <c:v>279.60362834875571</c:v>
                </c:pt>
                <c:pt idx="492">
                  <c:v>662.11483551721324</c:v>
                </c:pt>
                <c:pt idx="493">
                  <c:v>2147.8923961645883</c:v>
                </c:pt>
                <c:pt idx="494">
                  <c:v>2003.4951999577761</c:v>
                </c:pt>
                <c:pt idx="495">
                  <c:v>3530.997028835377</c:v>
                </c:pt>
                <c:pt idx="496">
                  <c:v>4224.7671051298457</c:v>
                </c:pt>
                <c:pt idx="497">
                  <c:v>3343.50168086146</c:v>
                </c:pt>
                <c:pt idx="498">
                  <c:v>4458.6862436963929</c:v>
                </c:pt>
                <c:pt idx="499">
                  <c:v>5982.8887150603505</c:v>
                </c:pt>
                <c:pt idx="500">
                  <c:v>5543.6322382265034</c:v>
                </c:pt>
                <c:pt idx="501">
                  <c:v>6934.1636388601537</c:v>
                </c:pt>
                <c:pt idx="502">
                  <c:v>8285.5847590575504</c:v>
                </c:pt>
                <c:pt idx="503">
                  <c:v>9928.9752851371031</c:v>
                </c:pt>
                <c:pt idx="504">
                  <c:v>10619.035886815493</c:v>
                </c:pt>
                <c:pt idx="505">
                  <c:v>11454.895600170767</c:v>
                </c:pt>
                <c:pt idx="506">
                  <c:v>10656.855422763076</c:v>
                </c:pt>
                <c:pt idx="507">
                  <c:v>11427.836447825648</c:v>
                </c:pt>
                <c:pt idx="508">
                  <c:v>14840.448025338417</c:v>
                </c:pt>
                <c:pt idx="509">
                  <c:v>18479.052129808217</c:v>
                </c:pt>
                <c:pt idx="510">
                  <c:v>18292.914778579616</c:v>
                </c:pt>
                <c:pt idx="511">
                  <c:v>17294.798453405027</c:v>
                </c:pt>
                <c:pt idx="512">
                  <c:v>18562.2383140155</c:v>
                </c:pt>
                <c:pt idx="513">
                  <c:v>23582.248779884147</c:v>
                </c:pt>
                <c:pt idx="514">
                  <c:v>21717.94127432942</c:v>
                </c:pt>
                <c:pt idx="515">
                  <c:v>20076.921903577422</c:v>
                </c:pt>
                <c:pt idx="516">
                  <c:v>22519.505072566732</c:v>
                </c:pt>
                <c:pt idx="517">
                  <c:v>24650.612871119658</c:v>
                </c:pt>
                <c:pt idx="518">
                  <c:v>25154.255057583898</c:v>
                </c:pt>
                <c:pt idx="519">
                  <c:v>24444.250007620358</c:v>
                </c:pt>
                <c:pt idx="520">
                  <c:v>23810.03442024254</c:v>
                </c:pt>
                <c:pt idx="521">
                  <c:v>23368.22622019102</c:v>
                </c:pt>
                <c:pt idx="522">
                  <c:v>27171.460373003134</c:v>
                </c:pt>
                <c:pt idx="523">
                  <c:v>26407.468591629095</c:v>
                </c:pt>
                <c:pt idx="524">
                  <c:v>23680.309585361298</c:v>
                </c:pt>
                <c:pt idx="525">
                  <c:v>21220.337237840842</c:v>
                </c:pt>
                <c:pt idx="526">
                  <c:v>21479.200487226371</c:v>
                </c:pt>
                <c:pt idx="527">
                  <c:v>19487.061950737632</c:v>
                </c:pt>
                <c:pt idx="528">
                  <c:v>16905.006811329305</c:v>
                </c:pt>
                <c:pt idx="529">
                  <c:v>16217.782099668506</c:v>
                </c:pt>
                <c:pt idx="530">
                  <c:v>18086.383910006218</c:v>
                </c:pt>
                <c:pt idx="531">
                  <c:v>19853.196817454889</c:v>
                </c:pt>
                <c:pt idx="532">
                  <c:v>19010.505110582901</c:v>
                </c:pt>
                <c:pt idx="533">
                  <c:v>17443.915905563466</c:v>
                </c:pt>
                <c:pt idx="534">
                  <c:v>15966.234220009499</c:v>
                </c:pt>
                <c:pt idx="535">
                  <c:v>15747.029528096096</c:v>
                </c:pt>
                <c:pt idx="536">
                  <c:v>16243.850070987479</c:v>
                </c:pt>
                <c:pt idx="537">
                  <c:v>15602.927862510232</c:v>
                </c:pt>
                <c:pt idx="538">
                  <c:v>15179.986536939065</c:v>
                </c:pt>
                <c:pt idx="539">
                  <c:v>12608.882245406559</c:v>
                </c:pt>
                <c:pt idx="540">
                  <c:v>12370.51126723072</c:v>
                </c:pt>
                <c:pt idx="541">
                  <c:v>19109.121893219773</c:v>
                </c:pt>
                <c:pt idx="542">
                  <c:v>18307.441052299062</c:v>
                </c:pt>
                <c:pt idx="543">
                  <c:v>13795.291959497545</c:v>
                </c:pt>
                <c:pt idx="544">
                  <c:v>5507.1671679966457</c:v>
                </c:pt>
                <c:pt idx="545">
                  <c:v>1093.2300163051987</c:v>
                </c:pt>
                <c:pt idx="546">
                  <c:v>8508.2660186124049</c:v>
                </c:pt>
                <c:pt idx="547">
                  <c:v>11690.40601469634</c:v>
                </c:pt>
                <c:pt idx="548">
                  <c:v>14085.664686532436</c:v>
                </c:pt>
                <c:pt idx="549">
                  <c:v>14868.04779809803</c:v>
                </c:pt>
                <c:pt idx="550">
                  <c:v>11344.71561157299</c:v>
                </c:pt>
                <c:pt idx="551">
                  <c:v>8888.0908716272188</c:v>
                </c:pt>
                <c:pt idx="552">
                  <c:v>7613.369809961996</c:v>
                </c:pt>
                <c:pt idx="553">
                  <c:v>10808.49538630162</c:v>
                </c:pt>
                <c:pt idx="554">
                  <c:v>12698.664724754934</c:v>
                </c:pt>
                <c:pt idx="555">
                  <c:v>12539.501504504406</c:v>
                </c:pt>
                <c:pt idx="556">
                  <c:v>11579.55859581689</c:v>
                </c:pt>
                <c:pt idx="557">
                  <c:v>10780.43656055571</c:v>
                </c:pt>
                <c:pt idx="558">
                  <c:v>14942.415444730888</c:v>
                </c:pt>
                <c:pt idx="559">
                  <c:v>13090.203069063507</c:v>
                </c:pt>
                <c:pt idx="560">
                  <c:v>15235.047366845834</c:v>
                </c:pt>
                <c:pt idx="561">
                  <c:v>20865.449691457132</c:v>
                </c:pt>
                <c:pt idx="562">
                  <c:v>19868.317440979212</c:v>
                </c:pt>
                <c:pt idx="563">
                  <c:v>15988.169080025355</c:v>
                </c:pt>
                <c:pt idx="564">
                  <c:v>16575.30811978603</c:v>
                </c:pt>
                <c:pt idx="565">
                  <c:v>27044.520868000302</c:v>
                </c:pt>
                <c:pt idx="566">
                  <c:v>31672.422675635156</c:v>
                </c:pt>
                <c:pt idx="567">
                  <c:v>31295.331850552342</c:v>
                </c:pt>
                <c:pt idx="568">
                  <c:v>37968.388258567924</c:v>
                </c:pt>
                <c:pt idx="569">
                  <c:v>40657.290425088577</c:v>
                </c:pt>
                <c:pt idx="570">
                  <c:v>38112.398067310714</c:v>
                </c:pt>
                <c:pt idx="571">
                  <c:v>38310.674300684506</c:v>
                </c:pt>
                <c:pt idx="572">
                  <c:v>42344.874119215739</c:v>
                </c:pt>
                <c:pt idx="573">
                  <c:v>43027.074745744729</c:v>
                </c:pt>
                <c:pt idx="574">
                  <c:v>42903.928230369143</c:v>
                </c:pt>
                <c:pt idx="575">
                  <c:v>40334.125593340737</c:v>
                </c:pt>
                <c:pt idx="576">
                  <c:v>38337.086585166093</c:v>
                </c:pt>
                <c:pt idx="577">
                  <c:v>38021.167066603033</c:v>
                </c:pt>
                <c:pt idx="578">
                  <c:v>39237.389619610512</c:v>
                </c:pt>
                <c:pt idx="579">
                  <c:v>40008.366738186698</c:v>
                </c:pt>
                <c:pt idx="580">
                  <c:v>38777.374006631573</c:v>
                </c:pt>
                <c:pt idx="581">
                  <c:v>34669.383780260425</c:v>
                </c:pt>
                <c:pt idx="582">
                  <c:v>32319.955836750021</c:v>
                </c:pt>
                <c:pt idx="583">
                  <c:v>31725.196338398873</c:v>
                </c:pt>
                <c:pt idx="584">
                  <c:v>32247.994135978275</c:v>
                </c:pt>
                <c:pt idx="585">
                  <c:v>32867.475613463183</c:v>
                </c:pt>
                <c:pt idx="586">
                  <c:v>30270.082418673661</c:v>
                </c:pt>
                <c:pt idx="587">
                  <c:v>30907.571329960316</c:v>
                </c:pt>
                <c:pt idx="588">
                  <c:v>30993.555868541858</c:v>
                </c:pt>
                <c:pt idx="589">
                  <c:v>29337.622656904154</c:v>
                </c:pt>
                <c:pt idx="590">
                  <c:v>23647.904358435644</c:v>
                </c:pt>
                <c:pt idx="591">
                  <c:v>24136.125890084128</c:v>
                </c:pt>
                <c:pt idx="592">
                  <c:v>24072.614289191817</c:v>
                </c:pt>
                <c:pt idx="593">
                  <c:v>25891.213924087497</c:v>
                </c:pt>
                <c:pt idx="594">
                  <c:v>27191.285551876459</c:v>
                </c:pt>
                <c:pt idx="595">
                  <c:v>28229.08946579117</c:v>
                </c:pt>
                <c:pt idx="596">
                  <c:v>28936.554332357256</c:v>
                </c:pt>
                <c:pt idx="597">
                  <c:v>29370.715103491762</c:v>
                </c:pt>
                <c:pt idx="598">
                  <c:v>30992.611269422094</c:v>
                </c:pt>
                <c:pt idx="599">
                  <c:v>31270.206556085828</c:v>
                </c:pt>
                <c:pt idx="600">
                  <c:v>33396.387875437198</c:v>
                </c:pt>
                <c:pt idx="601">
                  <c:v>35808.772655579356</c:v>
                </c:pt>
                <c:pt idx="602">
                  <c:v>37067.053393931215</c:v>
                </c:pt>
                <c:pt idx="603">
                  <c:v>37916.111629798463</c:v>
                </c:pt>
                <c:pt idx="604">
                  <c:v>39493.653559121965</c:v>
                </c:pt>
                <c:pt idx="605">
                  <c:v>40514.886613389055</c:v>
                </c:pt>
                <c:pt idx="606">
                  <c:v>39652.952313560789</c:v>
                </c:pt>
                <c:pt idx="607">
                  <c:v>38726.667599277498</c:v>
                </c:pt>
                <c:pt idx="608">
                  <c:v>37796.125285091694</c:v>
                </c:pt>
                <c:pt idx="609">
                  <c:v>37708.837338590063</c:v>
                </c:pt>
                <c:pt idx="610">
                  <c:v>35569.256490331594</c:v>
                </c:pt>
                <c:pt idx="611">
                  <c:v>34006.578848519624</c:v>
                </c:pt>
                <c:pt idx="612">
                  <c:v>34373.804069870363</c:v>
                </c:pt>
                <c:pt idx="613">
                  <c:v>32155.844755703882</c:v>
                </c:pt>
                <c:pt idx="614">
                  <c:v>30904.525593216025</c:v>
                </c:pt>
                <c:pt idx="615">
                  <c:v>29379.982506171211</c:v>
                </c:pt>
                <c:pt idx="616">
                  <c:v>29188.577424137315</c:v>
                </c:pt>
                <c:pt idx="617">
                  <c:v>28918.97648329294</c:v>
                </c:pt>
                <c:pt idx="618">
                  <c:v>28621.963282592878</c:v>
                </c:pt>
                <c:pt idx="619">
                  <c:v>27640.551898430836</c:v>
                </c:pt>
                <c:pt idx="620">
                  <c:v>26118.395181543761</c:v>
                </c:pt>
                <c:pt idx="621">
                  <c:v>24603.291666639769</c:v>
                </c:pt>
                <c:pt idx="622">
                  <c:v>22602.114736077674</c:v>
                </c:pt>
                <c:pt idx="623">
                  <c:v>21511.165610181095</c:v>
                </c:pt>
                <c:pt idx="624">
                  <c:v>20829.368682137334</c:v>
                </c:pt>
                <c:pt idx="625">
                  <c:v>19220.460452020412</c:v>
                </c:pt>
                <c:pt idx="626">
                  <c:v>18307.31954310638</c:v>
                </c:pt>
                <c:pt idx="627">
                  <c:v>18002.723338294858</c:v>
                </c:pt>
                <c:pt idx="628">
                  <c:v>18111.151263448679</c:v>
                </c:pt>
                <c:pt idx="629">
                  <c:v>16399.40375449452</c:v>
                </c:pt>
                <c:pt idx="630">
                  <c:v>14825.3852442882</c:v>
                </c:pt>
                <c:pt idx="631">
                  <c:v>13275.728312453322</c:v>
                </c:pt>
                <c:pt idx="632">
                  <c:v>12723.063773110394</c:v>
                </c:pt>
                <c:pt idx="633">
                  <c:v>11510.034771332392</c:v>
                </c:pt>
                <c:pt idx="634">
                  <c:v>9507.4752012532354</c:v>
                </c:pt>
                <c:pt idx="635">
                  <c:v>8792.7823666912227</c:v>
                </c:pt>
                <c:pt idx="636">
                  <c:v>7188.2085968870824</c:v>
                </c:pt>
                <c:pt idx="637">
                  <c:v>6831.3837910115544</c:v>
                </c:pt>
                <c:pt idx="638">
                  <c:v>6816.0696956310494</c:v>
                </c:pt>
                <c:pt idx="639">
                  <c:v>7041.0853664159013</c:v>
                </c:pt>
                <c:pt idx="640">
                  <c:v>7479.7640984236859</c:v>
                </c:pt>
                <c:pt idx="641">
                  <c:v>4651.4382522755395</c:v>
                </c:pt>
                <c:pt idx="642">
                  <c:v>4670.8296222626759</c:v>
                </c:pt>
                <c:pt idx="643">
                  <c:v>6477.8537752406492</c:v>
                </c:pt>
                <c:pt idx="644">
                  <c:v>6194.0387821285158</c:v>
                </c:pt>
                <c:pt idx="645">
                  <c:v>4200.45985746121</c:v>
                </c:pt>
                <c:pt idx="646">
                  <c:v>2746.3351275570517</c:v>
                </c:pt>
                <c:pt idx="647">
                  <c:v>2903.8084090630637</c:v>
                </c:pt>
                <c:pt idx="648">
                  <c:v>3529.8121660855968</c:v>
                </c:pt>
                <c:pt idx="649">
                  <c:v>3028.1607274309936</c:v>
                </c:pt>
                <c:pt idx="650">
                  <c:v>3097.6403869411079</c:v>
                </c:pt>
                <c:pt idx="651">
                  <c:v>3357.1785333213775</c:v>
                </c:pt>
                <c:pt idx="652">
                  <c:v>3925.9017598096179</c:v>
                </c:pt>
                <c:pt idx="653">
                  <c:v>4130.0342900456599</c:v>
                </c:pt>
                <c:pt idx="654">
                  <c:v>4659.0444756411307</c:v>
                </c:pt>
                <c:pt idx="655">
                  <c:v>4793.1604571262578</c:v>
                </c:pt>
                <c:pt idx="656">
                  <c:v>6452.6987326493618</c:v>
                </c:pt>
                <c:pt idx="657">
                  <c:v>8935.3701052317647</c:v>
                </c:pt>
                <c:pt idx="658">
                  <c:v>9124.7049462277355</c:v>
                </c:pt>
                <c:pt idx="659">
                  <c:v>11453.218801989548</c:v>
                </c:pt>
                <c:pt idx="660">
                  <c:v>15249.915001041081</c:v>
                </c:pt>
                <c:pt idx="661">
                  <c:v>18699.944097799165</c:v>
                </c:pt>
                <c:pt idx="662">
                  <c:v>21750.073038586299</c:v>
                </c:pt>
                <c:pt idx="663">
                  <c:v>23491.334571180396</c:v>
                </c:pt>
                <c:pt idx="664">
                  <c:v>26635.319385784838</c:v>
                </c:pt>
                <c:pt idx="665">
                  <c:v>27126.67772310392</c:v>
                </c:pt>
                <c:pt idx="666">
                  <c:v>27971.028551835003</c:v>
                </c:pt>
                <c:pt idx="667">
                  <c:v>27989.380404250671</c:v>
                </c:pt>
                <c:pt idx="668">
                  <c:v>27572.521463094661</c:v>
                </c:pt>
                <c:pt idx="669">
                  <c:v>27247.422208153934</c:v>
                </c:pt>
                <c:pt idx="670">
                  <c:v>26445.648590479956</c:v>
                </c:pt>
                <c:pt idx="671">
                  <c:v>23736.381978683818</c:v>
                </c:pt>
                <c:pt idx="672">
                  <c:v>22043.304158718711</c:v>
                </c:pt>
                <c:pt idx="673">
                  <c:v>17061.518625786157</c:v>
                </c:pt>
                <c:pt idx="674">
                  <c:v>12725.059762407625</c:v>
                </c:pt>
                <c:pt idx="675">
                  <c:v>10280.668055237766</c:v>
                </c:pt>
                <c:pt idx="676">
                  <c:v>9108.2404272706826</c:v>
                </c:pt>
                <c:pt idx="677">
                  <c:v>7502.4573517733661</c:v>
                </c:pt>
                <c:pt idx="678">
                  <c:v>5897.05870312966</c:v>
                </c:pt>
                <c:pt idx="679">
                  <c:v>4284.0493438610874</c:v>
                </c:pt>
                <c:pt idx="680">
                  <c:v>2819.4406604907531</c:v>
                </c:pt>
                <c:pt idx="681">
                  <c:v>1733.2279447266337</c:v>
                </c:pt>
                <c:pt idx="682">
                  <c:v>1113.0868732758536</c:v>
                </c:pt>
                <c:pt idx="683">
                  <c:v>1221.3692864122422</c:v>
                </c:pt>
                <c:pt idx="684">
                  <c:v>594.9098779917116</c:v>
                </c:pt>
                <c:pt idx="685">
                  <c:v>25.932888199298802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1196.2973808082024</c:v>
                </c:pt>
                <c:pt idx="691">
                  <c:v>4188.7901650033955</c:v>
                </c:pt>
                <c:pt idx="692">
                  <c:v>5951.1955271671968</c:v>
                </c:pt>
                <c:pt idx="693">
                  <c:v>9425.4841782301155</c:v>
                </c:pt>
                <c:pt idx="694">
                  <c:v>12219.03629240673</c:v>
                </c:pt>
                <c:pt idx="695">
                  <c:v>15996.558260424847</c:v>
                </c:pt>
                <c:pt idx="696">
                  <c:v>18855.414666293102</c:v>
                </c:pt>
                <c:pt idx="697">
                  <c:v>21523.346755052575</c:v>
                </c:pt>
                <c:pt idx="698">
                  <c:v>26309.933731137891</c:v>
                </c:pt>
                <c:pt idx="699">
                  <c:v>29112.96610508049</c:v>
                </c:pt>
                <c:pt idx="700">
                  <c:v>32187.058198297149</c:v>
                </c:pt>
                <c:pt idx="701">
                  <c:v>34333.653888084191</c:v>
                </c:pt>
                <c:pt idx="702">
                  <c:v>37141.253941132105</c:v>
                </c:pt>
                <c:pt idx="703">
                  <c:v>38160.223564574189</c:v>
                </c:pt>
                <c:pt idx="704">
                  <c:v>39031.303923169384</c:v>
                </c:pt>
                <c:pt idx="705">
                  <c:v>38093.764346945885</c:v>
                </c:pt>
                <c:pt idx="706">
                  <c:v>36668.668417314591</c:v>
                </c:pt>
                <c:pt idx="707">
                  <c:v>36494.919825919795</c:v>
                </c:pt>
                <c:pt idx="708">
                  <c:v>36451.690626125754</c:v>
                </c:pt>
                <c:pt idx="709">
                  <c:v>36889.994083228667</c:v>
                </c:pt>
                <c:pt idx="710">
                  <c:v>37219.00085036768</c:v>
                </c:pt>
                <c:pt idx="711">
                  <c:v>35974.003186248563</c:v>
                </c:pt>
                <c:pt idx="712">
                  <c:v>35575.485472221495</c:v>
                </c:pt>
                <c:pt idx="713">
                  <c:v>35383.604007938542</c:v>
                </c:pt>
                <c:pt idx="714">
                  <c:v>35754.7176690368</c:v>
                </c:pt>
                <c:pt idx="715">
                  <c:v>36979.929018401963</c:v>
                </c:pt>
                <c:pt idx="716">
                  <c:v>36517.15540315563</c:v>
                </c:pt>
                <c:pt idx="717">
                  <c:v>32062.387402113163</c:v>
                </c:pt>
                <c:pt idx="718">
                  <c:v>31906.342255657157</c:v>
                </c:pt>
                <c:pt idx="719">
                  <c:v>33060.204744389521</c:v>
                </c:pt>
                <c:pt idx="720">
                  <c:v>32379.309852333299</c:v>
                </c:pt>
                <c:pt idx="721">
                  <c:v>30180.454856407036</c:v>
                </c:pt>
                <c:pt idx="722">
                  <c:v>27325.7850166321</c:v>
                </c:pt>
                <c:pt idx="723">
                  <c:v>25678.286106349144</c:v>
                </c:pt>
                <c:pt idx="724">
                  <c:v>24853.729324088752</c:v>
                </c:pt>
                <c:pt idx="725">
                  <c:v>25750.547017893085</c:v>
                </c:pt>
                <c:pt idx="726">
                  <c:v>24074.126094643965</c:v>
                </c:pt>
                <c:pt idx="727">
                  <c:v>23541.417265855918</c:v>
                </c:pt>
                <c:pt idx="728">
                  <c:v>22905.45797536082</c:v>
                </c:pt>
                <c:pt idx="729">
                  <c:v>22124.26503466149</c:v>
                </c:pt>
                <c:pt idx="730">
                  <c:v>22135.293509167743</c:v>
                </c:pt>
                <c:pt idx="731">
                  <c:v>20992.392459172817</c:v>
                </c:pt>
                <c:pt idx="732">
                  <c:v>19924.82472920022</c:v>
                </c:pt>
                <c:pt idx="733">
                  <c:v>18393.704544065055</c:v>
                </c:pt>
                <c:pt idx="734">
                  <c:v>18203.322154286405</c:v>
                </c:pt>
                <c:pt idx="735">
                  <c:v>19105.618258306469</c:v>
                </c:pt>
                <c:pt idx="736">
                  <c:v>19860.511930281857</c:v>
                </c:pt>
                <c:pt idx="737">
                  <c:v>21600.696496649733</c:v>
                </c:pt>
                <c:pt idx="738">
                  <c:v>23829.221553110336</c:v>
                </c:pt>
                <c:pt idx="739">
                  <c:v>22801.686116319757</c:v>
                </c:pt>
                <c:pt idx="740">
                  <c:v>22585.36739855292</c:v>
                </c:pt>
                <c:pt idx="741">
                  <c:v>22220.025371089258</c:v>
                </c:pt>
                <c:pt idx="742">
                  <c:v>24034.615315559306</c:v>
                </c:pt>
                <c:pt idx="743">
                  <c:v>25712.224678217608</c:v>
                </c:pt>
                <c:pt idx="744">
                  <c:v>26249.347961649244</c:v>
                </c:pt>
                <c:pt idx="745">
                  <c:v>27152.427762017905</c:v>
                </c:pt>
                <c:pt idx="746">
                  <c:v>27256.818558561379</c:v>
                </c:pt>
                <c:pt idx="747">
                  <c:v>26633.080162330552</c:v>
                </c:pt>
                <c:pt idx="748">
                  <c:v>27022.26717634705</c:v>
                </c:pt>
                <c:pt idx="749">
                  <c:v>27869.941626913926</c:v>
                </c:pt>
                <c:pt idx="750">
                  <c:v>29432.355810255445</c:v>
                </c:pt>
                <c:pt idx="751">
                  <c:v>31199.276787631701</c:v>
                </c:pt>
                <c:pt idx="752">
                  <c:v>32675.991146852644</c:v>
                </c:pt>
                <c:pt idx="753">
                  <c:v>35014.842601000666</c:v>
                </c:pt>
                <c:pt idx="754">
                  <c:v>36389.619333260351</c:v>
                </c:pt>
                <c:pt idx="755">
                  <c:v>35839.043130231526</c:v>
                </c:pt>
                <c:pt idx="756">
                  <c:v>37568.931318233081</c:v>
                </c:pt>
                <c:pt idx="757">
                  <c:v>42049.210244694543</c:v>
                </c:pt>
                <c:pt idx="758">
                  <c:v>44451.81183027415</c:v>
                </c:pt>
                <c:pt idx="759">
                  <c:v>46423.365762673435</c:v>
                </c:pt>
                <c:pt idx="760">
                  <c:v>48348.246481052054</c:v>
                </c:pt>
                <c:pt idx="761">
                  <c:v>50959.698294650225</c:v>
                </c:pt>
                <c:pt idx="762">
                  <c:v>51939.989692485382</c:v>
                </c:pt>
                <c:pt idx="763">
                  <c:v>52705.814106294471</c:v>
                </c:pt>
                <c:pt idx="764">
                  <c:v>54011.601257740163</c:v>
                </c:pt>
                <c:pt idx="765">
                  <c:v>56504.048595678556</c:v>
                </c:pt>
                <c:pt idx="766">
                  <c:v>56129.150689089678</c:v>
                </c:pt>
                <c:pt idx="767">
                  <c:v>54265.259439939582</c:v>
                </c:pt>
                <c:pt idx="768">
                  <c:v>52938.186277764893</c:v>
                </c:pt>
                <c:pt idx="769">
                  <c:v>49883.738894278053</c:v>
                </c:pt>
                <c:pt idx="770">
                  <c:v>48555.076352053831</c:v>
                </c:pt>
                <c:pt idx="771">
                  <c:v>46602.515710914784</c:v>
                </c:pt>
                <c:pt idx="772">
                  <c:v>44564.905651221656</c:v>
                </c:pt>
                <c:pt idx="773">
                  <c:v>41570.386468417491</c:v>
                </c:pt>
                <c:pt idx="774">
                  <c:v>39019.253776480968</c:v>
                </c:pt>
                <c:pt idx="775">
                  <c:v>38051.437991157887</c:v>
                </c:pt>
                <c:pt idx="776">
                  <c:v>37116.28240949539</c:v>
                </c:pt>
                <c:pt idx="777">
                  <c:v>36640.315607527169</c:v>
                </c:pt>
                <c:pt idx="778">
                  <c:v>37041.685427907025</c:v>
                </c:pt>
                <c:pt idx="779">
                  <c:v>37315.250785987024</c:v>
                </c:pt>
                <c:pt idx="780">
                  <c:v>37529.148339106621</c:v>
                </c:pt>
                <c:pt idx="781">
                  <c:v>36686.184003602917</c:v>
                </c:pt>
                <c:pt idx="782">
                  <c:v>35381.538187364189</c:v>
                </c:pt>
                <c:pt idx="783">
                  <c:v>35900.516104782655</c:v>
                </c:pt>
                <c:pt idx="784">
                  <c:v>37317.87386580481</c:v>
                </c:pt>
                <c:pt idx="785">
                  <c:v>39436.020394704356</c:v>
                </c:pt>
                <c:pt idx="786">
                  <c:v>40736.997057496541</c:v>
                </c:pt>
                <c:pt idx="787">
                  <c:v>42650.661911872354</c:v>
                </c:pt>
                <c:pt idx="788">
                  <c:v>43499.587896252211</c:v>
                </c:pt>
                <c:pt idx="789">
                  <c:v>45881.177201931874</c:v>
                </c:pt>
                <c:pt idx="790">
                  <c:v>48230.024469960728</c:v>
                </c:pt>
                <c:pt idx="791">
                  <c:v>50161.008869214573</c:v>
                </c:pt>
                <c:pt idx="792">
                  <c:v>52711.435456233274</c:v>
                </c:pt>
                <c:pt idx="793">
                  <c:v>56396.406679226529</c:v>
                </c:pt>
                <c:pt idx="794">
                  <c:v>58657.09987197422</c:v>
                </c:pt>
                <c:pt idx="795">
                  <c:v>61441.113358655464</c:v>
                </c:pt>
                <c:pt idx="796">
                  <c:v>63444.912474576602</c:v>
                </c:pt>
                <c:pt idx="797">
                  <c:v>64924.558261874292</c:v>
                </c:pt>
                <c:pt idx="798">
                  <c:v>65451.768345411176</c:v>
                </c:pt>
                <c:pt idx="799">
                  <c:v>65626.317208458408</c:v>
                </c:pt>
                <c:pt idx="800">
                  <c:v>66581.37335302477</c:v>
                </c:pt>
                <c:pt idx="801">
                  <c:v>67572.638443381322</c:v>
                </c:pt>
                <c:pt idx="802">
                  <c:v>67569.591533978062</c:v>
                </c:pt>
                <c:pt idx="803">
                  <c:v>66790.238066252117</c:v>
                </c:pt>
                <c:pt idx="804">
                  <c:v>65641.784285818838</c:v>
                </c:pt>
                <c:pt idx="805">
                  <c:v>64545.857364056297</c:v>
                </c:pt>
                <c:pt idx="806">
                  <c:v>63763.18113207585</c:v>
                </c:pt>
                <c:pt idx="807">
                  <c:v>62745.811868569785</c:v>
                </c:pt>
                <c:pt idx="808">
                  <c:v>61520.480791546441</c:v>
                </c:pt>
                <c:pt idx="809">
                  <c:v>61504.347813002212</c:v>
                </c:pt>
                <c:pt idx="810">
                  <c:v>61401.625063492655</c:v>
                </c:pt>
                <c:pt idx="811">
                  <c:v>60955.252716555304</c:v>
                </c:pt>
                <c:pt idx="812">
                  <c:v>60248.335771560458</c:v>
                </c:pt>
                <c:pt idx="813">
                  <c:v>59260.391639634559</c:v>
                </c:pt>
                <c:pt idx="814">
                  <c:v>58938.362959973412</c:v>
                </c:pt>
                <c:pt idx="815">
                  <c:v>58252.651985173521</c:v>
                </c:pt>
                <c:pt idx="816">
                  <c:v>57947.419674071731</c:v>
                </c:pt>
                <c:pt idx="817">
                  <c:v>56981.556245119595</c:v>
                </c:pt>
                <c:pt idx="818">
                  <c:v>55911.220464030419</c:v>
                </c:pt>
                <c:pt idx="819">
                  <c:v>55097.055752191001</c:v>
                </c:pt>
                <c:pt idx="820">
                  <c:v>54613.073610065956</c:v>
                </c:pt>
                <c:pt idx="821">
                  <c:v>54787.815999214261</c:v>
                </c:pt>
                <c:pt idx="822">
                  <c:v>53853.040106381835</c:v>
                </c:pt>
                <c:pt idx="823">
                  <c:v>53983.609558874043</c:v>
                </c:pt>
                <c:pt idx="824">
                  <c:v>52609.106875931822</c:v>
                </c:pt>
                <c:pt idx="825">
                  <c:v>51601.694715044323</c:v>
                </c:pt>
                <c:pt idx="826">
                  <c:v>50324.729843612964</c:v>
                </c:pt>
                <c:pt idx="827">
                  <c:v>50041.441744384305</c:v>
                </c:pt>
                <c:pt idx="828">
                  <c:v>49647.260654424448</c:v>
                </c:pt>
                <c:pt idx="829">
                  <c:v>48447.881086130787</c:v>
                </c:pt>
                <c:pt idx="830">
                  <c:v>47967.474717062207</c:v>
                </c:pt>
                <c:pt idx="831">
                  <c:v>47233.6334929242</c:v>
                </c:pt>
                <c:pt idx="832">
                  <c:v>46603.445593820463</c:v>
                </c:pt>
                <c:pt idx="833">
                  <c:v>46080.161210364931</c:v>
                </c:pt>
                <c:pt idx="834">
                  <c:v>46255.990280665028</c:v>
                </c:pt>
                <c:pt idx="835">
                  <c:v>46080.445245814284</c:v>
                </c:pt>
                <c:pt idx="836">
                  <c:v>45583.872787965374</c:v>
                </c:pt>
                <c:pt idx="837">
                  <c:v>45582.473527888251</c:v>
                </c:pt>
                <c:pt idx="838">
                  <c:v>45856.978085331357</c:v>
                </c:pt>
                <c:pt idx="839">
                  <c:v>47190.300055795662</c:v>
                </c:pt>
                <c:pt idx="840">
                  <c:v>47449.682543530595</c:v>
                </c:pt>
                <c:pt idx="841">
                  <c:v>47371.800346512784</c:v>
                </c:pt>
                <c:pt idx="842">
                  <c:v>47718.000163890094</c:v>
                </c:pt>
                <c:pt idx="843">
                  <c:v>48187.980083728158</c:v>
                </c:pt>
                <c:pt idx="844">
                  <c:v>48378.873093188013</c:v>
                </c:pt>
                <c:pt idx="845">
                  <c:v>48664.876564320897</c:v>
                </c:pt>
                <c:pt idx="846">
                  <c:v>48213.887376637133</c:v>
                </c:pt>
                <c:pt idx="847">
                  <c:v>48432.669069709424</c:v>
                </c:pt>
                <c:pt idx="848">
                  <c:v>49218.40229145503</c:v>
                </c:pt>
                <c:pt idx="849">
                  <c:v>51365.085556103033</c:v>
                </c:pt>
                <c:pt idx="850">
                  <c:v>52331.369267444643</c:v>
                </c:pt>
                <c:pt idx="851">
                  <c:v>53862.563040683417</c:v>
                </c:pt>
                <c:pt idx="852">
                  <c:v>55714.296162562219</c:v>
                </c:pt>
                <c:pt idx="853">
                  <c:v>58686.697212175037</c:v>
                </c:pt>
                <c:pt idx="854">
                  <c:v>60280.115358169438</c:v>
                </c:pt>
                <c:pt idx="855">
                  <c:v>62744.802379627559</c:v>
                </c:pt>
                <c:pt idx="856">
                  <c:v>64773.813564861404</c:v>
                </c:pt>
                <c:pt idx="857">
                  <c:v>67131.891855309208</c:v>
                </c:pt>
                <c:pt idx="858">
                  <c:v>68181.079075394722</c:v>
                </c:pt>
                <c:pt idx="859">
                  <c:v>68466.445938899342</c:v>
                </c:pt>
                <c:pt idx="860">
                  <c:v>68246.810590842608</c:v>
                </c:pt>
                <c:pt idx="861">
                  <c:v>68827.970297400578</c:v>
                </c:pt>
                <c:pt idx="862">
                  <c:v>68846.505601823039</c:v>
                </c:pt>
                <c:pt idx="863">
                  <c:v>67779.797457851964</c:v>
                </c:pt>
                <c:pt idx="864">
                  <c:v>66378.871988295417</c:v>
                </c:pt>
                <c:pt idx="865">
                  <c:v>66139.198617973074</c:v>
                </c:pt>
                <c:pt idx="866">
                  <c:v>65571.157073039372</c:v>
                </c:pt>
                <c:pt idx="867">
                  <c:v>64228.680568195603</c:v>
                </c:pt>
                <c:pt idx="868">
                  <c:v>62925.059462687474</c:v>
                </c:pt>
                <c:pt idx="869">
                  <c:v>62069.151883049708</c:v>
                </c:pt>
                <c:pt idx="870">
                  <c:v>59601.991619381457</c:v>
                </c:pt>
                <c:pt idx="871">
                  <c:v>58365.043534213655</c:v>
                </c:pt>
                <c:pt idx="872">
                  <c:v>56992.761407382524</c:v>
                </c:pt>
                <c:pt idx="873">
                  <c:v>56534.972992971103</c:v>
                </c:pt>
                <c:pt idx="874">
                  <c:v>56233.760413212985</c:v>
                </c:pt>
                <c:pt idx="875">
                  <c:v>55781.951667647161</c:v>
                </c:pt>
                <c:pt idx="876">
                  <c:v>55618.442373857913</c:v>
                </c:pt>
                <c:pt idx="877">
                  <c:v>54189.522433232334</c:v>
                </c:pt>
                <c:pt idx="878">
                  <c:v>53499.332535130612</c:v>
                </c:pt>
                <c:pt idx="879">
                  <c:v>53667.277686591384</c:v>
                </c:pt>
                <c:pt idx="880">
                  <c:v>54005.890861936001</c:v>
                </c:pt>
                <c:pt idx="881">
                  <c:v>55366.406519073418</c:v>
                </c:pt>
                <c:pt idx="882">
                  <c:v>56467.253355939873</c:v>
                </c:pt>
                <c:pt idx="883">
                  <c:v>57347.833344058672</c:v>
                </c:pt>
                <c:pt idx="884">
                  <c:v>57525.424156900728</c:v>
                </c:pt>
                <c:pt idx="885">
                  <c:v>58792.931725604591</c:v>
                </c:pt>
                <c:pt idx="886">
                  <c:v>60183.361686114105</c:v>
                </c:pt>
                <c:pt idx="887">
                  <c:v>61608.772144642637</c:v>
                </c:pt>
                <c:pt idx="888">
                  <c:v>63225.935878539836</c:v>
                </c:pt>
                <c:pt idx="889">
                  <c:v>65257.368881137285</c:v>
                </c:pt>
                <c:pt idx="890">
                  <c:v>66990.262839911928</c:v>
                </c:pt>
                <c:pt idx="891">
                  <c:v>67447.398271099315</c:v>
                </c:pt>
                <c:pt idx="892">
                  <c:v>68470.507108078935</c:v>
                </c:pt>
                <c:pt idx="893">
                  <c:v>69649.315962292661</c:v>
                </c:pt>
                <c:pt idx="894">
                  <c:v>70606.819991759839</c:v>
                </c:pt>
                <c:pt idx="895">
                  <c:v>70981.008219136711</c:v>
                </c:pt>
                <c:pt idx="896">
                  <c:v>70994.756080463398</c:v>
                </c:pt>
                <c:pt idx="897">
                  <c:v>71066.003850555891</c:v>
                </c:pt>
                <c:pt idx="898">
                  <c:v>71411.878401063383</c:v>
                </c:pt>
                <c:pt idx="899">
                  <c:v>71601.747125066322</c:v>
                </c:pt>
                <c:pt idx="900">
                  <c:v>71571.154276998583</c:v>
                </c:pt>
                <c:pt idx="901">
                  <c:v>71540.306265646388</c:v>
                </c:pt>
                <c:pt idx="902">
                  <c:v>71636.439943549398</c:v>
                </c:pt>
                <c:pt idx="903">
                  <c:v>71277.490948305029</c:v>
                </c:pt>
                <c:pt idx="904">
                  <c:v>71397.696583775818</c:v>
                </c:pt>
                <c:pt idx="905">
                  <c:v>71952.470124347485</c:v>
                </c:pt>
                <c:pt idx="906">
                  <c:v>71244.238466231342</c:v>
                </c:pt>
                <c:pt idx="907">
                  <c:v>71411.336616747183</c:v>
                </c:pt>
                <c:pt idx="908">
                  <c:v>71440.735165662438</c:v>
                </c:pt>
                <c:pt idx="909">
                  <c:v>71709.130789764327</c:v>
                </c:pt>
                <c:pt idx="910">
                  <c:v>71152.644743683952</c:v>
                </c:pt>
                <c:pt idx="911">
                  <c:v>70389.330732256843</c:v>
                </c:pt>
                <c:pt idx="912">
                  <c:v>69767.697854659578</c:v>
                </c:pt>
                <c:pt idx="913">
                  <c:v>68926.349281532079</c:v>
                </c:pt>
                <c:pt idx="914">
                  <c:v>68203.913408442968</c:v>
                </c:pt>
                <c:pt idx="915">
                  <c:v>67199.76183678041</c:v>
                </c:pt>
                <c:pt idx="916">
                  <c:v>65633.716116545387</c:v>
                </c:pt>
                <c:pt idx="917">
                  <c:v>65140.258766399143</c:v>
                </c:pt>
                <c:pt idx="918">
                  <c:v>64462.504898503961</c:v>
                </c:pt>
                <c:pt idx="919">
                  <c:v>63332.257314496448</c:v>
                </c:pt>
                <c:pt idx="920">
                  <c:v>62029.171310833466</c:v>
                </c:pt>
                <c:pt idx="921">
                  <c:v>60415.084330133002</c:v>
                </c:pt>
                <c:pt idx="922">
                  <c:v>58965.254701045786</c:v>
                </c:pt>
                <c:pt idx="923">
                  <c:v>57707.900897343527</c:v>
                </c:pt>
                <c:pt idx="924">
                  <c:v>57019.240204593436</c:v>
                </c:pt>
                <c:pt idx="925">
                  <c:v>52700.773603960064</c:v>
                </c:pt>
                <c:pt idx="926">
                  <c:v>51573.709467370325</c:v>
                </c:pt>
                <c:pt idx="927">
                  <c:v>51267.313994434633</c:v>
                </c:pt>
                <c:pt idx="928">
                  <c:v>50554.983089732123</c:v>
                </c:pt>
                <c:pt idx="929">
                  <c:v>48902.860850073033</c:v>
                </c:pt>
                <c:pt idx="930">
                  <c:v>48513.273559742542</c:v>
                </c:pt>
                <c:pt idx="931">
                  <c:v>49354.524467771174</c:v>
                </c:pt>
                <c:pt idx="932">
                  <c:v>49742.050015614819</c:v>
                </c:pt>
                <c:pt idx="933">
                  <c:v>49202.725260935258</c:v>
                </c:pt>
                <c:pt idx="934">
                  <c:v>48303.93464762954</c:v>
                </c:pt>
                <c:pt idx="935">
                  <c:v>47108.866249301602</c:v>
                </c:pt>
                <c:pt idx="936">
                  <c:v>46819.349798240211</c:v>
                </c:pt>
                <c:pt idx="937">
                  <c:v>45682.804931277104</c:v>
                </c:pt>
                <c:pt idx="938">
                  <c:v>45565.834225131191</c:v>
                </c:pt>
                <c:pt idx="939">
                  <c:v>45368.968386024295</c:v>
                </c:pt>
                <c:pt idx="940">
                  <c:v>44982.766279913594</c:v>
                </c:pt>
                <c:pt idx="941">
                  <c:v>45979.172179562804</c:v>
                </c:pt>
                <c:pt idx="942">
                  <c:v>46298.196703517169</c:v>
                </c:pt>
                <c:pt idx="943">
                  <c:v>47099.358188656399</c:v>
                </c:pt>
                <c:pt idx="944">
                  <c:v>48206.610334481753</c:v>
                </c:pt>
                <c:pt idx="945">
                  <c:v>50281.515479806258</c:v>
                </c:pt>
                <c:pt idx="946">
                  <c:v>51049.403500112225</c:v>
                </c:pt>
                <c:pt idx="947">
                  <c:v>51343.036292346624</c:v>
                </c:pt>
                <c:pt idx="948">
                  <c:v>52512.672456050932</c:v>
                </c:pt>
                <c:pt idx="949">
                  <c:v>54311.407610901726</c:v>
                </c:pt>
                <c:pt idx="950">
                  <c:v>55668.908630393475</c:v>
                </c:pt>
                <c:pt idx="951">
                  <c:v>57436.116312044935</c:v>
                </c:pt>
                <c:pt idx="952">
                  <c:v>59430.877942324601</c:v>
                </c:pt>
                <c:pt idx="953">
                  <c:v>64022.983515497639</c:v>
                </c:pt>
                <c:pt idx="954">
                  <c:v>65701.196299791991</c:v>
                </c:pt>
                <c:pt idx="955">
                  <c:v>65622.554478197722</c:v>
                </c:pt>
                <c:pt idx="956">
                  <c:v>66542.752694333307</c:v>
                </c:pt>
                <c:pt idx="957">
                  <c:v>66407.315740160993</c:v>
                </c:pt>
                <c:pt idx="958">
                  <c:v>65895.850849425711</c:v>
                </c:pt>
                <c:pt idx="959">
                  <c:v>64936.327950451385</c:v>
                </c:pt>
                <c:pt idx="960">
                  <c:v>64648.632215452009</c:v>
                </c:pt>
                <c:pt idx="961">
                  <c:v>64065.638405602454</c:v>
                </c:pt>
                <c:pt idx="962">
                  <c:v>63378.483364448039</c:v>
                </c:pt>
                <c:pt idx="963">
                  <c:v>62324.026314921932</c:v>
                </c:pt>
                <c:pt idx="964">
                  <c:v>60475.343300618784</c:v>
                </c:pt>
                <c:pt idx="965">
                  <c:v>59966.293904519916</c:v>
                </c:pt>
                <c:pt idx="966">
                  <c:v>58898.310236024852</c:v>
                </c:pt>
                <c:pt idx="967">
                  <c:v>58713.202815723438</c:v>
                </c:pt>
                <c:pt idx="968">
                  <c:v>57934.101381236906</c:v>
                </c:pt>
                <c:pt idx="969">
                  <c:v>57345.116276779503</c:v>
                </c:pt>
                <c:pt idx="970">
                  <c:v>56079.140718279661</c:v>
                </c:pt>
                <c:pt idx="971">
                  <c:v>56198.443434099652</c:v>
                </c:pt>
                <c:pt idx="972">
                  <c:v>55415.867903003826</c:v>
                </c:pt>
                <c:pt idx="973">
                  <c:v>54082.163570337616</c:v>
                </c:pt>
                <c:pt idx="974">
                  <c:v>53707.066259008723</c:v>
                </c:pt>
                <c:pt idx="975">
                  <c:v>53692.562620069475</c:v>
                </c:pt>
                <c:pt idx="976">
                  <c:v>53500.338279210438</c:v>
                </c:pt>
                <c:pt idx="977">
                  <c:v>53299.558036414521</c:v>
                </c:pt>
                <c:pt idx="978">
                  <c:v>52633.203038221414</c:v>
                </c:pt>
                <c:pt idx="979">
                  <c:v>52507.333105852806</c:v>
                </c:pt>
                <c:pt idx="980">
                  <c:v>52607.681840924794</c:v>
                </c:pt>
                <c:pt idx="981">
                  <c:v>53625.160351596787</c:v>
                </c:pt>
                <c:pt idx="982">
                  <c:v>55027.58253115126</c:v>
                </c:pt>
                <c:pt idx="983">
                  <c:v>56291.064606410589</c:v>
                </c:pt>
                <c:pt idx="984">
                  <c:v>57606.394277721629</c:v>
                </c:pt>
                <c:pt idx="985">
                  <c:v>58908.631939374653</c:v>
                </c:pt>
                <c:pt idx="986">
                  <c:v>60621.79074781033</c:v>
                </c:pt>
                <c:pt idx="987">
                  <c:v>61912.77258872056</c:v>
                </c:pt>
                <c:pt idx="988">
                  <c:v>62702.761022098806</c:v>
                </c:pt>
                <c:pt idx="989">
                  <c:v>63692.011113878849</c:v>
                </c:pt>
                <c:pt idx="990">
                  <c:v>64247.662990948629</c:v>
                </c:pt>
                <c:pt idx="991">
                  <c:v>64926.682190725274</c:v>
                </c:pt>
                <c:pt idx="992">
                  <c:v>64751.177965663854</c:v>
                </c:pt>
                <c:pt idx="993">
                  <c:v>64334.998171576772</c:v>
                </c:pt>
                <c:pt idx="994">
                  <c:v>64803.204422827024</c:v>
                </c:pt>
                <c:pt idx="995">
                  <c:v>65120.983569162338</c:v>
                </c:pt>
                <c:pt idx="996">
                  <c:v>64969.289975007479</c:v>
                </c:pt>
                <c:pt idx="997">
                  <c:v>63830.890609126989</c:v>
                </c:pt>
                <c:pt idx="998">
                  <c:v>63520.723611925278</c:v>
                </c:pt>
                <c:pt idx="999">
                  <c:v>63030.275464027924</c:v>
                </c:pt>
                <c:pt idx="1000">
                  <c:v>62499.751600320138</c:v>
                </c:pt>
                <c:pt idx="1001">
                  <c:v>62918.936408406102</c:v>
                </c:pt>
                <c:pt idx="1002">
                  <c:v>61376.273856243773</c:v>
                </c:pt>
                <c:pt idx="1003">
                  <c:v>60423.963775305434</c:v>
                </c:pt>
                <c:pt idx="1004">
                  <c:v>59251.598703937787</c:v>
                </c:pt>
                <c:pt idx="1005">
                  <c:v>57077.82591748581</c:v>
                </c:pt>
                <c:pt idx="1006">
                  <c:v>55827.217748124654</c:v>
                </c:pt>
                <c:pt idx="1007">
                  <c:v>55079.510596101733</c:v>
                </c:pt>
                <c:pt idx="1008">
                  <c:v>53719.602944477418</c:v>
                </c:pt>
                <c:pt idx="1009">
                  <c:v>51580.559237863919</c:v>
                </c:pt>
                <c:pt idx="1010">
                  <c:v>50639.186152080059</c:v>
                </c:pt>
                <c:pt idx="1011">
                  <c:v>51406.209926880074</c:v>
                </c:pt>
                <c:pt idx="1012">
                  <c:v>52151.573322297401</c:v>
                </c:pt>
                <c:pt idx="1013">
                  <c:v>50066.392107808082</c:v>
                </c:pt>
                <c:pt idx="1014">
                  <c:v>47689.941256378675</c:v>
                </c:pt>
                <c:pt idx="1015">
                  <c:v>47729.281265724101</c:v>
                </c:pt>
                <c:pt idx="1016">
                  <c:v>46960.626432675926</c:v>
                </c:pt>
                <c:pt idx="1017">
                  <c:v>44271.674975583126</c:v>
                </c:pt>
                <c:pt idx="1018">
                  <c:v>43614.062731836784</c:v>
                </c:pt>
                <c:pt idx="1019">
                  <c:v>42515.179642670177</c:v>
                </c:pt>
                <c:pt idx="1020">
                  <c:v>42662.184561544833</c:v>
                </c:pt>
                <c:pt idx="1021">
                  <c:v>42430.16814396152</c:v>
                </c:pt>
                <c:pt idx="1022">
                  <c:v>38890.934753341797</c:v>
                </c:pt>
                <c:pt idx="1023">
                  <c:v>38083.502131467845</c:v>
                </c:pt>
                <c:pt idx="1024">
                  <c:v>37023.525992335955</c:v>
                </c:pt>
                <c:pt idx="1025">
                  <c:v>36279.492367846593</c:v>
                </c:pt>
                <c:pt idx="1026">
                  <c:v>36512.127291104378</c:v>
                </c:pt>
                <c:pt idx="1027">
                  <c:v>36606.164883202451</c:v>
                </c:pt>
                <c:pt idx="1028">
                  <c:v>35043.460183067655</c:v>
                </c:pt>
                <c:pt idx="1029">
                  <c:v>35182.410049944243</c:v>
                </c:pt>
                <c:pt idx="1030">
                  <c:v>29504.611524965083</c:v>
                </c:pt>
                <c:pt idx="1031">
                  <c:v>31717.829259876049</c:v>
                </c:pt>
                <c:pt idx="1032">
                  <c:v>32001.502669270732</c:v>
                </c:pt>
                <c:pt idx="1033">
                  <c:v>29504.501750509851</c:v>
                </c:pt>
                <c:pt idx="1034">
                  <c:v>27469.360364761829</c:v>
                </c:pt>
                <c:pt idx="1035">
                  <c:v>22732.760503372814</c:v>
                </c:pt>
                <c:pt idx="1036">
                  <c:v>17702.289696383617</c:v>
                </c:pt>
                <c:pt idx="1037">
                  <c:v>16418.877313202825</c:v>
                </c:pt>
                <c:pt idx="1038">
                  <c:v>15359.989734368342</c:v>
                </c:pt>
                <c:pt idx="1039">
                  <c:v>15214.062626376253</c:v>
                </c:pt>
                <c:pt idx="1040">
                  <c:v>14120.99336456848</c:v>
                </c:pt>
                <c:pt idx="1041">
                  <c:v>14386.456883961828</c:v>
                </c:pt>
                <c:pt idx="1042">
                  <c:v>14115.098705957105</c:v>
                </c:pt>
                <c:pt idx="1043">
                  <c:v>12723.492105573947</c:v>
                </c:pt>
                <c:pt idx="1044">
                  <c:v>11332.113824222433</c:v>
                </c:pt>
                <c:pt idx="1045">
                  <c:v>13276.547399310622</c:v>
                </c:pt>
                <c:pt idx="1046">
                  <c:v>12287.266438209184</c:v>
                </c:pt>
                <c:pt idx="1047">
                  <c:v>11931.647404763375</c:v>
                </c:pt>
                <c:pt idx="1048">
                  <c:v>12124.950696424432</c:v>
                </c:pt>
                <c:pt idx="1049">
                  <c:v>13891.398225566161</c:v>
                </c:pt>
                <c:pt idx="1050">
                  <c:v>14645.382895740921</c:v>
                </c:pt>
                <c:pt idx="1051">
                  <c:v>17394.017446036742</c:v>
                </c:pt>
                <c:pt idx="1052">
                  <c:v>19795.12712929722</c:v>
                </c:pt>
                <c:pt idx="1053">
                  <c:v>19448.049187710923</c:v>
                </c:pt>
                <c:pt idx="1054">
                  <c:v>16237.525301373527</c:v>
                </c:pt>
                <c:pt idx="1055">
                  <c:v>11941.586112307421</c:v>
                </c:pt>
                <c:pt idx="1056">
                  <c:v>10480.084869387429</c:v>
                </c:pt>
                <c:pt idx="1057">
                  <c:v>11438.870563373543</c:v>
                </c:pt>
                <c:pt idx="1058">
                  <c:v>11181.4811941347</c:v>
                </c:pt>
                <c:pt idx="1059">
                  <c:v>11614.03824106584</c:v>
                </c:pt>
                <c:pt idx="1060">
                  <c:v>8920.2848192569509</c:v>
                </c:pt>
                <c:pt idx="1061">
                  <c:v>6285.8512206041942</c:v>
                </c:pt>
                <c:pt idx="1062">
                  <c:v>5621.9383083178036</c:v>
                </c:pt>
                <c:pt idx="1063">
                  <c:v>4534.7938854866425</c:v>
                </c:pt>
                <c:pt idx="1064">
                  <c:v>2561.4722880794361</c:v>
                </c:pt>
                <c:pt idx="1065">
                  <c:v>2771.0903617787844</c:v>
                </c:pt>
                <c:pt idx="1066">
                  <c:v>1221.9050333320861</c:v>
                </c:pt>
                <c:pt idx="1067">
                  <c:v>2528.8647787651057</c:v>
                </c:pt>
                <c:pt idx="1068">
                  <c:v>527.95112904065149</c:v>
                </c:pt>
                <c:pt idx="1069">
                  <c:v>61.303431153879494</c:v>
                </c:pt>
                <c:pt idx="1070">
                  <c:v>624.43733312444874</c:v>
                </c:pt>
                <c:pt idx="1071">
                  <c:v>2382.4552342809375</c:v>
                </c:pt>
                <c:pt idx="1072">
                  <c:v>2900.8436268965274</c:v>
                </c:pt>
                <c:pt idx="1073">
                  <c:v>6073.7398125719046</c:v>
                </c:pt>
                <c:pt idx="1074">
                  <c:v>9314.3705930471278</c:v>
                </c:pt>
                <c:pt idx="1075">
                  <c:v>8979.5931133376671</c:v>
                </c:pt>
                <c:pt idx="1076">
                  <c:v>10748.079234971809</c:v>
                </c:pt>
                <c:pt idx="1077">
                  <c:v>12938.391422275748</c:v>
                </c:pt>
                <c:pt idx="1078">
                  <c:v>15781.776553411808</c:v>
                </c:pt>
                <c:pt idx="1079">
                  <c:v>16606.601025831169</c:v>
                </c:pt>
                <c:pt idx="1080">
                  <c:v>17172.506235538647</c:v>
                </c:pt>
                <c:pt idx="1081">
                  <c:v>18466.175080039451</c:v>
                </c:pt>
                <c:pt idx="1082">
                  <c:v>18914.199546097043</c:v>
                </c:pt>
                <c:pt idx="1083">
                  <c:v>20131.359041183452</c:v>
                </c:pt>
                <c:pt idx="1084">
                  <c:v>21564.464976680232</c:v>
                </c:pt>
                <c:pt idx="1085">
                  <c:v>20514.478361013065</c:v>
                </c:pt>
                <c:pt idx="1086">
                  <c:v>20268.2443963675</c:v>
                </c:pt>
                <c:pt idx="1087">
                  <c:v>18811.403602696599</c:v>
                </c:pt>
                <c:pt idx="1088">
                  <c:v>20489.767150827705</c:v>
                </c:pt>
                <c:pt idx="1089">
                  <c:v>21056.742602908998</c:v>
                </c:pt>
                <c:pt idx="1090">
                  <c:v>21489.172060018056</c:v>
                </c:pt>
                <c:pt idx="1091">
                  <c:v>21515.016082424379</c:v>
                </c:pt>
                <c:pt idx="1092">
                  <c:v>20588.193883983309</c:v>
                </c:pt>
                <c:pt idx="1093">
                  <c:v>21307.542159448418</c:v>
                </c:pt>
                <c:pt idx="1094">
                  <c:v>20560.865566775603</c:v>
                </c:pt>
                <c:pt idx="1095">
                  <c:v>20094.36161715406</c:v>
                </c:pt>
                <c:pt idx="1096">
                  <c:v>19237.241228555002</c:v>
                </c:pt>
                <c:pt idx="1097">
                  <c:v>19003.138990837371</c:v>
                </c:pt>
                <c:pt idx="1098">
                  <c:v>18057.723082816199</c:v>
                </c:pt>
                <c:pt idx="1099">
                  <c:v>17637.725329455698</c:v>
                </c:pt>
                <c:pt idx="1100">
                  <c:v>17154.621669033349</c:v>
                </c:pt>
                <c:pt idx="1101">
                  <c:v>16810.580513225475</c:v>
                </c:pt>
                <c:pt idx="1102">
                  <c:v>15546.305590371447</c:v>
                </c:pt>
                <c:pt idx="1103">
                  <c:v>14573.524526980695</c:v>
                </c:pt>
                <c:pt idx="1104">
                  <c:v>12850.100952241206</c:v>
                </c:pt>
                <c:pt idx="1105">
                  <c:v>12132.402629498056</c:v>
                </c:pt>
                <c:pt idx="1106">
                  <c:v>12836.176624876993</c:v>
                </c:pt>
                <c:pt idx="1107">
                  <c:v>14655.984649990049</c:v>
                </c:pt>
                <c:pt idx="1108">
                  <c:v>22782.090216657612</c:v>
                </c:pt>
                <c:pt idx="1109">
                  <c:v>26294.302570209558</c:v>
                </c:pt>
                <c:pt idx="1110">
                  <c:v>24556.573420526001</c:v>
                </c:pt>
                <c:pt idx="1111">
                  <c:v>21899.612852097314</c:v>
                </c:pt>
                <c:pt idx="1112">
                  <c:v>22175.55512166836</c:v>
                </c:pt>
                <c:pt idx="1113">
                  <c:v>19850.751971320416</c:v>
                </c:pt>
                <c:pt idx="1114">
                  <c:v>21237.309829647569</c:v>
                </c:pt>
                <c:pt idx="1115">
                  <c:v>24879.560760490742</c:v>
                </c:pt>
                <c:pt idx="1116">
                  <c:v>26853.101262818229</c:v>
                </c:pt>
                <c:pt idx="1117">
                  <c:v>26809.950401142825</c:v>
                </c:pt>
                <c:pt idx="1118">
                  <c:v>28750.759332907492</c:v>
                </c:pt>
                <c:pt idx="1119">
                  <c:v>28906.982671020523</c:v>
                </c:pt>
                <c:pt idx="1120">
                  <c:v>28620.000372943119</c:v>
                </c:pt>
                <c:pt idx="1121">
                  <c:v>28970.867438028774</c:v>
                </c:pt>
                <c:pt idx="1122">
                  <c:v>30051.278305610449</c:v>
                </c:pt>
                <c:pt idx="1123">
                  <c:v>29511.203670258426</c:v>
                </c:pt>
                <c:pt idx="1124">
                  <c:v>29448.438704497959</c:v>
                </c:pt>
                <c:pt idx="1125">
                  <c:v>26800.911136173003</c:v>
                </c:pt>
                <c:pt idx="1126">
                  <c:v>26192.833108261038</c:v>
                </c:pt>
                <c:pt idx="1127">
                  <c:v>26121.13887777229</c:v>
                </c:pt>
                <c:pt idx="1128">
                  <c:v>24751.242432196301</c:v>
                </c:pt>
                <c:pt idx="1129">
                  <c:v>27074.608175655936</c:v>
                </c:pt>
                <c:pt idx="1130">
                  <c:v>25921.760226675797</c:v>
                </c:pt>
                <c:pt idx="1131">
                  <c:v>26383.925592030915</c:v>
                </c:pt>
                <c:pt idx="1132">
                  <c:v>28256.000206364857</c:v>
                </c:pt>
                <c:pt idx="1133">
                  <c:v>26238.139252609821</c:v>
                </c:pt>
                <c:pt idx="1134">
                  <c:v>26618.6634307327</c:v>
                </c:pt>
                <c:pt idx="1135">
                  <c:v>27476.311770283752</c:v>
                </c:pt>
                <c:pt idx="1136">
                  <c:v>26839.788179071518</c:v>
                </c:pt>
                <c:pt idx="1137">
                  <c:v>29241.646247335873</c:v>
                </c:pt>
                <c:pt idx="1138">
                  <c:v>30733.468549856596</c:v>
                </c:pt>
                <c:pt idx="1139">
                  <c:v>31238.603531632019</c:v>
                </c:pt>
                <c:pt idx="1140">
                  <c:v>31353.580352825586</c:v>
                </c:pt>
                <c:pt idx="1141">
                  <c:v>32572.350383891651</c:v>
                </c:pt>
                <c:pt idx="1142">
                  <c:v>32068.18130144852</c:v>
                </c:pt>
                <c:pt idx="1143">
                  <c:v>31728.324295366358</c:v>
                </c:pt>
                <c:pt idx="1144">
                  <c:v>29884.883962032636</c:v>
                </c:pt>
                <c:pt idx="1145">
                  <c:v>31062.92693145986</c:v>
                </c:pt>
                <c:pt idx="1146">
                  <c:v>31902.774609565586</c:v>
                </c:pt>
                <c:pt idx="1147">
                  <c:v>32624.551512258116</c:v>
                </c:pt>
                <c:pt idx="1148">
                  <c:v>33428.512939062792</c:v>
                </c:pt>
                <c:pt idx="1149">
                  <c:v>34200.636362059304</c:v>
                </c:pt>
                <c:pt idx="1150">
                  <c:v>34436.247660986584</c:v>
                </c:pt>
                <c:pt idx="1151">
                  <c:v>34041.880760399697</c:v>
                </c:pt>
                <c:pt idx="1152">
                  <c:v>32621.686014248771</c:v>
                </c:pt>
                <c:pt idx="1153">
                  <c:v>32775.702073604305</c:v>
                </c:pt>
                <c:pt idx="1154">
                  <c:v>32332.072688779495</c:v>
                </c:pt>
                <c:pt idx="1155">
                  <c:v>31351.469331619461</c:v>
                </c:pt>
                <c:pt idx="1156">
                  <c:v>30790.550563374942</c:v>
                </c:pt>
                <c:pt idx="1157">
                  <c:v>32292.953162024489</c:v>
                </c:pt>
                <c:pt idx="1158">
                  <c:v>31492.977517211177</c:v>
                </c:pt>
                <c:pt idx="1159">
                  <c:v>31546.033051416143</c:v>
                </c:pt>
                <c:pt idx="1160">
                  <c:v>29936.520974453306</c:v>
                </c:pt>
                <c:pt idx="1161">
                  <c:v>29598.661042402116</c:v>
                </c:pt>
                <c:pt idx="1162">
                  <c:v>29790.782777489243</c:v>
                </c:pt>
                <c:pt idx="1163">
                  <c:v>29860.547272137457</c:v>
                </c:pt>
                <c:pt idx="1164">
                  <c:v>29000.580572395069</c:v>
                </c:pt>
                <c:pt idx="1165">
                  <c:v>29917.006091612835</c:v>
                </c:pt>
                <c:pt idx="1166">
                  <c:v>29169.193343986452</c:v>
                </c:pt>
                <c:pt idx="1167">
                  <c:v>29691.778729481885</c:v>
                </c:pt>
                <c:pt idx="1168">
                  <c:v>30573.629177233732</c:v>
                </c:pt>
                <c:pt idx="1169">
                  <c:v>31359.393419637643</c:v>
                </c:pt>
                <c:pt idx="1170">
                  <c:v>30331.691411235617</c:v>
                </c:pt>
                <c:pt idx="1171">
                  <c:v>30521.846336171351</c:v>
                </c:pt>
                <c:pt idx="1172">
                  <c:v>31040.675160281055</c:v>
                </c:pt>
                <c:pt idx="1173">
                  <c:v>32035.813918848009</c:v>
                </c:pt>
                <c:pt idx="1174">
                  <c:v>33047.84199864979</c:v>
                </c:pt>
                <c:pt idx="1175">
                  <c:v>34982.89461538857</c:v>
                </c:pt>
                <c:pt idx="1176">
                  <c:v>36676.533015359149</c:v>
                </c:pt>
                <c:pt idx="1177">
                  <c:v>37470.044195830254</c:v>
                </c:pt>
                <c:pt idx="1178">
                  <c:v>39096.677302277516</c:v>
                </c:pt>
                <c:pt idx="1179">
                  <c:v>40721.840347832993</c:v>
                </c:pt>
                <c:pt idx="1180">
                  <c:v>43256.978360966801</c:v>
                </c:pt>
                <c:pt idx="1181">
                  <c:v>44887.620347771925</c:v>
                </c:pt>
                <c:pt idx="1182">
                  <c:v>45832.734794136995</c:v>
                </c:pt>
                <c:pt idx="1183">
                  <c:v>47327.301774792686</c:v>
                </c:pt>
                <c:pt idx="1184">
                  <c:v>47827.581260002284</c:v>
                </c:pt>
                <c:pt idx="1185">
                  <c:v>49008.338382424074</c:v>
                </c:pt>
                <c:pt idx="1186">
                  <c:v>49452.259191972335</c:v>
                </c:pt>
                <c:pt idx="1187">
                  <c:v>50070.761099830874</c:v>
                </c:pt>
                <c:pt idx="1188">
                  <c:v>51331.544591279613</c:v>
                </c:pt>
                <c:pt idx="1189">
                  <c:v>54034.351744827181</c:v>
                </c:pt>
                <c:pt idx="1190">
                  <c:v>54474.084596880668</c:v>
                </c:pt>
                <c:pt idx="1191">
                  <c:v>54324.309776096292</c:v>
                </c:pt>
                <c:pt idx="1192">
                  <c:v>54415.569083310329</c:v>
                </c:pt>
                <c:pt idx="1193">
                  <c:v>55113.312563288651</c:v>
                </c:pt>
                <c:pt idx="1194">
                  <c:v>56233.871157173991</c:v>
                </c:pt>
                <c:pt idx="1195">
                  <c:v>56335.019652595845</c:v>
                </c:pt>
                <c:pt idx="1196">
                  <c:v>56296.723329257155</c:v>
                </c:pt>
                <c:pt idx="1197">
                  <c:v>56507.287644759315</c:v>
                </c:pt>
                <c:pt idx="1198">
                  <c:v>55927.344323509365</c:v>
                </c:pt>
                <c:pt idx="1199">
                  <c:v>55251.413978254233</c:v>
                </c:pt>
                <c:pt idx="1200">
                  <c:v>54933.923143439475</c:v>
                </c:pt>
                <c:pt idx="1201">
                  <c:v>54668.714903114254</c:v>
                </c:pt>
                <c:pt idx="1202">
                  <c:v>55085.321353233609</c:v>
                </c:pt>
                <c:pt idx="1203">
                  <c:v>54498.733857757325</c:v>
                </c:pt>
                <c:pt idx="1204">
                  <c:v>53789.043310322602</c:v>
                </c:pt>
                <c:pt idx="1205">
                  <c:v>53946.991940421824</c:v>
                </c:pt>
                <c:pt idx="1206">
                  <c:v>53869.719612654873</c:v>
                </c:pt>
                <c:pt idx="1207">
                  <c:v>53090.816736505891</c:v>
                </c:pt>
                <c:pt idx="1208">
                  <c:v>52621.847053790567</c:v>
                </c:pt>
                <c:pt idx="1209">
                  <c:v>51304.871830724602</c:v>
                </c:pt>
                <c:pt idx="1210">
                  <c:v>50948.704625787104</c:v>
                </c:pt>
                <c:pt idx="1211">
                  <c:v>51365.344792646392</c:v>
                </c:pt>
                <c:pt idx="1212">
                  <c:v>50842.384144472409</c:v>
                </c:pt>
                <c:pt idx="1213">
                  <c:v>49642.39808970358</c:v>
                </c:pt>
                <c:pt idx="1214">
                  <c:v>47481.419432025665</c:v>
                </c:pt>
                <c:pt idx="1215">
                  <c:v>47417.517797584136</c:v>
                </c:pt>
                <c:pt idx="1216">
                  <c:v>46355.662337458838</c:v>
                </c:pt>
                <c:pt idx="1217">
                  <c:v>44516.316077631447</c:v>
                </c:pt>
                <c:pt idx="1218">
                  <c:v>44240.145102519484</c:v>
                </c:pt>
                <c:pt idx="1219">
                  <c:v>43549.592395611668</c:v>
                </c:pt>
                <c:pt idx="1220">
                  <c:v>42280.500358605685</c:v>
                </c:pt>
                <c:pt idx="1221">
                  <c:v>40733.511340459423</c:v>
                </c:pt>
                <c:pt idx="1222">
                  <c:v>38958.519303743204</c:v>
                </c:pt>
                <c:pt idx="1223">
                  <c:v>38831.051044638407</c:v>
                </c:pt>
                <c:pt idx="1224">
                  <c:v>39503.072876637765</c:v>
                </c:pt>
                <c:pt idx="1225">
                  <c:v>39168.820071353388</c:v>
                </c:pt>
                <c:pt idx="1226">
                  <c:v>37919.898326075228</c:v>
                </c:pt>
                <c:pt idx="1227">
                  <c:v>37237.233055170982</c:v>
                </c:pt>
                <c:pt idx="1228">
                  <c:v>36912.305537966393</c:v>
                </c:pt>
                <c:pt idx="1229">
                  <c:v>36899.954247793074</c:v>
                </c:pt>
                <c:pt idx="1230">
                  <c:v>37238.835423028533</c:v>
                </c:pt>
                <c:pt idx="1231">
                  <c:v>37069.544883207294</c:v>
                </c:pt>
                <c:pt idx="1232">
                  <c:v>36902.427625529024</c:v>
                </c:pt>
                <c:pt idx="1233">
                  <c:v>37850.081592088252</c:v>
                </c:pt>
                <c:pt idx="1234">
                  <c:v>38109.653779657376</c:v>
                </c:pt>
                <c:pt idx="1235">
                  <c:v>37860.796142822524</c:v>
                </c:pt>
                <c:pt idx="1236">
                  <c:v>37882.820132589986</c:v>
                </c:pt>
                <c:pt idx="1237">
                  <c:v>40403.685644530276</c:v>
                </c:pt>
                <c:pt idx="1238">
                  <c:v>40063.917253968611</c:v>
                </c:pt>
                <c:pt idx="1239">
                  <c:v>41531.570547822012</c:v>
                </c:pt>
                <c:pt idx="1240">
                  <c:v>42918.728328457189</c:v>
                </c:pt>
                <c:pt idx="1241">
                  <c:v>44166.013156521971</c:v>
                </c:pt>
                <c:pt idx="1242">
                  <c:v>43964.032693244175</c:v>
                </c:pt>
                <c:pt idx="1243">
                  <c:v>44914.733064618522</c:v>
                </c:pt>
                <c:pt idx="1244">
                  <c:v>44568.836218851611</c:v>
                </c:pt>
                <c:pt idx="1245">
                  <c:v>43635.932882506968</c:v>
                </c:pt>
                <c:pt idx="1246">
                  <c:v>41746.591601120774</c:v>
                </c:pt>
                <c:pt idx="1247">
                  <c:v>39621.539064156888</c:v>
                </c:pt>
                <c:pt idx="1248">
                  <c:v>36927.786416673982</c:v>
                </c:pt>
                <c:pt idx="1249">
                  <c:v>34061.334249861065</c:v>
                </c:pt>
                <c:pt idx="1250">
                  <c:v>31495.194498786732</c:v>
                </c:pt>
                <c:pt idx="1251">
                  <c:v>30280.596317828058</c:v>
                </c:pt>
                <c:pt idx="1252">
                  <c:v>27481.760689739862</c:v>
                </c:pt>
                <c:pt idx="1253">
                  <c:v>25072.231485895783</c:v>
                </c:pt>
                <c:pt idx="1254">
                  <c:v>23035.696607151556</c:v>
                </c:pt>
                <c:pt idx="1255">
                  <c:v>21895.123979287131</c:v>
                </c:pt>
                <c:pt idx="1256">
                  <c:v>24253.21327456431</c:v>
                </c:pt>
                <c:pt idx="1257">
                  <c:v>23158.248358083634</c:v>
                </c:pt>
                <c:pt idx="1258">
                  <c:v>23715.199545655629</c:v>
                </c:pt>
                <c:pt idx="1259">
                  <c:v>25157.169730886217</c:v>
                </c:pt>
                <c:pt idx="1260">
                  <c:v>26006.794408154645</c:v>
                </c:pt>
                <c:pt idx="1261">
                  <c:v>24780.044441034028</c:v>
                </c:pt>
                <c:pt idx="1262">
                  <c:v>22993.861074487897</c:v>
                </c:pt>
                <c:pt idx="1263">
                  <c:v>22193.014096095496</c:v>
                </c:pt>
                <c:pt idx="1264">
                  <c:v>23418.08942141568</c:v>
                </c:pt>
                <c:pt idx="1265">
                  <c:v>24498.636132419262</c:v>
                </c:pt>
                <c:pt idx="1266">
                  <c:v>25760.251941079816</c:v>
                </c:pt>
                <c:pt idx="1267">
                  <c:v>25877.054533651499</c:v>
                </c:pt>
                <c:pt idx="1268">
                  <c:v>25426.816481915354</c:v>
                </c:pt>
                <c:pt idx="1269">
                  <c:v>26710.666196876096</c:v>
                </c:pt>
                <c:pt idx="1270">
                  <c:v>26030.394157639657</c:v>
                </c:pt>
                <c:pt idx="1271">
                  <c:v>27772.74677138776</c:v>
                </c:pt>
                <c:pt idx="1272">
                  <c:v>28674.22978223431</c:v>
                </c:pt>
                <c:pt idx="1273">
                  <c:v>30598.97441132558</c:v>
                </c:pt>
                <c:pt idx="1274">
                  <c:v>31999.417109779661</c:v>
                </c:pt>
                <c:pt idx="1275">
                  <c:v>32722.384691962645</c:v>
                </c:pt>
                <c:pt idx="1276">
                  <c:v>34008.173856947753</c:v>
                </c:pt>
                <c:pt idx="1277">
                  <c:v>34512.650936166603</c:v>
                </c:pt>
                <c:pt idx="1278">
                  <c:v>32793.491055176353</c:v>
                </c:pt>
                <c:pt idx="1279">
                  <c:v>31993.042241323918</c:v>
                </c:pt>
                <c:pt idx="1280">
                  <c:v>31442.608369739097</c:v>
                </c:pt>
                <c:pt idx="1281">
                  <c:v>29570.303172470914</c:v>
                </c:pt>
                <c:pt idx="1282">
                  <c:v>29427.990160286186</c:v>
                </c:pt>
                <c:pt idx="1283">
                  <c:v>29228.371204242438</c:v>
                </c:pt>
                <c:pt idx="1284">
                  <c:v>28270.728997542319</c:v>
                </c:pt>
                <c:pt idx="1285">
                  <c:v>27580.854711438456</c:v>
                </c:pt>
                <c:pt idx="1286">
                  <c:v>25404.141329722461</c:v>
                </c:pt>
                <c:pt idx="1287">
                  <c:v>24583.974923259306</c:v>
                </c:pt>
                <c:pt idx="1288">
                  <c:v>24461.993849956394</c:v>
                </c:pt>
                <c:pt idx="1289">
                  <c:v>23780.778752766269</c:v>
                </c:pt>
                <c:pt idx="1290">
                  <c:v>24799.768061270061</c:v>
                </c:pt>
                <c:pt idx="1291">
                  <c:v>23685.86462181143</c:v>
                </c:pt>
                <c:pt idx="1292">
                  <c:v>22351.547269110932</c:v>
                </c:pt>
                <c:pt idx="1293">
                  <c:v>22316.521356856269</c:v>
                </c:pt>
                <c:pt idx="1294">
                  <c:v>21153.538091703002</c:v>
                </c:pt>
                <c:pt idx="1295">
                  <c:v>19856.154155181772</c:v>
                </c:pt>
                <c:pt idx="1296">
                  <c:v>18945.466638034966</c:v>
                </c:pt>
                <c:pt idx="1297">
                  <c:v>18259.27682361567</c:v>
                </c:pt>
                <c:pt idx="1298">
                  <c:v>18556.575893539521</c:v>
                </c:pt>
                <c:pt idx="1299">
                  <c:v>18361.877573238096</c:v>
                </c:pt>
                <c:pt idx="1300">
                  <c:v>17178.720570472062</c:v>
                </c:pt>
                <c:pt idx="1301">
                  <c:v>18066.492004527907</c:v>
                </c:pt>
                <c:pt idx="1302">
                  <c:v>17034.006889099121</c:v>
                </c:pt>
                <c:pt idx="1303">
                  <c:v>16405.366269724065</c:v>
                </c:pt>
                <c:pt idx="1304">
                  <c:v>16507.182434440234</c:v>
                </c:pt>
                <c:pt idx="1305">
                  <c:v>15054.780977611757</c:v>
                </c:pt>
                <c:pt idx="1306">
                  <c:v>14075.645592502136</c:v>
                </c:pt>
                <c:pt idx="1307">
                  <c:v>12045.979360964042</c:v>
                </c:pt>
                <c:pt idx="1308">
                  <c:v>11002.269925930044</c:v>
                </c:pt>
                <c:pt idx="1309">
                  <c:v>10683.864034472645</c:v>
                </c:pt>
                <c:pt idx="1310">
                  <c:v>10225.987866845913</c:v>
                </c:pt>
                <c:pt idx="1311">
                  <c:v>9124.0117795765909</c:v>
                </c:pt>
                <c:pt idx="1312">
                  <c:v>8520.5208616090531</c:v>
                </c:pt>
                <c:pt idx="1313">
                  <c:v>7829.8894459889998</c:v>
                </c:pt>
                <c:pt idx="1314">
                  <c:v>7949.127014971491</c:v>
                </c:pt>
                <c:pt idx="1315">
                  <c:v>9404.571704086009</c:v>
                </c:pt>
                <c:pt idx="1316">
                  <c:v>10426.369458148974</c:v>
                </c:pt>
                <c:pt idx="1317">
                  <c:v>10493.999642427691</c:v>
                </c:pt>
                <c:pt idx="1318">
                  <c:v>8864.3350749929814</c:v>
                </c:pt>
                <c:pt idx="1319">
                  <c:v>8827.013931564723</c:v>
                </c:pt>
                <c:pt idx="1320">
                  <c:v>9642.1392170479594</c:v>
                </c:pt>
                <c:pt idx="1321">
                  <c:v>10795.535924913404</c:v>
                </c:pt>
                <c:pt idx="1322">
                  <c:v>9724.2477047749926</c:v>
                </c:pt>
                <c:pt idx="1323">
                  <c:v>9777.0868568414226</c:v>
                </c:pt>
                <c:pt idx="1324">
                  <c:v>10205.684544375437</c:v>
                </c:pt>
                <c:pt idx="1325">
                  <c:v>10710.42364323431</c:v>
                </c:pt>
                <c:pt idx="1326">
                  <c:v>10566.125709004533</c:v>
                </c:pt>
                <c:pt idx="1327">
                  <c:v>10240.388556967862</c:v>
                </c:pt>
                <c:pt idx="1328">
                  <c:v>11348.154824077847</c:v>
                </c:pt>
                <c:pt idx="1329">
                  <c:v>13540.964758309712</c:v>
                </c:pt>
                <c:pt idx="1330">
                  <c:v>13815.436367268709</c:v>
                </c:pt>
                <c:pt idx="1331">
                  <c:v>15485.254413981073</c:v>
                </c:pt>
                <c:pt idx="1332">
                  <c:v>17052.403976130729</c:v>
                </c:pt>
                <c:pt idx="1333">
                  <c:v>20067.183672826719</c:v>
                </c:pt>
                <c:pt idx="1334">
                  <c:v>22296.967129249671</c:v>
                </c:pt>
                <c:pt idx="1335">
                  <c:v>24465.986689001729</c:v>
                </c:pt>
                <c:pt idx="1336">
                  <c:v>27261.857842587284</c:v>
                </c:pt>
                <c:pt idx="1337">
                  <c:v>29659.040914411977</c:v>
                </c:pt>
                <c:pt idx="1338">
                  <c:v>29373.691724359782</c:v>
                </c:pt>
                <c:pt idx="1339">
                  <c:v>28662.052481511306</c:v>
                </c:pt>
                <c:pt idx="1340">
                  <c:v>30744.826515363588</c:v>
                </c:pt>
                <c:pt idx="1341">
                  <c:v>28988.994284669745</c:v>
                </c:pt>
                <c:pt idx="1342">
                  <c:v>29233.67549554526</c:v>
                </c:pt>
                <c:pt idx="1343">
                  <c:v>30125.848794209061</c:v>
                </c:pt>
                <c:pt idx="1344">
                  <c:v>30113.937759742177</c:v>
                </c:pt>
                <c:pt idx="1345">
                  <c:v>29148.518488471622</c:v>
                </c:pt>
                <c:pt idx="1346">
                  <c:v>28059.059391593641</c:v>
                </c:pt>
                <c:pt idx="1347">
                  <c:v>28501.714715253642</c:v>
                </c:pt>
                <c:pt idx="1348">
                  <c:v>27802.011783136397</c:v>
                </c:pt>
                <c:pt idx="1349">
                  <c:v>27898.72830890496</c:v>
                </c:pt>
                <c:pt idx="1350">
                  <c:v>26832.339528890243</c:v>
                </c:pt>
                <c:pt idx="1351">
                  <c:v>27914.689425959805</c:v>
                </c:pt>
                <c:pt idx="1352">
                  <c:v>29516.176481580445</c:v>
                </c:pt>
                <c:pt idx="1353">
                  <c:v>28600.828032629368</c:v>
                </c:pt>
                <c:pt idx="1354">
                  <c:v>26796.393143098503</c:v>
                </c:pt>
                <c:pt idx="1355">
                  <c:v>27798.49710566501</c:v>
                </c:pt>
                <c:pt idx="1356">
                  <c:v>29346.856539398133</c:v>
                </c:pt>
                <c:pt idx="1357">
                  <c:v>29870.592132907899</c:v>
                </c:pt>
                <c:pt idx="1358">
                  <c:v>29399.890607624671</c:v>
                </c:pt>
                <c:pt idx="1359">
                  <c:v>29565.354170958686</c:v>
                </c:pt>
                <c:pt idx="1360">
                  <c:v>30132.698718648357</c:v>
                </c:pt>
                <c:pt idx="1361">
                  <c:v>29968.52479472756</c:v>
                </c:pt>
                <c:pt idx="1362">
                  <c:v>29863.574739548058</c:v>
                </c:pt>
                <c:pt idx="1363">
                  <c:v>30055.32789754236</c:v>
                </c:pt>
                <c:pt idx="1364">
                  <c:v>31033.087679017157</c:v>
                </c:pt>
                <c:pt idx="1365">
                  <c:v>32232.369687399107</c:v>
                </c:pt>
                <c:pt idx="1366">
                  <c:v>33224.017882019754</c:v>
                </c:pt>
                <c:pt idx="1367">
                  <c:v>34425.154601403818</c:v>
                </c:pt>
                <c:pt idx="1368">
                  <c:v>35739.109081194678</c:v>
                </c:pt>
                <c:pt idx="1369">
                  <c:v>36743.750858568645</c:v>
                </c:pt>
                <c:pt idx="1370">
                  <c:v>36305.92978761148</c:v>
                </c:pt>
                <c:pt idx="1371">
                  <c:v>35802.993694148783</c:v>
                </c:pt>
                <c:pt idx="1372">
                  <c:v>35284.796921956324</c:v>
                </c:pt>
                <c:pt idx="1373">
                  <c:v>37116.725754443127</c:v>
                </c:pt>
                <c:pt idx="1374">
                  <c:v>37421.30939995854</c:v>
                </c:pt>
                <c:pt idx="1375">
                  <c:v>37025.317225989733</c:v>
                </c:pt>
                <c:pt idx="1376">
                  <c:v>36382.046779169214</c:v>
                </c:pt>
                <c:pt idx="1377">
                  <c:v>33271.647916031594</c:v>
                </c:pt>
                <c:pt idx="1378">
                  <c:v>31991.117735199859</c:v>
                </c:pt>
                <c:pt idx="1379">
                  <c:v>31861.862938196056</c:v>
                </c:pt>
                <c:pt idx="1380">
                  <c:v>30968.399201784556</c:v>
                </c:pt>
                <c:pt idx="1381">
                  <c:v>29064.312006596836</c:v>
                </c:pt>
                <c:pt idx="1382">
                  <c:v>28727.022927030113</c:v>
                </c:pt>
                <c:pt idx="1383">
                  <c:v>29252.095038893247</c:v>
                </c:pt>
                <c:pt idx="1384">
                  <c:v>29175.78657950669</c:v>
                </c:pt>
                <c:pt idx="1385">
                  <c:v>29890.841293773839</c:v>
                </c:pt>
                <c:pt idx="1386">
                  <c:v>30081.465919095877</c:v>
                </c:pt>
                <c:pt idx="1387">
                  <c:v>29458.326797147587</c:v>
                </c:pt>
                <c:pt idx="1388">
                  <c:v>29361.567888448462</c:v>
                </c:pt>
                <c:pt idx="1389">
                  <c:v>27348.134881683862</c:v>
                </c:pt>
                <c:pt idx="1390">
                  <c:v>26289.335215422398</c:v>
                </c:pt>
                <c:pt idx="1391">
                  <c:v>25925.844616739756</c:v>
                </c:pt>
                <c:pt idx="1392">
                  <c:v>25066.39869277232</c:v>
                </c:pt>
                <c:pt idx="1393">
                  <c:v>23617.262828334366</c:v>
                </c:pt>
                <c:pt idx="1394">
                  <c:v>23068.366577787296</c:v>
                </c:pt>
                <c:pt idx="1395">
                  <c:v>22912.021946137218</c:v>
                </c:pt>
                <c:pt idx="1396">
                  <c:v>21288.324582112065</c:v>
                </c:pt>
                <c:pt idx="1397">
                  <c:v>21419.201434392628</c:v>
                </c:pt>
                <c:pt idx="1398">
                  <c:v>20895.009694439217</c:v>
                </c:pt>
                <c:pt idx="1399">
                  <c:v>21193.197631860887</c:v>
                </c:pt>
                <c:pt idx="1400">
                  <c:v>20538.426444897435</c:v>
                </c:pt>
                <c:pt idx="1401">
                  <c:v>18992.309158931999</c:v>
                </c:pt>
                <c:pt idx="1402">
                  <c:v>18057.141625167715</c:v>
                </c:pt>
                <c:pt idx="1403">
                  <c:v>17901.85928717245</c:v>
                </c:pt>
                <c:pt idx="1404">
                  <c:v>17760.095522837295</c:v>
                </c:pt>
                <c:pt idx="1405">
                  <c:v>17369.382131578815</c:v>
                </c:pt>
                <c:pt idx="1406">
                  <c:v>17733.097357859057</c:v>
                </c:pt>
                <c:pt idx="1407">
                  <c:v>18978.382114109561</c:v>
                </c:pt>
                <c:pt idx="1408">
                  <c:v>17841.806882126504</c:v>
                </c:pt>
                <c:pt idx="1409">
                  <c:v>16531.043872592469</c:v>
                </c:pt>
                <c:pt idx="1410">
                  <c:v>15537.935181759511</c:v>
                </c:pt>
                <c:pt idx="1411">
                  <c:v>15949.427581205906</c:v>
                </c:pt>
                <c:pt idx="1412">
                  <c:v>16347.378197882725</c:v>
                </c:pt>
                <c:pt idx="1413">
                  <c:v>14547.406869059741</c:v>
                </c:pt>
                <c:pt idx="1414">
                  <c:v>14132.181336292808</c:v>
                </c:pt>
                <c:pt idx="1415">
                  <c:v>15599.426349557853</c:v>
                </c:pt>
                <c:pt idx="1416">
                  <c:v>16259.214819363668</c:v>
                </c:pt>
                <c:pt idx="1417">
                  <c:v>17558.027773626021</c:v>
                </c:pt>
                <c:pt idx="1418">
                  <c:v>19334.464189681141</c:v>
                </c:pt>
                <c:pt idx="1419">
                  <c:v>22753.355170730756</c:v>
                </c:pt>
                <c:pt idx="1420">
                  <c:v>22664.710715011519</c:v>
                </c:pt>
                <c:pt idx="1421">
                  <c:v>21079.599942025332</c:v>
                </c:pt>
                <c:pt idx="1422">
                  <c:v>23392.842806264922</c:v>
                </c:pt>
                <c:pt idx="1423">
                  <c:v>22514.030715880232</c:v>
                </c:pt>
                <c:pt idx="1424">
                  <c:v>20729.436167460193</c:v>
                </c:pt>
                <c:pt idx="1425">
                  <c:v>19782.97469396345</c:v>
                </c:pt>
                <c:pt idx="1426">
                  <c:v>19259.33417755321</c:v>
                </c:pt>
                <c:pt idx="1427">
                  <c:v>20995.580485920673</c:v>
                </c:pt>
                <c:pt idx="1428">
                  <c:v>23888.500179878833</c:v>
                </c:pt>
                <c:pt idx="1429">
                  <c:v>28006.906616224234</c:v>
                </c:pt>
                <c:pt idx="1430">
                  <c:v>31147.115951264215</c:v>
                </c:pt>
                <c:pt idx="1431">
                  <c:v>34027.219349645726</c:v>
                </c:pt>
                <c:pt idx="1432">
                  <c:v>36467.396255525593</c:v>
                </c:pt>
                <c:pt idx="1433">
                  <c:v>38516.077735641586</c:v>
                </c:pt>
                <c:pt idx="1434">
                  <c:v>39256.636393764937</c:v>
                </c:pt>
                <c:pt idx="1435">
                  <c:v>37909.021589259624</c:v>
                </c:pt>
                <c:pt idx="1436">
                  <c:v>35704.851360346431</c:v>
                </c:pt>
                <c:pt idx="1437">
                  <c:v>34315.62115328967</c:v>
                </c:pt>
                <c:pt idx="1438">
                  <c:v>32192.81738047229</c:v>
                </c:pt>
                <c:pt idx="1439">
                  <c:v>32019.257932042499</c:v>
                </c:pt>
                <c:pt idx="1440">
                  <c:v>31756.374767052032</c:v>
                </c:pt>
                <c:pt idx="1441">
                  <c:v>30554.136894688469</c:v>
                </c:pt>
                <c:pt idx="1442">
                  <c:v>27756.618001662995</c:v>
                </c:pt>
                <c:pt idx="1443">
                  <c:v>26551.805178576811</c:v>
                </c:pt>
                <c:pt idx="1444">
                  <c:v>23000.822060840612</c:v>
                </c:pt>
                <c:pt idx="1445">
                  <c:v>20862.313258112707</c:v>
                </c:pt>
                <c:pt idx="1446">
                  <c:v>17980.023040080458</c:v>
                </c:pt>
                <c:pt idx="1447">
                  <c:v>16160.619530439915</c:v>
                </c:pt>
                <c:pt idx="1448">
                  <c:v>15865.587245968207</c:v>
                </c:pt>
                <c:pt idx="1449">
                  <c:v>13901.097126042085</c:v>
                </c:pt>
                <c:pt idx="1450">
                  <c:v>10550.492380157171</c:v>
                </c:pt>
                <c:pt idx="1451">
                  <c:v>7725.3359873291565</c:v>
                </c:pt>
                <c:pt idx="1452">
                  <c:v>5860.2477744193184</c:v>
                </c:pt>
                <c:pt idx="1453">
                  <c:v>5160.6555572086218</c:v>
                </c:pt>
                <c:pt idx="1454">
                  <c:v>4716.7955010936348</c:v>
                </c:pt>
                <c:pt idx="1455">
                  <c:v>4191.9269452907474</c:v>
                </c:pt>
                <c:pt idx="1456">
                  <c:v>1719.6686800975294</c:v>
                </c:pt>
                <c:pt idx="1457">
                  <c:v>2150.6016434081394</c:v>
                </c:pt>
                <c:pt idx="1458">
                  <c:v>3579.2683182334763</c:v>
                </c:pt>
                <c:pt idx="1459">
                  <c:v>3231.9796813863795</c:v>
                </c:pt>
                <c:pt idx="1460">
                  <c:v>4377.4391271736094</c:v>
                </c:pt>
                <c:pt idx="1461">
                  <c:v>4934.3066717202228</c:v>
                </c:pt>
                <c:pt idx="1462">
                  <c:v>6539.9736340599702</c:v>
                </c:pt>
                <c:pt idx="1463">
                  <c:v>9227.9214435348549</c:v>
                </c:pt>
                <c:pt idx="1464">
                  <c:v>9332.6407089052864</c:v>
                </c:pt>
                <c:pt idx="1465">
                  <c:v>11186.349893976643</c:v>
                </c:pt>
                <c:pt idx="1466">
                  <c:v>12718.045147953046</c:v>
                </c:pt>
                <c:pt idx="1467">
                  <c:v>12935.690720514038</c:v>
                </c:pt>
                <c:pt idx="1468">
                  <c:v>12848.113281951897</c:v>
                </c:pt>
                <c:pt idx="1469">
                  <c:v>12593.527762240228</c:v>
                </c:pt>
                <c:pt idx="1470">
                  <c:v>12759.698681253765</c:v>
                </c:pt>
                <c:pt idx="1471">
                  <c:v>12458.004903132576</c:v>
                </c:pt>
                <c:pt idx="1472">
                  <c:v>11851.524569271392</c:v>
                </c:pt>
                <c:pt idx="1473">
                  <c:v>10175.184935546553</c:v>
                </c:pt>
                <c:pt idx="1474">
                  <c:v>9510.2255694725463</c:v>
                </c:pt>
                <c:pt idx="1475">
                  <c:v>8611.2508611132798</c:v>
                </c:pt>
                <c:pt idx="1476">
                  <c:v>7532.8696070735386</c:v>
                </c:pt>
                <c:pt idx="1477">
                  <c:v>8149.1949038310704</c:v>
                </c:pt>
                <c:pt idx="1478">
                  <c:v>8134.9765974983184</c:v>
                </c:pt>
                <c:pt idx="1479">
                  <c:v>6846.4780346273328</c:v>
                </c:pt>
                <c:pt idx="1480">
                  <c:v>5962.8811644027865</c:v>
                </c:pt>
                <c:pt idx="1481">
                  <c:v>6271.2460374480288</c:v>
                </c:pt>
                <c:pt idx="1482">
                  <c:v>5148.0220510761346</c:v>
                </c:pt>
                <c:pt idx="1483">
                  <c:v>3233.2895749957797</c:v>
                </c:pt>
                <c:pt idx="1484">
                  <c:v>2254.9541062718258</c:v>
                </c:pt>
                <c:pt idx="1485">
                  <c:v>634.78528940958495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728.85398422472645</c:v>
                </c:pt>
                <c:pt idx="1532">
                  <c:v>2611.5641805545752</c:v>
                </c:pt>
                <c:pt idx="1533">
                  <c:v>6256.4692303549155</c:v>
                </c:pt>
                <c:pt idx="1534">
                  <c:v>6350.3764507288579</c:v>
                </c:pt>
                <c:pt idx="1535">
                  <c:v>6644.0585619784542</c:v>
                </c:pt>
                <c:pt idx="1536">
                  <c:v>7914.9230902675954</c:v>
                </c:pt>
                <c:pt idx="1537">
                  <c:v>6203.0351678191219</c:v>
                </c:pt>
                <c:pt idx="1538">
                  <c:v>5243.8702916490929</c:v>
                </c:pt>
                <c:pt idx="1539">
                  <c:v>4786.7698862610314</c:v>
                </c:pt>
                <c:pt idx="1540">
                  <c:v>4663.7941683892859</c:v>
                </c:pt>
                <c:pt idx="1541">
                  <c:v>3493.500229923095</c:v>
                </c:pt>
                <c:pt idx="1542">
                  <c:v>2984.3585107493304</c:v>
                </c:pt>
                <c:pt idx="1543">
                  <c:v>1173.4382750804962</c:v>
                </c:pt>
                <c:pt idx="1544">
                  <c:v>379.88649720154353</c:v>
                </c:pt>
                <c:pt idx="1545">
                  <c:v>109.88278006404288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1342.1613843815576</c:v>
                </c:pt>
                <c:pt idx="1556">
                  <c:v>2983.2750507623714</c:v>
                </c:pt>
                <c:pt idx="1557">
                  <c:v>4895.9524279957704</c:v>
                </c:pt>
                <c:pt idx="1558">
                  <c:v>8507.8260062722711</c:v>
                </c:pt>
                <c:pt idx="1559">
                  <c:v>11262.630114704647</c:v>
                </c:pt>
                <c:pt idx="1560">
                  <c:v>14854.756906284718</c:v>
                </c:pt>
                <c:pt idx="1561">
                  <c:v>17439.087874912275</c:v>
                </c:pt>
                <c:pt idx="1562">
                  <c:v>20245.067989450101</c:v>
                </c:pt>
                <c:pt idx="1563">
                  <c:v>22564.041706461489</c:v>
                </c:pt>
                <c:pt idx="1564">
                  <c:v>23897.825680698101</c:v>
                </c:pt>
                <c:pt idx="1565">
                  <c:v>24729.998795748503</c:v>
                </c:pt>
                <c:pt idx="1566">
                  <c:v>23418.581092764703</c:v>
                </c:pt>
                <c:pt idx="1567">
                  <c:v>20614.628679597896</c:v>
                </c:pt>
                <c:pt idx="1568">
                  <c:v>20137.363007175954</c:v>
                </c:pt>
                <c:pt idx="1569">
                  <c:v>18402.160613313899</c:v>
                </c:pt>
                <c:pt idx="1570">
                  <c:v>18114.680035783778</c:v>
                </c:pt>
                <c:pt idx="1571">
                  <c:v>16627.448482912794</c:v>
                </c:pt>
                <c:pt idx="1572">
                  <c:v>15191.554242726845</c:v>
                </c:pt>
                <c:pt idx="1573">
                  <c:v>14457.628292591593</c:v>
                </c:pt>
                <c:pt idx="1574">
                  <c:v>12879.377612138691</c:v>
                </c:pt>
                <c:pt idx="1575">
                  <c:v>12619.23201383507</c:v>
                </c:pt>
                <c:pt idx="1576">
                  <c:v>11886.627049204311</c:v>
                </c:pt>
                <c:pt idx="1577">
                  <c:v>12490.546244649347</c:v>
                </c:pt>
                <c:pt idx="1578">
                  <c:v>11926.380429896119</c:v>
                </c:pt>
                <c:pt idx="1579">
                  <c:v>11066.115850458335</c:v>
                </c:pt>
                <c:pt idx="1580">
                  <c:v>9609.7538621017447</c:v>
                </c:pt>
                <c:pt idx="1581">
                  <c:v>6600.4405688176703</c:v>
                </c:pt>
                <c:pt idx="1582">
                  <c:v>4754.13846944343</c:v>
                </c:pt>
                <c:pt idx="1583">
                  <c:v>3301.7134588336712</c:v>
                </c:pt>
                <c:pt idx="1584">
                  <c:v>3143.8720403247935</c:v>
                </c:pt>
                <c:pt idx="1585">
                  <c:v>4166.4593091341185</c:v>
                </c:pt>
                <c:pt idx="1586">
                  <c:v>4214.2929237089038</c:v>
                </c:pt>
                <c:pt idx="1587">
                  <c:v>3102.2226218723881</c:v>
                </c:pt>
                <c:pt idx="1588">
                  <c:v>2205.6887011637682</c:v>
                </c:pt>
                <c:pt idx="1589">
                  <c:v>2005.696478260732</c:v>
                </c:pt>
                <c:pt idx="1590">
                  <c:v>2051.1422457842386</c:v>
                </c:pt>
                <c:pt idx="1591">
                  <c:v>2859.6863318144606</c:v>
                </c:pt>
                <c:pt idx="1592">
                  <c:v>1803.1762870376406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474.25727703480538</c:v>
                </c:pt>
                <c:pt idx="1646">
                  <c:v>0</c:v>
                </c:pt>
                <c:pt idx="1647">
                  <c:v>2187.4644956070097</c:v>
                </c:pt>
                <c:pt idx="1648">
                  <c:v>3234.3381871985362</c:v>
                </c:pt>
                <c:pt idx="1649">
                  <c:v>3789.7390837606908</c:v>
                </c:pt>
                <c:pt idx="1650">
                  <c:v>2156.896683403058</c:v>
                </c:pt>
                <c:pt idx="1651">
                  <c:v>3464.9711897459201</c:v>
                </c:pt>
                <c:pt idx="1652">
                  <c:v>4437.5191828252428</c:v>
                </c:pt>
                <c:pt idx="1653">
                  <c:v>5634.8813715584538</c:v>
                </c:pt>
                <c:pt idx="1654">
                  <c:v>10554.494994395849</c:v>
                </c:pt>
                <c:pt idx="1655">
                  <c:v>9914.5497968047748</c:v>
                </c:pt>
                <c:pt idx="1656">
                  <c:v>9147.7761702847783</c:v>
                </c:pt>
                <c:pt idx="1657">
                  <c:v>12623.979524034723</c:v>
                </c:pt>
                <c:pt idx="1658">
                  <c:v>15085.100559846134</c:v>
                </c:pt>
                <c:pt idx="1659">
                  <c:v>19176.970654099845</c:v>
                </c:pt>
                <c:pt idx="1660">
                  <c:v>18880.678419000877</c:v>
                </c:pt>
                <c:pt idx="1661">
                  <c:v>18254.891351847869</c:v>
                </c:pt>
                <c:pt idx="1662">
                  <c:v>20749.078231952699</c:v>
                </c:pt>
                <c:pt idx="1663">
                  <c:v>23730.095477929157</c:v>
                </c:pt>
                <c:pt idx="1664">
                  <c:v>27114.13994034085</c:v>
                </c:pt>
                <c:pt idx="1665">
                  <c:v>28659.089854237871</c:v>
                </c:pt>
                <c:pt idx="1666">
                  <c:v>30229.185982510109</c:v>
                </c:pt>
                <c:pt idx="1667">
                  <c:v>32125.073377004897</c:v>
                </c:pt>
                <c:pt idx="1668">
                  <c:v>35500.038106583474</c:v>
                </c:pt>
                <c:pt idx="1669">
                  <c:v>36693.758905750001</c:v>
                </c:pt>
                <c:pt idx="1670">
                  <c:v>35923.639076004234</c:v>
                </c:pt>
                <c:pt idx="1671">
                  <c:v>36401.588583298617</c:v>
                </c:pt>
                <c:pt idx="1672">
                  <c:v>36666.074503186443</c:v>
                </c:pt>
                <c:pt idx="1673">
                  <c:v>38595.953358179409</c:v>
                </c:pt>
                <c:pt idx="1674">
                  <c:v>38580.993469199326</c:v>
                </c:pt>
                <c:pt idx="1675">
                  <c:v>37486.023085450572</c:v>
                </c:pt>
                <c:pt idx="1676">
                  <c:v>38308.105443620218</c:v>
                </c:pt>
                <c:pt idx="1677">
                  <c:v>37257.056824801439</c:v>
                </c:pt>
                <c:pt idx="1678">
                  <c:v>37337.684934035948</c:v>
                </c:pt>
                <c:pt idx="1679">
                  <c:v>38107.329478601001</c:v>
                </c:pt>
                <c:pt idx="1680">
                  <c:v>38174.898777318063</c:v>
                </c:pt>
                <c:pt idx="1681">
                  <c:v>39028.98446292396</c:v>
                </c:pt>
                <c:pt idx="1682">
                  <c:v>37817.906111959644</c:v>
                </c:pt>
                <c:pt idx="1683">
                  <c:v>37123.152880403999</c:v>
                </c:pt>
                <c:pt idx="1684">
                  <c:v>37579.408944952236</c:v>
                </c:pt>
                <c:pt idx="1685">
                  <c:v>38147.229084819293</c:v>
                </c:pt>
                <c:pt idx="1686">
                  <c:v>36559.313313983635</c:v>
                </c:pt>
                <c:pt idx="1687">
                  <c:v>36920.362824117372</c:v>
                </c:pt>
                <c:pt idx="1688">
                  <c:v>36537.121594264194</c:v>
                </c:pt>
                <c:pt idx="1689">
                  <c:v>36063.872461285951</c:v>
                </c:pt>
                <c:pt idx="1690">
                  <c:v>36073.024141087175</c:v>
                </c:pt>
                <c:pt idx="1691">
                  <c:v>35616.393228559456</c:v>
                </c:pt>
                <c:pt idx="1692">
                  <c:v>35583.381972916315</c:v>
                </c:pt>
                <c:pt idx="1693">
                  <c:v>35622.101564542194</c:v>
                </c:pt>
                <c:pt idx="1694">
                  <c:v>35074.393313558845</c:v>
                </c:pt>
                <c:pt idx="1695">
                  <c:v>36015.325081733303</c:v>
                </c:pt>
                <c:pt idx="1696">
                  <c:v>36016.679894583649</c:v>
                </c:pt>
                <c:pt idx="1697">
                  <c:v>35315.228250664484</c:v>
                </c:pt>
                <c:pt idx="1698">
                  <c:v>35507.087285477013</c:v>
                </c:pt>
                <c:pt idx="1699">
                  <c:v>36068.095674447992</c:v>
                </c:pt>
                <c:pt idx="1700">
                  <c:v>35042.23851821576</c:v>
                </c:pt>
                <c:pt idx="1701">
                  <c:v>34051.167005299052</c:v>
                </c:pt>
                <c:pt idx="1702">
                  <c:v>34065.713081968905</c:v>
                </c:pt>
                <c:pt idx="1703">
                  <c:v>34967.020288564505</c:v>
                </c:pt>
                <c:pt idx="1704">
                  <c:v>35575.005163665308</c:v>
                </c:pt>
                <c:pt idx="1705">
                  <c:v>35596.692702101769</c:v>
                </c:pt>
                <c:pt idx="1706">
                  <c:v>36377.257887578482</c:v>
                </c:pt>
                <c:pt idx="1707">
                  <c:v>36632.799688466774</c:v>
                </c:pt>
                <c:pt idx="1708">
                  <c:v>37803.586615621687</c:v>
                </c:pt>
                <c:pt idx="1709">
                  <c:v>38124.865463449933</c:v>
                </c:pt>
                <c:pt idx="1710">
                  <c:v>39334.492772033664</c:v>
                </c:pt>
                <c:pt idx="1711">
                  <c:v>39655.258192032197</c:v>
                </c:pt>
                <c:pt idx="1712">
                  <c:v>39752.739597477797</c:v>
                </c:pt>
                <c:pt idx="1713">
                  <c:v>40094.841515150125</c:v>
                </c:pt>
                <c:pt idx="1714">
                  <c:v>40139.009863658932</c:v>
                </c:pt>
                <c:pt idx="1715">
                  <c:v>40902.672966466322</c:v>
                </c:pt>
                <c:pt idx="1716">
                  <c:v>40929.238204730704</c:v>
                </c:pt>
                <c:pt idx="1717">
                  <c:v>42136.597466631123</c:v>
                </c:pt>
                <c:pt idx="1718">
                  <c:v>43096.222677454993</c:v>
                </c:pt>
                <c:pt idx="1719">
                  <c:v>44177.421573016487</c:v>
                </c:pt>
                <c:pt idx="1720">
                  <c:v>45743.024369307306</c:v>
                </c:pt>
                <c:pt idx="1721">
                  <c:v>47952.827566936285</c:v>
                </c:pt>
                <c:pt idx="1722">
                  <c:v>49080.313562902062</c:v>
                </c:pt>
                <c:pt idx="1723">
                  <c:v>50370.662242022401</c:v>
                </c:pt>
                <c:pt idx="1724">
                  <c:v>50398.41007832966</c:v>
                </c:pt>
                <c:pt idx="1725">
                  <c:v>50570.924066883716</c:v>
                </c:pt>
                <c:pt idx="1726">
                  <c:v>49721.17401726346</c:v>
                </c:pt>
                <c:pt idx="1727">
                  <c:v>49490.837442316544</c:v>
                </c:pt>
                <c:pt idx="1728">
                  <c:v>49021.998753072214</c:v>
                </c:pt>
                <c:pt idx="1729">
                  <c:v>48117.241813844608</c:v>
                </c:pt>
                <c:pt idx="1730">
                  <c:v>46794.264993887104</c:v>
                </c:pt>
                <c:pt idx="1731">
                  <c:v>44702.225053100155</c:v>
                </c:pt>
                <c:pt idx="1732">
                  <c:v>44031.296014976644</c:v>
                </c:pt>
                <c:pt idx="1733">
                  <c:v>43845.74326624634</c:v>
                </c:pt>
                <c:pt idx="1734">
                  <c:v>42291.291162051661</c:v>
                </c:pt>
                <c:pt idx="1735">
                  <c:v>39721.910278993579</c:v>
                </c:pt>
                <c:pt idx="1736">
                  <c:v>38216.105038527086</c:v>
                </c:pt>
                <c:pt idx="1737">
                  <c:v>37337.049296144738</c:v>
                </c:pt>
                <c:pt idx="1738">
                  <c:v>35986.760581901304</c:v>
                </c:pt>
                <c:pt idx="1739">
                  <c:v>35073.110572428064</c:v>
                </c:pt>
                <c:pt idx="1740">
                  <c:v>34257.120378488602</c:v>
                </c:pt>
                <c:pt idx="1741">
                  <c:v>33728.622226848602</c:v>
                </c:pt>
                <c:pt idx="1742">
                  <c:v>33185.115993483385</c:v>
                </c:pt>
                <c:pt idx="1743">
                  <c:v>32601.093996973592</c:v>
                </c:pt>
                <c:pt idx="1744">
                  <c:v>33264.252838901331</c:v>
                </c:pt>
                <c:pt idx="1745">
                  <c:v>33124.475288169109</c:v>
                </c:pt>
                <c:pt idx="1746">
                  <c:v>33737.178465410208</c:v>
                </c:pt>
                <c:pt idx="1747">
                  <c:v>35542.252076894212</c:v>
                </c:pt>
                <c:pt idx="1748">
                  <c:v>36853.37926296251</c:v>
                </c:pt>
                <c:pt idx="1749">
                  <c:v>39301.876687061784</c:v>
                </c:pt>
                <c:pt idx="1750">
                  <c:v>41600.389008744598</c:v>
                </c:pt>
                <c:pt idx="1751">
                  <c:v>43626.50479985289</c:v>
                </c:pt>
                <c:pt idx="1752">
                  <c:v>46225.959872457242</c:v>
                </c:pt>
                <c:pt idx="1753">
                  <c:v>48234.068645121566</c:v>
                </c:pt>
                <c:pt idx="1754">
                  <c:v>49533.910322455602</c:v>
                </c:pt>
                <c:pt idx="1755">
                  <c:v>51262.091397954304</c:v>
                </c:pt>
                <c:pt idx="1756">
                  <c:v>52330.218765267004</c:v>
                </c:pt>
                <c:pt idx="1757">
                  <c:v>52519.818464718621</c:v>
                </c:pt>
                <c:pt idx="1758">
                  <c:v>52403.678501946612</c:v>
                </c:pt>
                <c:pt idx="1759">
                  <c:v>52566.085255529833</c:v>
                </c:pt>
                <c:pt idx="1760">
                  <c:v>52454.135922266956</c:v>
                </c:pt>
                <c:pt idx="1761">
                  <c:v>51628.420747760218</c:v>
                </c:pt>
                <c:pt idx="1762">
                  <c:v>50115.126146613839</c:v>
                </c:pt>
                <c:pt idx="1763">
                  <c:v>48045.680350741335</c:v>
                </c:pt>
                <c:pt idx="1764">
                  <c:v>46080.617142809424</c:v>
                </c:pt>
                <c:pt idx="1765">
                  <c:v>44424.442768896202</c:v>
                </c:pt>
                <c:pt idx="1766">
                  <c:v>43022.933835037591</c:v>
                </c:pt>
                <c:pt idx="1767">
                  <c:v>40435.342567436237</c:v>
                </c:pt>
                <c:pt idx="1768">
                  <c:v>36446.74091544321</c:v>
                </c:pt>
                <c:pt idx="1769">
                  <c:v>33901.84683022774</c:v>
                </c:pt>
                <c:pt idx="1770">
                  <c:v>28417.3654341867</c:v>
                </c:pt>
                <c:pt idx="1771">
                  <c:v>24466.159246464471</c:v>
                </c:pt>
                <c:pt idx="1772">
                  <c:v>19712.237337677714</c:v>
                </c:pt>
                <c:pt idx="1773">
                  <c:v>15311.662017320668</c:v>
                </c:pt>
                <c:pt idx="1774">
                  <c:v>12548.100895730509</c:v>
                </c:pt>
                <c:pt idx="1775">
                  <c:v>9069.9637552588028</c:v>
                </c:pt>
                <c:pt idx="1776">
                  <c:v>7645.4270023747295</c:v>
                </c:pt>
                <c:pt idx="1777">
                  <c:v>2715.0669451017411</c:v>
                </c:pt>
                <c:pt idx="1778">
                  <c:v>2604.5165985043818</c:v>
                </c:pt>
                <c:pt idx="1779">
                  <c:v>1611.4451110930531</c:v>
                </c:pt>
                <c:pt idx="1780">
                  <c:v>843.6553636164756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709.33207185033098</c:v>
                </c:pt>
                <c:pt idx="1908">
                  <c:v>3213.3860014476704</c:v>
                </c:pt>
                <c:pt idx="1909">
                  <c:v>7112.6525243326996</c:v>
                </c:pt>
                <c:pt idx="1910">
                  <c:v>9526.8344131420708</c:v>
                </c:pt>
                <c:pt idx="1911">
                  <c:v>12711.475397359281</c:v>
                </c:pt>
                <c:pt idx="1912">
                  <c:v>16592.698789881753</c:v>
                </c:pt>
                <c:pt idx="1913">
                  <c:v>19681.216135899551</c:v>
                </c:pt>
                <c:pt idx="1914">
                  <c:v>22089.923817026829</c:v>
                </c:pt>
                <c:pt idx="1915">
                  <c:v>20540.260719037957</c:v>
                </c:pt>
                <c:pt idx="1916">
                  <c:v>16448.586582662498</c:v>
                </c:pt>
                <c:pt idx="1917">
                  <c:v>16407.471715690979</c:v>
                </c:pt>
                <c:pt idx="1918">
                  <c:v>19530.014089073906</c:v>
                </c:pt>
                <c:pt idx="1919">
                  <c:v>21072.312729461242</c:v>
                </c:pt>
                <c:pt idx="1920">
                  <c:v>22400.368324756375</c:v>
                </c:pt>
                <c:pt idx="1921">
                  <c:v>24262.729297707752</c:v>
                </c:pt>
                <c:pt idx="1922">
                  <c:v>24295.806373789048</c:v>
                </c:pt>
                <c:pt idx="1923">
                  <c:v>24066.821742636552</c:v>
                </c:pt>
                <c:pt idx="1924">
                  <c:v>24569.566872031734</c:v>
                </c:pt>
                <c:pt idx="1925">
                  <c:v>27371.37448957609</c:v>
                </c:pt>
                <c:pt idx="1926">
                  <c:v>29280.42057529356</c:v>
                </c:pt>
                <c:pt idx="1927">
                  <c:v>31001.653918626602</c:v>
                </c:pt>
                <c:pt idx="1928">
                  <c:v>32257.152433974516</c:v>
                </c:pt>
                <c:pt idx="1929">
                  <c:v>33329.158939280518</c:v>
                </c:pt>
                <c:pt idx="1930">
                  <c:v>36052.533265996193</c:v>
                </c:pt>
                <c:pt idx="1931">
                  <c:v>37184.440769282046</c:v>
                </c:pt>
                <c:pt idx="1932">
                  <c:v>37180.089031699863</c:v>
                </c:pt>
                <c:pt idx="1933">
                  <c:v>39753.256771547734</c:v>
                </c:pt>
                <c:pt idx="1934">
                  <c:v>39578.965333731874</c:v>
                </c:pt>
                <c:pt idx="1935">
                  <c:v>41064.644614418663</c:v>
                </c:pt>
                <c:pt idx="1936">
                  <c:v>40250.966133915616</c:v>
                </c:pt>
                <c:pt idx="1937">
                  <c:v>40198.341677996243</c:v>
                </c:pt>
                <c:pt idx="1938">
                  <c:v>40076.264084521878</c:v>
                </c:pt>
                <c:pt idx="1939">
                  <c:v>42125.032339281664</c:v>
                </c:pt>
                <c:pt idx="1940">
                  <c:v>41617.338835176219</c:v>
                </c:pt>
                <c:pt idx="1941">
                  <c:v>43054.466278938293</c:v>
                </c:pt>
                <c:pt idx="1942">
                  <c:v>44859.567921739028</c:v>
                </c:pt>
                <c:pt idx="1943">
                  <c:v>46838.475467359895</c:v>
                </c:pt>
                <c:pt idx="1944">
                  <c:v>46285.045474071594</c:v>
                </c:pt>
                <c:pt idx="1945">
                  <c:v>47115.223862916166</c:v>
                </c:pt>
                <c:pt idx="1946">
                  <c:v>46350.078716353237</c:v>
                </c:pt>
                <c:pt idx="1947">
                  <c:v>45191.236604474543</c:v>
                </c:pt>
                <c:pt idx="1948">
                  <c:v>44398.913070900897</c:v>
                </c:pt>
                <c:pt idx="1949">
                  <c:v>44512.746041533486</c:v>
                </c:pt>
                <c:pt idx="1950">
                  <c:v>44352.852103004916</c:v>
                </c:pt>
                <c:pt idx="1951">
                  <c:v>42880.530085021885</c:v>
                </c:pt>
                <c:pt idx="1952">
                  <c:v>42842.692944155904</c:v>
                </c:pt>
                <c:pt idx="1953">
                  <c:v>41882.777485898958</c:v>
                </c:pt>
                <c:pt idx="1954">
                  <c:v>44209.39805571422</c:v>
                </c:pt>
                <c:pt idx="1955">
                  <c:v>46503.685457532374</c:v>
                </c:pt>
                <c:pt idx="1956">
                  <c:v>47147.918555053242</c:v>
                </c:pt>
                <c:pt idx="1957">
                  <c:v>47162.377101427963</c:v>
                </c:pt>
                <c:pt idx="1958">
                  <c:v>46871.990597922551</c:v>
                </c:pt>
                <c:pt idx="1959">
                  <c:v>46313.381583976145</c:v>
                </c:pt>
                <c:pt idx="1960">
                  <c:v>46303.002544914358</c:v>
                </c:pt>
                <c:pt idx="1961">
                  <c:v>46616.088986764626</c:v>
                </c:pt>
                <c:pt idx="1962">
                  <c:v>46170.146913723431</c:v>
                </c:pt>
                <c:pt idx="1963">
                  <c:v>46620.836481844861</c:v>
                </c:pt>
                <c:pt idx="1964">
                  <c:v>45812.180239512141</c:v>
                </c:pt>
                <c:pt idx="1965">
                  <c:v>46236.481017268699</c:v>
                </c:pt>
                <c:pt idx="1966">
                  <c:v>45858.44908722469</c:v>
                </c:pt>
                <c:pt idx="1967">
                  <c:v>46926.260042273585</c:v>
                </c:pt>
                <c:pt idx="1968">
                  <c:v>46319.360419404613</c:v>
                </c:pt>
                <c:pt idx="1969">
                  <c:v>46114.217152485086</c:v>
                </c:pt>
                <c:pt idx="1970">
                  <c:v>45824.232917066685</c:v>
                </c:pt>
                <c:pt idx="1971">
                  <c:v>45407.69615240155</c:v>
                </c:pt>
                <c:pt idx="1972">
                  <c:v>44316.332677000013</c:v>
                </c:pt>
                <c:pt idx="1973">
                  <c:v>43874.572995814655</c:v>
                </c:pt>
                <c:pt idx="1974">
                  <c:v>42010.162090432481</c:v>
                </c:pt>
                <c:pt idx="1975">
                  <c:v>40766.199003331851</c:v>
                </c:pt>
                <c:pt idx="1976">
                  <c:v>38293.398303171052</c:v>
                </c:pt>
                <c:pt idx="1977">
                  <c:v>36276.580085432259</c:v>
                </c:pt>
                <c:pt idx="1978">
                  <c:v>35647.663903976754</c:v>
                </c:pt>
                <c:pt idx="1979">
                  <c:v>35676.449828708646</c:v>
                </c:pt>
                <c:pt idx="1980">
                  <c:v>35901.578068288691</c:v>
                </c:pt>
                <c:pt idx="1981">
                  <c:v>35420.541908296713</c:v>
                </c:pt>
                <c:pt idx="1982">
                  <c:v>34378.814785060968</c:v>
                </c:pt>
                <c:pt idx="1983">
                  <c:v>32403.936886597989</c:v>
                </c:pt>
                <c:pt idx="1984">
                  <c:v>32139.538547844237</c:v>
                </c:pt>
                <c:pt idx="1985">
                  <c:v>31545.10844871986</c:v>
                </c:pt>
                <c:pt idx="1986">
                  <c:v>30759.883799071809</c:v>
                </c:pt>
                <c:pt idx="1987">
                  <c:v>31019.610675360789</c:v>
                </c:pt>
                <c:pt idx="1988">
                  <c:v>30350.569588277696</c:v>
                </c:pt>
                <c:pt idx="1989">
                  <c:v>30705.250645376196</c:v>
                </c:pt>
                <c:pt idx="1990">
                  <c:v>30350.332719520356</c:v>
                </c:pt>
                <c:pt idx="1991">
                  <c:v>30062.456894043287</c:v>
                </c:pt>
                <c:pt idx="1992">
                  <c:v>30591.533921693677</c:v>
                </c:pt>
                <c:pt idx="1993">
                  <c:v>30634.483186321679</c:v>
                </c:pt>
                <c:pt idx="1994">
                  <c:v>29508.856136311508</c:v>
                </c:pt>
                <c:pt idx="1995">
                  <c:v>29798.204161973477</c:v>
                </c:pt>
                <c:pt idx="1996">
                  <c:v>31355.730337013116</c:v>
                </c:pt>
                <c:pt idx="1997">
                  <c:v>32099.326442952279</c:v>
                </c:pt>
                <c:pt idx="1998">
                  <c:v>32210.785953065271</c:v>
                </c:pt>
                <c:pt idx="1999">
                  <c:v>31887.76787955092</c:v>
                </c:pt>
                <c:pt idx="2000">
                  <c:v>33192.856513340375</c:v>
                </c:pt>
                <c:pt idx="2001">
                  <c:v>35112.371853035205</c:v>
                </c:pt>
                <c:pt idx="2002">
                  <c:v>34973.780688620354</c:v>
                </c:pt>
                <c:pt idx="2003">
                  <c:v>34750.439277046738</c:v>
                </c:pt>
                <c:pt idx="2004">
                  <c:v>35381.059164259357</c:v>
                </c:pt>
                <c:pt idx="2005">
                  <c:v>37877.593237019028</c:v>
                </c:pt>
                <c:pt idx="2006">
                  <c:v>41388.691367532949</c:v>
                </c:pt>
                <c:pt idx="2007">
                  <c:v>45034.104240513894</c:v>
                </c:pt>
                <c:pt idx="2008">
                  <c:v>47139.533384863607</c:v>
                </c:pt>
                <c:pt idx="2009">
                  <c:v>49971.333778877059</c:v>
                </c:pt>
                <c:pt idx="2010">
                  <c:v>51826.45828447627</c:v>
                </c:pt>
                <c:pt idx="2011">
                  <c:v>52709.062291976603</c:v>
                </c:pt>
                <c:pt idx="2012">
                  <c:v>53176.118019066838</c:v>
                </c:pt>
                <c:pt idx="2013">
                  <c:v>54515.939457593428</c:v>
                </c:pt>
                <c:pt idx="2014">
                  <c:v>55290.949366332847</c:v>
                </c:pt>
                <c:pt idx="2015">
                  <c:v>55249.807757900962</c:v>
                </c:pt>
                <c:pt idx="2016">
                  <c:v>55282.421697804995</c:v>
                </c:pt>
                <c:pt idx="2017">
                  <c:v>55463.207288400394</c:v>
                </c:pt>
                <c:pt idx="2018">
                  <c:v>55894.928202619587</c:v>
                </c:pt>
                <c:pt idx="2019">
                  <c:v>57021.88381029779</c:v>
                </c:pt>
                <c:pt idx="2020">
                  <c:v>56028.854068376299</c:v>
                </c:pt>
                <c:pt idx="2021">
                  <c:v>54640.81297777946</c:v>
                </c:pt>
                <c:pt idx="2022">
                  <c:v>54230.551327571222</c:v>
                </c:pt>
                <c:pt idx="2023">
                  <c:v>54239.351553020097</c:v>
                </c:pt>
                <c:pt idx="2024">
                  <c:v>53463.678696003102</c:v>
                </c:pt>
                <c:pt idx="2025">
                  <c:v>52695.490156276763</c:v>
                </c:pt>
                <c:pt idx="2026">
                  <c:v>52824.97519767948</c:v>
                </c:pt>
                <c:pt idx="2027">
                  <c:v>54212.589186550525</c:v>
                </c:pt>
                <c:pt idx="2028">
                  <c:v>54865.575116591426</c:v>
                </c:pt>
                <c:pt idx="2029">
                  <c:v>55393.706158641988</c:v>
                </c:pt>
                <c:pt idx="2030">
                  <c:v>55645.323350274863</c:v>
                </c:pt>
                <c:pt idx="2031">
                  <c:v>56704.736581452991</c:v>
                </c:pt>
                <c:pt idx="2032">
                  <c:v>57595.914770222967</c:v>
                </c:pt>
                <c:pt idx="2033">
                  <c:v>58067.401682849173</c:v>
                </c:pt>
                <c:pt idx="2034">
                  <c:v>58676.287356945591</c:v>
                </c:pt>
                <c:pt idx="2035">
                  <c:v>57807.928906379282</c:v>
                </c:pt>
                <c:pt idx="2036">
                  <c:v>57903.160341667033</c:v>
                </c:pt>
                <c:pt idx="2037">
                  <c:v>59591.914919743103</c:v>
                </c:pt>
                <c:pt idx="2038">
                  <c:v>61357.965719507454</c:v>
                </c:pt>
                <c:pt idx="2039">
                  <c:v>62661.081318051307</c:v>
                </c:pt>
                <c:pt idx="2040">
                  <c:v>62759.648974167772</c:v>
                </c:pt>
                <c:pt idx="2041">
                  <c:v>63631.207262809905</c:v>
                </c:pt>
                <c:pt idx="2042">
                  <c:v>64592.240126350844</c:v>
                </c:pt>
                <c:pt idx="2043">
                  <c:v>64389.172809060816</c:v>
                </c:pt>
                <c:pt idx="2044">
                  <c:v>63577.763255544887</c:v>
                </c:pt>
                <c:pt idx="2045">
                  <c:v>61982.374308634731</c:v>
                </c:pt>
                <c:pt idx="2046">
                  <c:v>61613.111830065078</c:v>
                </c:pt>
                <c:pt idx="2047">
                  <c:v>61283.541796076941</c:v>
                </c:pt>
                <c:pt idx="2048">
                  <c:v>60679.503843925915</c:v>
                </c:pt>
                <c:pt idx="2049">
                  <c:v>62166.618253337052</c:v>
                </c:pt>
                <c:pt idx="2050">
                  <c:v>62723.88110306843</c:v>
                </c:pt>
                <c:pt idx="2051">
                  <c:v>61657.627540349946</c:v>
                </c:pt>
                <c:pt idx="2052">
                  <c:v>61422.873777514724</c:v>
                </c:pt>
                <c:pt idx="2053">
                  <c:v>61552.44197715148</c:v>
                </c:pt>
                <c:pt idx="2054">
                  <c:v>62923.567016894842</c:v>
                </c:pt>
                <c:pt idx="2055">
                  <c:v>62297.783699852604</c:v>
                </c:pt>
                <c:pt idx="2056">
                  <c:v>61409.744680617427</c:v>
                </c:pt>
                <c:pt idx="2057">
                  <c:v>59167.916069746621</c:v>
                </c:pt>
                <c:pt idx="2058">
                  <c:v>58497.350456004104</c:v>
                </c:pt>
                <c:pt idx="2059">
                  <c:v>59981.667059838583</c:v>
                </c:pt>
                <c:pt idx="2060">
                  <c:v>59044.470162945036</c:v>
                </c:pt>
                <c:pt idx="2061">
                  <c:v>57592.018734426165</c:v>
                </c:pt>
                <c:pt idx="2062">
                  <c:v>56469.334213279129</c:v>
                </c:pt>
                <c:pt idx="2063">
                  <c:v>56247.598648839485</c:v>
                </c:pt>
                <c:pt idx="2064">
                  <c:v>56660.952851809241</c:v>
                </c:pt>
                <c:pt idx="2065">
                  <c:v>55256.933123383671</c:v>
                </c:pt>
                <c:pt idx="2066">
                  <c:v>55577.516184352622</c:v>
                </c:pt>
                <c:pt idx="2067">
                  <c:v>55645.761273484626</c:v>
                </c:pt>
                <c:pt idx="2068">
                  <c:v>54976.153872891344</c:v>
                </c:pt>
                <c:pt idx="2069">
                  <c:v>55672.614225909303</c:v>
                </c:pt>
                <c:pt idx="2070">
                  <c:v>55903.385999911581</c:v>
                </c:pt>
                <c:pt idx="2071">
                  <c:v>55763.599677274062</c:v>
                </c:pt>
                <c:pt idx="2072">
                  <c:v>54392.718373023592</c:v>
                </c:pt>
                <c:pt idx="2073">
                  <c:v>53268.696149160554</c:v>
                </c:pt>
                <c:pt idx="2074">
                  <c:v>50995.619812145029</c:v>
                </c:pt>
                <c:pt idx="2075">
                  <c:v>48112.515541620909</c:v>
                </c:pt>
                <c:pt idx="2076">
                  <c:v>48094.250257829743</c:v>
                </c:pt>
                <c:pt idx="2077">
                  <c:v>50726.347658988612</c:v>
                </c:pt>
                <c:pt idx="2078">
                  <c:v>51715.350055115938</c:v>
                </c:pt>
                <c:pt idx="2079">
                  <c:v>49561.021664850319</c:v>
                </c:pt>
                <c:pt idx="2080">
                  <c:v>49282.255189174386</c:v>
                </c:pt>
                <c:pt idx="2081">
                  <c:v>46757.870825391612</c:v>
                </c:pt>
                <c:pt idx="2082">
                  <c:v>45117.628922717908</c:v>
                </c:pt>
                <c:pt idx="2083">
                  <c:v>44755.059130358342</c:v>
                </c:pt>
                <c:pt idx="2084">
                  <c:v>45356.137516982591</c:v>
                </c:pt>
                <c:pt idx="2085">
                  <c:v>45395.369572594973</c:v>
                </c:pt>
                <c:pt idx="2086">
                  <c:v>45560.428067045541</c:v>
                </c:pt>
                <c:pt idx="2087">
                  <c:v>45552.913653380012</c:v>
                </c:pt>
                <c:pt idx="2088">
                  <c:v>45157.584744158732</c:v>
                </c:pt>
                <c:pt idx="2089">
                  <c:v>45733.499512916191</c:v>
                </c:pt>
                <c:pt idx="2090">
                  <c:v>45795.917486822225</c:v>
                </c:pt>
                <c:pt idx="2091">
                  <c:v>45789.541020789926</c:v>
                </c:pt>
                <c:pt idx="2092">
                  <c:v>46423.632033979229</c:v>
                </c:pt>
                <c:pt idx="2093">
                  <c:v>45367.791803431617</c:v>
                </c:pt>
                <c:pt idx="2094">
                  <c:v>45967.092526028733</c:v>
                </c:pt>
                <c:pt idx="2095">
                  <c:v>45526.386147880461</c:v>
                </c:pt>
                <c:pt idx="2096">
                  <c:v>45706.331646944389</c:v>
                </c:pt>
                <c:pt idx="2097">
                  <c:v>49780.870417759361</c:v>
                </c:pt>
                <c:pt idx="2098">
                  <c:v>50635.855302955097</c:v>
                </c:pt>
                <c:pt idx="2099">
                  <c:v>50356.030099301453</c:v>
                </c:pt>
                <c:pt idx="2100">
                  <c:v>52828.019536208623</c:v>
                </c:pt>
                <c:pt idx="2101">
                  <c:v>56898.915314273298</c:v>
                </c:pt>
                <c:pt idx="2102">
                  <c:v>60045.899653362583</c:v>
                </c:pt>
                <c:pt idx="2103">
                  <c:v>63230.516694656893</c:v>
                </c:pt>
                <c:pt idx="2104">
                  <c:v>65499.188850097606</c:v>
                </c:pt>
                <c:pt idx="2105">
                  <c:v>68149.324349272778</c:v>
                </c:pt>
                <c:pt idx="2106">
                  <c:v>69891.169425005864</c:v>
                </c:pt>
                <c:pt idx="2107">
                  <c:v>70755.585216241481</c:v>
                </c:pt>
                <c:pt idx="2108">
                  <c:v>71263.464221158938</c:v>
                </c:pt>
                <c:pt idx="2109">
                  <c:v>70882.283808234381</c:v>
                </c:pt>
                <c:pt idx="2110">
                  <c:v>70531.311664746827</c:v>
                </c:pt>
                <c:pt idx="2111">
                  <c:v>70356.661787388555</c:v>
                </c:pt>
                <c:pt idx="2112">
                  <c:v>69994.66618875046</c:v>
                </c:pt>
                <c:pt idx="2113">
                  <c:v>69054.891013837492</c:v>
                </c:pt>
                <c:pt idx="2114">
                  <c:v>67702.506005874908</c:v>
                </c:pt>
                <c:pt idx="2115">
                  <c:v>66153.973174754952</c:v>
                </c:pt>
                <c:pt idx="2116">
                  <c:v>56372.45209161863</c:v>
                </c:pt>
                <c:pt idx="2117">
                  <c:v>52973.616100182604</c:v>
                </c:pt>
                <c:pt idx="2118">
                  <c:v>56542.823182619119</c:v>
                </c:pt>
                <c:pt idx="2119">
                  <c:v>56269.79435150978</c:v>
                </c:pt>
                <c:pt idx="2120">
                  <c:v>50967.094172677826</c:v>
                </c:pt>
                <c:pt idx="2121">
                  <c:v>48041.088304457575</c:v>
                </c:pt>
                <c:pt idx="2122">
                  <c:v>49952.819313043459</c:v>
                </c:pt>
                <c:pt idx="2123">
                  <c:v>50377.62048281973</c:v>
                </c:pt>
                <c:pt idx="2124">
                  <c:v>49964.709710818126</c:v>
                </c:pt>
                <c:pt idx="2125">
                  <c:v>49385.552923934833</c:v>
                </c:pt>
                <c:pt idx="2126">
                  <c:v>48687.004274349485</c:v>
                </c:pt>
                <c:pt idx="2127">
                  <c:v>49448.372451486117</c:v>
                </c:pt>
                <c:pt idx="2128">
                  <c:v>49718.540425597923</c:v>
                </c:pt>
                <c:pt idx="2129">
                  <c:v>48720.426760252936</c:v>
                </c:pt>
                <c:pt idx="2130">
                  <c:v>49263.561969686576</c:v>
                </c:pt>
                <c:pt idx="2131">
                  <c:v>50222.000476226916</c:v>
                </c:pt>
                <c:pt idx="2132">
                  <c:v>49340.677134903024</c:v>
                </c:pt>
                <c:pt idx="2133">
                  <c:v>49063.510831356834</c:v>
                </c:pt>
                <c:pt idx="2134">
                  <c:v>49720.716299816158</c:v>
                </c:pt>
                <c:pt idx="2135">
                  <c:v>51326.000070849761</c:v>
                </c:pt>
                <c:pt idx="2136">
                  <c:v>51658.809189609179</c:v>
                </c:pt>
                <c:pt idx="2137">
                  <c:v>52837.102273486598</c:v>
                </c:pt>
                <c:pt idx="2138">
                  <c:v>53414.637949936376</c:v>
                </c:pt>
                <c:pt idx="2139">
                  <c:v>55253.534237171247</c:v>
                </c:pt>
                <c:pt idx="2140">
                  <c:v>55500.908006562226</c:v>
                </c:pt>
                <c:pt idx="2141">
                  <c:v>51111.455509463696</c:v>
                </c:pt>
                <c:pt idx="2142">
                  <c:v>51158.756378464343</c:v>
                </c:pt>
                <c:pt idx="2143">
                  <c:v>52276.119200600195</c:v>
                </c:pt>
                <c:pt idx="2144">
                  <c:v>52729.875794276202</c:v>
                </c:pt>
                <c:pt idx="2145">
                  <c:v>52503.087722667122</c:v>
                </c:pt>
                <c:pt idx="2146">
                  <c:v>51050.11452020584</c:v>
                </c:pt>
                <c:pt idx="2147">
                  <c:v>50915.008429414091</c:v>
                </c:pt>
                <c:pt idx="2148">
                  <c:v>45369.795948191175</c:v>
                </c:pt>
                <c:pt idx="2149">
                  <c:v>48603.056346940597</c:v>
                </c:pt>
                <c:pt idx="2150">
                  <c:v>49765.929695152518</c:v>
                </c:pt>
                <c:pt idx="2151">
                  <c:v>46042.815202109603</c:v>
                </c:pt>
                <c:pt idx="2152">
                  <c:v>45286.836500626603</c:v>
                </c:pt>
                <c:pt idx="2153">
                  <c:v>46981.431524432264</c:v>
                </c:pt>
                <c:pt idx="2154">
                  <c:v>48213.358873785393</c:v>
                </c:pt>
                <c:pt idx="2155">
                  <c:v>46719.328609723481</c:v>
                </c:pt>
                <c:pt idx="2156">
                  <c:v>47202.961683481299</c:v>
                </c:pt>
                <c:pt idx="2157">
                  <c:v>45403.168908046391</c:v>
                </c:pt>
                <c:pt idx="2158">
                  <c:v>37469.531053995015</c:v>
                </c:pt>
                <c:pt idx="2159">
                  <c:v>36353.672937017465</c:v>
                </c:pt>
                <c:pt idx="2160">
                  <c:v>31954.176949581899</c:v>
                </c:pt>
                <c:pt idx="2161">
                  <c:v>28993.875912130676</c:v>
                </c:pt>
                <c:pt idx="2162">
                  <c:v>31942.964936035016</c:v>
                </c:pt>
                <c:pt idx="2163">
                  <c:v>33759.730223319981</c:v>
                </c:pt>
                <c:pt idx="2164">
                  <c:v>32059.191285933659</c:v>
                </c:pt>
                <c:pt idx="2165">
                  <c:v>33053.284470399289</c:v>
                </c:pt>
                <c:pt idx="2166">
                  <c:v>35161.39175976492</c:v>
                </c:pt>
                <c:pt idx="2167">
                  <c:v>35250.941626914122</c:v>
                </c:pt>
                <c:pt idx="2168">
                  <c:v>33198.848043318016</c:v>
                </c:pt>
                <c:pt idx="2169">
                  <c:v>31212.154386672297</c:v>
                </c:pt>
                <c:pt idx="2170">
                  <c:v>25191.480498271878</c:v>
                </c:pt>
                <c:pt idx="2171">
                  <c:v>27121.389543977682</c:v>
                </c:pt>
                <c:pt idx="2172">
                  <c:v>29784.473229640083</c:v>
                </c:pt>
                <c:pt idx="2173">
                  <c:v>26737.007678136237</c:v>
                </c:pt>
                <c:pt idx="2174">
                  <c:v>23646.816130050622</c:v>
                </c:pt>
                <c:pt idx="2175">
                  <c:v>22585.445044774478</c:v>
                </c:pt>
                <c:pt idx="2176">
                  <c:v>20837.835618222744</c:v>
                </c:pt>
                <c:pt idx="2177">
                  <c:v>19052.575074426502</c:v>
                </c:pt>
                <c:pt idx="2178">
                  <c:v>13646.678773450069</c:v>
                </c:pt>
                <c:pt idx="2179">
                  <c:v>9795.5913537866491</c:v>
                </c:pt>
                <c:pt idx="2180">
                  <c:v>10256.548631019235</c:v>
                </c:pt>
                <c:pt idx="2181">
                  <c:v>7055.3138109292795</c:v>
                </c:pt>
                <c:pt idx="2182">
                  <c:v>6519.9593318838124</c:v>
                </c:pt>
                <c:pt idx="2183">
                  <c:v>4261.9659848982483</c:v>
                </c:pt>
                <c:pt idx="2184">
                  <c:v>3225.1151776302204</c:v>
                </c:pt>
                <c:pt idx="2185">
                  <c:v>393.67834602771467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1099.0277172466012</c:v>
                </c:pt>
                <c:pt idx="2202">
                  <c:v>1946.3872311565208</c:v>
                </c:pt>
                <c:pt idx="2203">
                  <c:v>3087.0297782783487</c:v>
                </c:pt>
                <c:pt idx="2204">
                  <c:v>5356.0714525570656</c:v>
                </c:pt>
                <c:pt idx="2205">
                  <c:v>9531.4167696788154</c:v>
                </c:pt>
                <c:pt idx="2206">
                  <c:v>6667.8645827931032</c:v>
                </c:pt>
                <c:pt idx="2207">
                  <c:v>9491.6883582795708</c:v>
                </c:pt>
                <c:pt idx="2208">
                  <c:v>9088.8138236712202</c:v>
                </c:pt>
                <c:pt idx="2209">
                  <c:v>5331.5294789377513</c:v>
                </c:pt>
                <c:pt idx="2210">
                  <c:v>5566.1669537734078</c:v>
                </c:pt>
                <c:pt idx="2211">
                  <c:v>5575.9461050564714</c:v>
                </c:pt>
                <c:pt idx="2212">
                  <c:v>4650.424723983524</c:v>
                </c:pt>
                <c:pt idx="2213">
                  <c:v>2660.8652310827456</c:v>
                </c:pt>
                <c:pt idx="2214">
                  <c:v>4162.8271843399334</c:v>
                </c:pt>
                <c:pt idx="2215">
                  <c:v>4484.9288761485805</c:v>
                </c:pt>
                <c:pt idx="2216">
                  <c:v>3485.8349888421972</c:v>
                </c:pt>
                <c:pt idx="2217">
                  <c:v>210.51494982170698</c:v>
                </c:pt>
                <c:pt idx="2218">
                  <c:v>1656.8371415558045</c:v>
                </c:pt>
                <c:pt idx="2219">
                  <c:v>257.51643881629514</c:v>
                </c:pt>
                <c:pt idx="2220">
                  <c:v>0</c:v>
                </c:pt>
                <c:pt idx="2221">
                  <c:v>1145.0639561868009</c:v>
                </c:pt>
                <c:pt idx="2222">
                  <c:v>0</c:v>
                </c:pt>
                <c:pt idx="2223">
                  <c:v>1709.4977193349041</c:v>
                </c:pt>
                <c:pt idx="2224">
                  <c:v>0</c:v>
                </c:pt>
                <c:pt idx="2225">
                  <c:v>0</c:v>
                </c:pt>
                <c:pt idx="2226">
                  <c:v>575.96012300168434</c:v>
                </c:pt>
                <c:pt idx="2227">
                  <c:v>0</c:v>
                </c:pt>
                <c:pt idx="2228">
                  <c:v>877.38848931613154</c:v>
                </c:pt>
                <c:pt idx="2229">
                  <c:v>1433.579910711298</c:v>
                </c:pt>
                <c:pt idx="2230">
                  <c:v>375.51947059234971</c:v>
                </c:pt>
                <c:pt idx="2231">
                  <c:v>8297.215590062533</c:v>
                </c:pt>
                <c:pt idx="2232">
                  <c:v>9661.318482489145</c:v>
                </c:pt>
                <c:pt idx="2233">
                  <c:v>7773.5893938728095</c:v>
                </c:pt>
                <c:pt idx="2234">
                  <c:v>6606.4876082848496</c:v>
                </c:pt>
                <c:pt idx="2235">
                  <c:v>5698.8890505330928</c:v>
                </c:pt>
                <c:pt idx="2236">
                  <c:v>4913.6652495274748</c:v>
                </c:pt>
                <c:pt idx="2237">
                  <c:v>11720.915042899836</c:v>
                </c:pt>
                <c:pt idx="2238">
                  <c:v>14075.742950106731</c:v>
                </c:pt>
                <c:pt idx="2239">
                  <c:v>12608.401092676431</c:v>
                </c:pt>
                <c:pt idx="2240">
                  <c:v>10199.814482123276</c:v>
                </c:pt>
                <c:pt idx="2241">
                  <c:v>15385.787433304195</c:v>
                </c:pt>
                <c:pt idx="2242">
                  <c:v>14461.961997337005</c:v>
                </c:pt>
                <c:pt idx="2243">
                  <c:v>12344.163322100972</c:v>
                </c:pt>
                <c:pt idx="2244">
                  <c:v>15716.874048983766</c:v>
                </c:pt>
                <c:pt idx="2245">
                  <c:v>15337.803699437147</c:v>
                </c:pt>
                <c:pt idx="2246">
                  <c:v>13738.402132931689</c:v>
                </c:pt>
                <c:pt idx="2247">
                  <c:v>13981.003464273144</c:v>
                </c:pt>
                <c:pt idx="2248">
                  <c:v>16408.622439917592</c:v>
                </c:pt>
                <c:pt idx="2249">
                  <c:v>20539.746390309301</c:v>
                </c:pt>
                <c:pt idx="2250">
                  <c:v>18188.385948766147</c:v>
                </c:pt>
                <c:pt idx="2251">
                  <c:v>18712.735673854055</c:v>
                </c:pt>
                <c:pt idx="2252">
                  <c:v>16899.205891641297</c:v>
                </c:pt>
                <c:pt idx="2253">
                  <c:v>17597.170274554755</c:v>
                </c:pt>
                <c:pt idx="2254">
                  <c:v>18590.97844769842</c:v>
                </c:pt>
                <c:pt idx="2255">
                  <c:v>17303.489482340621</c:v>
                </c:pt>
                <c:pt idx="2256">
                  <c:v>16751.42725616879</c:v>
                </c:pt>
                <c:pt idx="2257">
                  <c:v>19828.808789656388</c:v>
                </c:pt>
                <c:pt idx="2258">
                  <c:v>17040.937554156641</c:v>
                </c:pt>
                <c:pt idx="2259">
                  <c:v>14106.895993567767</c:v>
                </c:pt>
                <c:pt idx="2260">
                  <c:v>12788.778166545497</c:v>
                </c:pt>
                <c:pt idx="2261">
                  <c:v>18668.214173233049</c:v>
                </c:pt>
                <c:pt idx="2262">
                  <c:v>21206.670200815341</c:v>
                </c:pt>
                <c:pt idx="2263">
                  <c:v>20079.808883539728</c:v>
                </c:pt>
                <c:pt idx="2264">
                  <c:v>22820.597076185739</c:v>
                </c:pt>
                <c:pt idx="2265">
                  <c:v>16661.508889920999</c:v>
                </c:pt>
                <c:pt idx="2266">
                  <c:v>22979.735565437859</c:v>
                </c:pt>
                <c:pt idx="2267">
                  <c:v>24727.248598766761</c:v>
                </c:pt>
                <c:pt idx="2268">
                  <c:v>24398.626999722321</c:v>
                </c:pt>
                <c:pt idx="2269">
                  <c:v>27134.067120446503</c:v>
                </c:pt>
                <c:pt idx="2270">
                  <c:v>24744.028149282985</c:v>
                </c:pt>
                <c:pt idx="2271">
                  <c:v>26505.358077436402</c:v>
                </c:pt>
                <c:pt idx="2272">
                  <c:v>26853.77030824847</c:v>
                </c:pt>
                <c:pt idx="2273">
                  <c:v>24832.410132389916</c:v>
                </c:pt>
                <c:pt idx="2274">
                  <c:v>23847.479181724884</c:v>
                </c:pt>
                <c:pt idx="2275">
                  <c:v>23354.560431166261</c:v>
                </c:pt>
                <c:pt idx="2276">
                  <c:v>22177.732200882492</c:v>
                </c:pt>
                <c:pt idx="2277">
                  <c:v>22363.067523280901</c:v>
                </c:pt>
                <c:pt idx="2278">
                  <c:v>29014.97894774011</c:v>
                </c:pt>
                <c:pt idx="2279">
                  <c:v>27672.403487119042</c:v>
                </c:pt>
                <c:pt idx="2280">
                  <c:v>28838.459424575896</c:v>
                </c:pt>
                <c:pt idx="2281">
                  <c:v>29542.120486303036</c:v>
                </c:pt>
                <c:pt idx="2282">
                  <c:v>27591.710345813259</c:v>
                </c:pt>
                <c:pt idx="2283">
                  <c:v>29047.023184763744</c:v>
                </c:pt>
                <c:pt idx="2284">
                  <c:v>29537.431976389402</c:v>
                </c:pt>
                <c:pt idx="2285">
                  <c:v>32025.109361724772</c:v>
                </c:pt>
                <c:pt idx="2286">
                  <c:v>33417.044483849706</c:v>
                </c:pt>
                <c:pt idx="2287">
                  <c:v>33314.451275069012</c:v>
                </c:pt>
                <c:pt idx="2288">
                  <c:v>34224.260447151239</c:v>
                </c:pt>
                <c:pt idx="2289">
                  <c:v>36486.541895626993</c:v>
                </c:pt>
                <c:pt idx="2290">
                  <c:v>38400.468430186651</c:v>
                </c:pt>
                <c:pt idx="2291">
                  <c:v>39933.128852765585</c:v>
                </c:pt>
                <c:pt idx="2292">
                  <c:v>41617.835930794601</c:v>
                </c:pt>
                <c:pt idx="2293">
                  <c:v>44618.273767334278</c:v>
                </c:pt>
                <c:pt idx="2294">
                  <c:v>46263.066876711324</c:v>
                </c:pt>
                <c:pt idx="2295">
                  <c:v>48107.483791372433</c:v>
                </c:pt>
                <c:pt idx="2296">
                  <c:v>50794.391730884665</c:v>
                </c:pt>
                <c:pt idx="2297">
                  <c:v>52555.798816962568</c:v>
                </c:pt>
                <c:pt idx="2298">
                  <c:v>54427.072235695232</c:v>
                </c:pt>
                <c:pt idx="2299">
                  <c:v>55492.527264855191</c:v>
                </c:pt>
                <c:pt idx="2300">
                  <c:v>56034.263752730563</c:v>
                </c:pt>
                <c:pt idx="2301">
                  <c:v>57081.747628118355</c:v>
                </c:pt>
                <c:pt idx="2302">
                  <c:v>57287.212835981933</c:v>
                </c:pt>
                <c:pt idx="2303">
                  <c:v>57370.093834846943</c:v>
                </c:pt>
                <c:pt idx="2304">
                  <c:v>57531.022867876258</c:v>
                </c:pt>
                <c:pt idx="2305">
                  <c:v>56986.258621274566</c:v>
                </c:pt>
                <c:pt idx="2306">
                  <c:v>56657.670393483284</c:v>
                </c:pt>
                <c:pt idx="2307">
                  <c:v>56298.853111091543</c:v>
                </c:pt>
                <c:pt idx="2308">
                  <c:v>55657.168716115106</c:v>
                </c:pt>
                <c:pt idx="2309">
                  <c:v>54429.370972728691</c:v>
                </c:pt>
                <c:pt idx="2310">
                  <c:v>53586.359702411944</c:v>
                </c:pt>
                <c:pt idx="2311">
                  <c:v>52680.113982301475</c:v>
                </c:pt>
                <c:pt idx="2312">
                  <c:v>51496.024548781221</c:v>
                </c:pt>
                <c:pt idx="2313">
                  <c:v>51173.399712142862</c:v>
                </c:pt>
                <c:pt idx="2314">
                  <c:v>50570.850315188647</c:v>
                </c:pt>
                <c:pt idx="2315">
                  <c:v>50484.510887163335</c:v>
                </c:pt>
                <c:pt idx="2316">
                  <c:v>49455.818068921995</c:v>
                </c:pt>
                <c:pt idx="2317">
                  <c:v>47753.056535274176</c:v>
                </c:pt>
                <c:pt idx="2318">
                  <c:v>46416.146833271043</c:v>
                </c:pt>
                <c:pt idx="2319">
                  <c:v>45683.284984247017</c:v>
                </c:pt>
                <c:pt idx="2320">
                  <c:v>45446.254010250603</c:v>
                </c:pt>
                <c:pt idx="2321">
                  <c:v>46134.213938392342</c:v>
                </c:pt>
                <c:pt idx="2322">
                  <c:v>45601.218979129095</c:v>
                </c:pt>
                <c:pt idx="2323">
                  <c:v>43195.328475454393</c:v>
                </c:pt>
                <c:pt idx="2324">
                  <c:v>42061.918243720131</c:v>
                </c:pt>
                <c:pt idx="2325">
                  <c:v>43619.414068306629</c:v>
                </c:pt>
                <c:pt idx="2326">
                  <c:v>46105.487482596145</c:v>
                </c:pt>
                <c:pt idx="2327">
                  <c:v>47908.616207427491</c:v>
                </c:pt>
                <c:pt idx="2328">
                  <c:v>50219.955555552988</c:v>
                </c:pt>
                <c:pt idx="2329">
                  <c:v>51253.400272635605</c:v>
                </c:pt>
                <c:pt idx="2330">
                  <c:v>53159.429174241654</c:v>
                </c:pt>
                <c:pt idx="2331">
                  <c:v>54333.635644830247</c:v>
                </c:pt>
                <c:pt idx="2332">
                  <c:v>53536.656576387526</c:v>
                </c:pt>
                <c:pt idx="2333">
                  <c:v>54522.110779418181</c:v>
                </c:pt>
                <c:pt idx="2334">
                  <c:v>54433.267884152054</c:v>
                </c:pt>
                <c:pt idx="2335">
                  <c:v>54428.006743549457</c:v>
                </c:pt>
                <c:pt idx="2336">
                  <c:v>55121.096124415184</c:v>
                </c:pt>
                <c:pt idx="2337">
                  <c:v>55626.474816188776</c:v>
                </c:pt>
                <c:pt idx="2338">
                  <c:v>54003.984352775413</c:v>
                </c:pt>
                <c:pt idx="2339">
                  <c:v>53825.998660920566</c:v>
                </c:pt>
                <c:pt idx="2340">
                  <c:v>53907.153733061765</c:v>
                </c:pt>
                <c:pt idx="2341">
                  <c:v>52904.639461776424</c:v>
                </c:pt>
                <c:pt idx="2342">
                  <c:v>52718.001424385984</c:v>
                </c:pt>
                <c:pt idx="2343">
                  <c:v>49955.384427574892</c:v>
                </c:pt>
                <c:pt idx="2344">
                  <c:v>49010.692657361724</c:v>
                </c:pt>
                <c:pt idx="2345">
                  <c:v>54390.147147833668</c:v>
                </c:pt>
                <c:pt idx="2346">
                  <c:v>50811.918415578919</c:v>
                </c:pt>
                <c:pt idx="2347">
                  <c:v>50747.173694961268</c:v>
                </c:pt>
                <c:pt idx="2348">
                  <c:v>51765.71420447858</c:v>
                </c:pt>
                <c:pt idx="2349">
                  <c:v>53725.95621609941</c:v>
                </c:pt>
                <c:pt idx="2350">
                  <c:v>51440.266599435789</c:v>
                </c:pt>
                <c:pt idx="2351">
                  <c:v>51157.433712524376</c:v>
                </c:pt>
                <c:pt idx="2352">
                  <c:v>52363.697703209524</c:v>
                </c:pt>
                <c:pt idx="2353">
                  <c:v>49918.276401924864</c:v>
                </c:pt>
                <c:pt idx="2354">
                  <c:v>46818.143232695846</c:v>
                </c:pt>
                <c:pt idx="2355">
                  <c:v>46795.816013546646</c:v>
                </c:pt>
                <c:pt idx="2356">
                  <c:v>44719.225843413304</c:v>
                </c:pt>
                <c:pt idx="2357">
                  <c:v>44263.3572091284</c:v>
                </c:pt>
                <c:pt idx="2358">
                  <c:v>47344.010282316791</c:v>
                </c:pt>
                <c:pt idx="2359">
                  <c:v>46464.868105665024</c:v>
                </c:pt>
                <c:pt idx="2360">
                  <c:v>42889.142119014992</c:v>
                </c:pt>
                <c:pt idx="2361">
                  <c:v>40721.455464622224</c:v>
                </c:pt>
                <c:pt idx="2362">
                  <c:v>42048.451917889295</c:v>
                </c:pt>
                <c:pt idx="2363">
                  <c:v>40251.231523583054</c:v>
                </c:pt>
                <c:pt idx="2364">
                  <c:v>40183.552076266351</c:v>
                </c:pt>
                <c:pt idx="2365">
                  <c:v>38265.329045450038</c:v>
                </c:pt>
                <c:pt idx="2366">
                  <c:v>36515.34594318227</c:v>
                </c:pt>
                <c:pt idx="2367">
                  <c:v>37358.203129897556</c:v>
                </c:pt>
                <c:pt idx="2368">
                  <c:v>39873.177796474381</c:v>
                </c:pt>
                <c:pt idx="2369">
                  <c:v>37729.131883308364</c:v>
                </c:pt>
                <c:pt idx="2370">
                  <c:v>29739.423890424328</c:v>
                </c:pt>
                <c:pt idx="2371">
                  <c:v>29898.7308762789</c:v>
                </c:pt>
                <c:pt idx="2372">
                  <c:v>37215.188390390147</c:v>
                </c:pt>
                <c:pt idx="2373">
                  <c:v>34358.747528440203</c:v>
                </c:pt>
                <c:pt idx="2374">
                  <c:v>33356.920755992433</c:v>
                </c:pt>
                <c:pt idx="2375">
                  <c:v>30520.771363391807</c:v>
                </c:pt>
                <c:pt idx="2376">
                  <c:v>30067.180988362801</c:v>
                </c:pt>
                <c:pt idx="2377">
                  <c:v>26228.086863022199</c:v>
                </c:pt>
                <c:pt idx="2378">
                  <c:v>30633.0815854387</c:v>
                </c:pt>
                <c:pt idx="2379">
                  <c:v>28167.826486244492</c:v>
                </c:pt>
                <c:pt idx="2380">
                  <c:v>26696.185036057312</c:v>
                </c:pt>
                <c:pt idx="2381">
                  <c:v>29573.172725680357</c:v>
                </c:pt>
                <c:pt idx="2382">
                  <c:v>27643.235496648209</c:v>
                </c:pt>
                <c:pt idx="2383">
                  <c:v>31948.778360803717</c:v>
                </c:pt>
                <c:pt idx="2384">
                  <c:v>30300.590009728021</c:v>
                </c:pt>
                <c:pt idx="2385">
                  <c:v>26086.666834909262</c:v>
                </c:pt>
                <c:pt idx="2386">
                  <c:v>24711.048586735906</c:v>
                </c:pt>
                <c:pt idx="2387">
                  <c:v>28321.465407611289</c:v>
                </c:pt>
                <c:pt idx="2388">
                  <c:v>24575.291000131518</c:v>
                </c:pt>
                <c:pt idx="2389">
                  <c:v>31206.96808138473</c:v>
                </c:pt>
                <c:pt idx="2390">
                  <c:v>27441.869990845553</c:v>
                </c:pt>
                <c:pt idx="2391">
                  <c:v>26340.386276918256</c:v>
                </c:pt>
                <c:pt idx="2392">
                  <c:v>27758.163114377116</c:v>
                </c:pt>
                <c:pt idx="2393">
                  <c:v>32381.690494900718</c:v>
                </c:pt>
                <c:pt idx="2394">
                  <c:v>33945.572484968434</c:v>
                </c:pt>
                <c:pt idx="2395">
                  <c:v>32976.676993435081</c:v>
                </c:pt>
                <c:pt idx="2396">
                  <c:v>31442.345972763225</c:v>
                </c:pt>
                <c:pt idx="2397">
                  <c:v>36529.954463944909</c:v>
                </c:pt>
                <c:pt idx="2398">
                  <c:v>36424.786780629278</c:v>
                </c:pt>
                <c:pt idx="2399">
                  <c:v>35774.777187952699</c:v>
                </c:pt>
                <c:pt idx="2400">
                  <c:v>34678.682205610305</c:v>
                </c:pt>
                <c:pt idx="2401">
                  <c:v>36827.208116024143</c:v>
                </c:pt>
                <c:pt idx="2402">
                  <c:v>36451.098625758365</c:v>
                </c:pt>
                <c:pt idx="2403">
                  <c:v>35930.812536524005</c:v>
                </c:pt>
                <c:pt idx="2404">
                  <c:v>34961.438215592243</c:v>
                </c:pt>
                <c:pt idx="2405">
                  <c:v>33935.78009260563</c:v>
                </c:pt>
                <c:pt idx="2406">
                  <c:v>29971.708945824164</c:v>
                </c:pt>
                <c:pt idx="2407">
                  <c:v>25766.225433365224</c:v>
                </c:pt>
                <c:pt idx="2408">
                  <c:v>30370.685229159499</c:v>
                </c:pt>
                <c:pt idx="2409">
                  <c:v>31320.686028108819</c:v>
                </c:pt>
                <c:pt idx="2410">
                  <c:v>31081.188964270972</c:v>
                </c:pt>
                <c:pt idx="2411">
                  <c:v>29208.089343262305</c:v>
                </c:pt>
                <c:pt idx="2412">
                  <c:v>28975.288868358679</c:v>
                </c:pt>
                <c:pt idx="2413">
                  <c:v>28855.810244250551</c:v>
                </c:pt>
                <c:pt idx="2414">
                  <c:v>28356.884844874501</c:v>
                </c:pt>
                <c:pt idx="2415">
                  <c:v>27828.296425878463</c:v>
                </c:pt>
                <c:pt idx="2416">
                  <c:v>27400.486754457681</c:v>
                </c:pt>
                <c:pt idx="2417">
                  <c:v>25656.968517692621</c:v>
                </c:pt>
                <c:pt idx="2418">
                  <c:v>18171.777633195903</c:v>
                </c:pt>
                <c:pt idx="2419">
                  <c:v>15161.987144068429</c:v>
                </c:pt>
                <c:pt idx="2420">
                  <c:v>21512.926600444989</c:v>
                </c:pt>
                <c:pt idx="2421">
                  <c:v>26378.742355719663</c:v>
                </c:pt>
                <c:pt idx="2422">
                  <c:v>33768.267061364364</c:v>
                </c:pt>
                <c:pt idx="2423">
                  <c:v>33407.061507039376</c:v>
                </c:pt>
                <c:pt idx="2424">
                  <c:v>32090.477321057984</c:v>
                </c:pt>
                <c:pt idx="2425">
                  <c:v>37927.034213660001</c:v>
                </c:pt>
                <c:pt idx="2426">
                  <c:v>40638.596224757785</c:v>
                </c:pt>
                <c:pt idx="2427">
                  <c:v>41784.434267587276</c:v>
                </c:pt>
                <c:pt idx="2428">
                  <c:v>41753.666235052631</c:v>
                </c:pt>
                <c:pt idx="2429">
                  <c:v>37870.272686744276</c:v>
                </c:pt>
                <c:pt idx="2430">
                  <c:v>34884.438538447008</c:v>
                </c:pt>
                <c:pt idx="2431">
                  <c:v>33242.975983201555</c:v>
                </c:pt>
                <c:pt idx="2432">
                  <c:v>33801.52294960717</c:v>
                </c:pt>
                <c:pt idx="2433">
                  <c:v>33355.404166951026</c:v>
                </c:pt>
                <c:pt idx="2434">
                  <c:v>32436.405190806519</c:v>
                </c:pt>
                <c:pt idx="2435">
                  <c:v>32410.11916210645</c:v>
                </c:pt>
                <c:pt idx="2436">
                  <c:v>30359.422527661874</c:v>
                </c:pt>
                <c:pt idx="2437">
                  <c:v>28616.718270529447</c:v>
                </c:pt>
                <c:pt idx="2438">
                  <c:v>27458.27591434669</c:v>
                </c:pt>
                <c:pt idx="2439">
                  <c:v>26482.272582011537</c:v>
                </c:pt>
                <c:pt idx="2440">
                  <c:v>25957.299643173632</c:v>
                </c:pt>
                <c:pt idx="2441">
                  <c:v>26316.3785249881</c:v>
                </c:pt>
                <c:pt idx="2442">
                  <c:v>25106.331049521214</c:v>
                </c:pt>
                <c:pt idx="2443">
                  <c:v>25278.3172935607</c:v>
                </c:pt>
                <c:pt idx="2444">
                  <c:v>24337.008922214631</c:v>
                </c:pt>
                <c:pt idx="2445">
                  <c:v>24504.33645287485</c:v>
                </c:pt>
                <c:pt idx="2446">
                  <c:v>23801.218133990107</c:v>
                </c:pt>
                <c:pt idx="2447">
                  <c:v>21382.904761964906</c:v>
                </c:pt>
                <c:pt idx="2448">
                  <c:v>17217.313323646456</c:v>
                </c:pt>
                <c:pt idx="2449">
                  <c:v>14469.219551060372</c:v>
                </c:pt>
                <c:pt idx="2450">
                  <c:v>14165.215349080087</c:v>
                </c:pt>
                <c:pt idx="2451">
                  <c:v>14687.894506263869</c:v>
                </c:pt>
                <c:pt idx="2452">
                  <c:v>13280.125430621429</c:v>
                </c:pt>
                <c:pt idx="2453">
                  <c:v>11677.608977848817</c:v>
                </c:pt>
                <c:pt idx="2454">
                  <c:v>10345.450321459031</c:v>
                </c:pt>
                <c:pt idx="2455">
                  <c:v>13452.494005284927</c:v>
                </c:pt>
                <c:pt idx="2456">
                  <c:v>15528.69916105501</c:v>
                </c:pt>
                <c:pt idx="2457">
                  <c:v>15438.602997883027</c:v>
                </c:pt>
                <c:pt idx="2458">
                  <c:v>15772.057960018807</c:v>
                </c:pt>
                <c:pt idx="2459">
                  <c:v>16411.178811727161</c:v>
                </c:pt>
                <c:pt idx="2460">
                  <c:v>14050.904020689883</c:v>
                </c:pt>
                <c:pt idx="2461">
                  <c:v>14955.468429122622</c:v>
                </c:pt>
                <c:pt idx="2462">
                  <c:v>16695.126101667731</c:v>
                </c:pt>
                <c:pt idx="2463">
                  <c:v>15871.706545987821</c:v>
                </c:pt>
                <c:pt idx="2464">
                  <c:v>10984.852052040213</c:v>
                </c:pt>
                <c:pt idx="2465">
                  <c:v>16474.369024700085</c:v>
                </c:pt>
                <c:pt idx="2466">
                  <c:v>16624.743333880357</c:v>
                </c:pt>
                <c:pt idx="2467">
                  <c:v>12779.237588772057</c:v>
                </c:pt>
                <c:pt idx="2468">
                  <c:v>11144.173571231569</c:v>
                </c:pt>
                <c:pt idx="2469">
                  <c:v>15455.300771549431</c:v>
                </c:pt>
                <c:pt idx="2470">
                  <c:v>17165.68590512732</c:v>
                </c:pt>
                <c:pt idx="2471">
                  <c:v>15211.622494890978</c:v>
                </c:pt>
                <c:pt idx="2472">
                  <c:v>18218.709255082256</c:v>
                </c:pt>
                <c:pt idx="2473">
                  <c:v>17753.472850537117</c:v>
                </c:pt>
                <c:pt idx="2474">
                  <c:v>18378.012207825959</c:v>
                </c:pt>
                <c:pt idx="2475">
                  <c:v>18764.090564025257</c:v>
                </c:pt>
                <c:pt idx="2476">
                  <c:v>19276.165174369089</c:v>
                </c:pt>
                <c:pt idx="2477">
                  <c:v>20811.717891473549</c:v>
                </c:pt>
                <c:pt idx="2478">
                  <c:v>21573.517838157048</c:v>
                </c:pt>
                <c:pt idx="2479">
                  <c:v>19762.117025558156</c:v>
                </c:pt>
                <c:pt idx="2480">
                  <c:v>21218.740046846957</c:v>
                </c:pt>
                <c:pt idx="2481">
                  <c:v>18958.984185544941</c:v>
                </c:pt>
                <c:pt idx="2482">
                  <c:v>17107.822902127999</c:v>
                </c:pt>
                <c:pt idx="2483">
                  <c:v>13981.369134012866</c:v>
                </c:pt>
                <c:pt idx="2484">
                  <c:v>14675.350338483406</c:v>
                </c:pt>
                <c:pt idx="2485">
                  <c:v>14418.415533509789</c:v>
                </c:pt>
                <c:pt idx="2486">
                  <c:v>14478.340951128856</c:v>
                </c:pt>
                <c:pt idx="2487">
                  <c:v>15475.858308937075</c:v>
                </c:pt>
                <c:pt idx="2488">
                  <c:v>17677.006091655861</c:v>
                </c:pt>
                <c:pt idx="2489">
                  <c:v>17153.994984878285</c:v>
                </c:pt>
                <c:pt idx="2490">
                  <c:v>15288.186121409623</c:v>
                </c:pt>
                <c:pt idx="2491">
                  <c:v>13906.9989764578</c:v>
                </c:pt>
                <c:pt idx="2492">
                  <c:v>14297.691822795026</c:v>
                </c:pt>
                <c:pt idx="2493">
                  <c:v>18129.731806409316</c:v>
                </c:pt>
                <c:pt idx="2494">
                  <c:v>18252.889468985832</c:v>
                </c:pt>
                <c:pt idx="2495">
                  <c:v>20332.9921779615</c:v>
                </c:pt>
                <c:pt idx="2496">
                  <c:v>21546.092143198723</c:v>
                </c:pt>
                <c:pt idx="2497">
                  <c:v>18686.755130583959</c:v>
                </c:pt>
                <c:pt idx="2498">
                  <c:v>17856.949741390097</c:v>
                </c:pt>
                <c:pt idx="2499">
                  <c:v>17040.579245796893</c:v>
                </c:pt>
                <c:pt idx="2500">
                  <c:v>17927.094672663159</c:v>
                </c:pt>
                <c:pt idx="2501">
                  <c:v>16079.111289136674</c:v>
                </c:pt>
                <c:pt idx="2502">
                  <c:v>17335.24961053934</c:v>
                </c:pt>
                <c:pt idx="2503">
                  <c:v>18044.906331106245</c:v>
                </c:pt>
                <c:pt idx="2504">
                  <c:v>19462.758149106099</c:v>
                </c:pt>
                <c:pt idx="2505">
                  <c:v>21412.930160542972</c:v>
                </c:pt>
                <c:pt idx="2506">
                  <c:v>24040.793849436312</c:v>
                </c:pt>
                <c:pt idx="2507">
                  <c:v>25732.6048453699</c:v>
                </c:pt>
                <c:pt idx="2508">
                  <c:v>27174.857841116809</c:v>
                </c:pt>
                <c:pt idx="2509">
                  <c:v>29395.324795059321</c:v>
                </c:pt>
                <c:pt idx="2510">
                  <c:v>30878.369577938553</c:v>
                </c:pt>
                <c:pt idx="2511">
                  <c:v>32067.517819670451</c:v>
                </c:pt>
                <c:pt idx="2512">
                  <c:v>30647.357603470697</c:v>
                </c:pt>
                <c:pt idx="2513">
                  <c:v>30651.151816894297</c:v>
                </c:pt>
                <c:pt idx="2514">
                  <c:v>32987.623338349687</c:v>
                </c:pt>
                <c:pt idx="2515">
                  <c:v>34689.111686128257</c:v>
                </c:pt>
                <c:pt idx="2516">
                  <c:v>36286.622678646017</c:v>
                </c:pt>
                <c:pt idx="2517">
                  <c:v>37549.881478276824</c:v>
                </c:pt>
                <c:pt idx="2518">
                  <c:v>38866.289061367774</c:v>
                </c:pt>
                <c:pt idx="2519">
                  <c:v>40193.342548476037</c:v>
                </c:pt>
                <c:pt idx="2520">
                  <c:v>40893.392197064037</c:v>
                </c:pt>
                <c:pt idx="2521">
                  <c:v>41747.981487187324</c:v>
                </c:pt>
                <c:pt idx="2522">
                  <c:v>43779.674733326232</c:v>
                </c:pt>
                <c:pt idx="2523">
                  <c:v>44844.452348114944</c:v>
                </c:pt>
                <c:pt idx="2524">
                  <c:v>44732.52983446201</c:v>
                </c:pt>
                <c:pt idx="2525">
                  <c:v>45361.071731108481</c:v>
                </c:pt>
                <c:pt idx="2526">
                  <c:v>45714.777635237173</c:v>
                </c:pt>
                <c:pt idx="2527">
                  <c:v>47715.530473178012</c:v>
                </c:pt>
                <c:pt idx="2528">
                  <c:v>49990.664750209275</c:v>
                </c:pt>
                <c:pt idx="2529">
                  <c:v>50830.076845883195</c:v>
                </c:pt>
                <c:pt idx="2530">
                  <c:v>52164.236745165072</c:v>
                </c:pt>
                <c:pt idx="2531">
                  <c:v>53320.533310453829</c:v>
                </c:pt>
                <c:pt idx="2532">
                  <c:v>54368.829938487463</c:v>
                </c:pt>
                <c:pt idx="2533">
                  <c:v>54635.359281796103</c:v>
                </c:pt>
                <c:pt idx="2534">
                  <c:v>55083.014635694504</c:v>
                </c:pt>
                <c:pt idx="2535">
                  <c:v>55237.581856877361</c:v>
                </c:pt>
                <c:pt idx="2536">
                  <c:v>55433.899668761944</c:v>
                </c:pt>
                <c:pt idx="2537">
                  <c:v>55617.130860686324</c:v>
                </c:pt>
                <c:pt idx="2538">
                  <c:v>55898.003254383235</c:v>
                </c:pt>
                <c:pt idx="2539">
                  <c:v>55296.221994126521</c:v>
                </c:pt>
                <c:pt idx="2540">
                  <c:v>54366.560485365524</c:v>
                </c:pt>
                <c:pt idx="2541">
                  <c:v>53216.705840110648</c:v>
                </c:pt>
                <c:pt idx="2542">
                  <c:v>53783.456625047853</c:v>
                </c:pt>
                <c:pt idx="2543">
                  <c:v>52913.503899117335</c:v>
                </c:pt>
                <c:pt idx="2544">
                  <c:v>53090.936262451163</c:v>
                </c:pt>
                <c:pt idx="2545">
                  <c:v>53866.405796882929</c:v>
                </c:pt>
                <c:pt idx="2546">
                  <c:v>54086.130170957484</c:v>
                </c:pt>
                <c:pt idx="2547">
                  <c:v>54235.296491263878</c:v>
                </c:pt>
                <c:pt idx="2548">
                  <c:v>53473.855169982315</c:v>
                </c:pt>
                <c:pt idx="2549">
                  <c:v>53872.528211367942</c:v>
                </c:pt>
                <c:pt idx="2550">
                  <c:v>53528.964228682591</c:v>
                </c:pt>
                <c:pt idx="2551">
                  <c:v>52594.54761929981</c:v>
                </c:pt>
                <c:pt idx="2552">
                  <c:v>51896.551782279334</c:v>
                </c:pt>
                <c:pt idx="2553">
                  <c:v>50664.140937809352</c:v>
                </c:pt>
                <c:pt idx="2554">
                  <c:v>48844.711080524474</c:v>
                </c:pt>
                <c:pt idx="2555">
                  <c:v>48453.095105490844</c:v>
                </c:pt>
                <c:pt idx="2556">
                  <c:v>47485.705625557115</c:v>
                </c:pt>
                <c:pt idx="2557">
                  <c:v>46694.088685916606</c:v>
                </c:pt>
                <c:pt idx="2558">
                  <c:v>44749.451262289593</c:v>
                </c:pt>
                <c:pt idx="2559">
                  <c:v>42117.773195339185</c:v>
                </c:pt>
                <c:pt idx="2560">
                  <c:v>40065.79000314408</c:v>
                </c:pt>
                <c:pt idx="2561">
                  <c:v>37866.232452829274</c:v>
                </c:pt>
                <c:pt idx="2562">
                  <c:v>32164.480075853025</c:v>
                </c:pt>
                <c:pt idx="2563">
                  <c:v>25343.276050867753</c:v>
                </c:pt>
                <c:pt idx="2564">
                  <c:v>23251.508726752621</c:v>
                </c:pt>
                <c:pt idx="2565">
                  <c:v>23161.371691299435</c:v>
                </c:pt>
                <c:pt idx="2566">
                  <c:v>24550.228607159577</c:v>
                </c:pt>
                <c:pt idx="2567">
                  <c:v>27386.605387550702</c:v>
                </c:pt>
                <c:pt idx="2568">
                  <c:v>31602.49352922483</c:v>
                </c:pt>
                <c:pt idx="2569">
                  <c:v>29081.650281534297</c:v>
                </c:pt>
                <c:pt idx="2570">
                  <c:v>27441.883412128693</c:v>
                </c:pt>
                <c:pt idx="2571">
                  <c:v>27348.59042872586</c:v>
                </c:pt>
                <c:pt idx="2572">
                  <c:v>29224.115715707245</c:v>
                </c:pt>
                <c:pt idx="2573">
                  <c:v>30513.316427877857</c:v>
                </c:pt>
                <c:pt idx="2574">
                  <c:v>28694.270235966342</c:v>
                </c:pt>
                <c:pt idx="2575">
                  <c:v>28806.176026097692</c:v>
                </c:pt>
                <c:pt idx="2576">
                  <c:v>29838.503548750152</c:v>
                </c:pt>
                <c:pt idx="2577">
                  <c:v>32018.283100362321</c:v>
                </c:pt>
                <c:pt idx="2578">
                  <c:v>30735.347763795515</c:v>
                </c:pt>
                <c:pt idx="2579">
                  <c:v>28580.452835861361</c:v>
                </c:pt>
                <c:pt idx="2580">
                  <c:v>30959.256380402505</c:v>
                </c:pt>
                <c:pt idx="2581">
                  <c:v>35805.78889915019</c:v>
                </c:pt>
                <c:pt idx="2582">
                  <c:v>38179.268732818724</c:v>
                </c:pt>
                <c:pt idx="2583">
                  <c:v>40573.408632564511</c:v>
                </c:pt>
                <c:pt idx="2584">
                  <c:v>44982.444196312463</c:v>
                </c:pt>
                <c:pt idx="2585">
                  <c:v>42252.786546426054</c:v>
                </c:pt>
                <c:pt idx="2586">
                  <c:v>42399.043954379231</c:v>
                </c:pt>
                <c:pt idx="2587">
                  <c:v>41502.252697888332</c:v>
                </c:pt>
                <c:pt idx="2588">
                  <c:v>40077.021982643644</c:v>
                </c:pt>
                <c:pt idx="2589">
                  <c:v>40667.437631726629</c:v>
                </c:pt>
                <c:pt idx="2590">
                  <c:v>40655.306188459261</c:v>
                </c:pt>
                <c:pt idx="2591">
                  <c:v>40836.045868187539</c:v>
                </c:pt>
                <c:pt idx="2592">
                  <c:v>35353.623023520093</c:v>
                </c:pt>
                <c:pt idx="2593">
                  <c:v>34986.996278384213</c:v>
                </c:pt>
                <c:pt idx="2594">
                  <c:v>35901.994688630155</c:v>
                </c:pt>
                <c:pt idx="2595">
                  <c:v>28117.412393100862</c:v>
                </c:pt>
                <c:pt idx="2596">
                  <c:v>24156.702983936157</c:v>
                </c:pt>
                <c:pt idx="2597">
                  <c:v>26499.065067533047</c:v>
                </c:pt>
                <c:pt idx="2598">
                  <c:v>22149.652620082816</c:v>
                </c:pt>
                <c:pt idx="2599">
                  <c:v>16285.435582762868</c:v>
                </c:pt>
                <c:pt idx="2600">
                  <c:v>14271.098919018365</c:v>
                </c:pt>
                <c:pt idx="2601">
                  <c:v>12469.902049225195</c:v>
                </c:pt>
                <c:pt idx="2602">
                  <c:v>10982.82109478918</c:v>
                </c:pt>
                <c:pt idx="2603">
                  <c:v>10358.326861334455</c:v>
                </c:pt>
                <c:pt idx="2604">
                  <c:v>8311.1913454354944</c:v>
                </c:pt>
                <c:pt idx="2605">
                  <c:v>7450.7977450516628</c:v>
                </c:pt>
                <c:pt idx="2606">
                  <c:v>9186.7577298903052</c:v>
                </c:pt>
                <c:pt idx="2607">
                  <c:v>10232.758329674883</c:v>
                </c:pt>
                <c:pt idx="2608">
                  <c:v>8636.1070983863174</c:v>
                </c:pt>
                <c:pt idx="2609">
                  <c:v>8007.4694942243505</c:v>
                </c:pt>
                <c:pt idx="2610">
                  <c:v>8278.4244073634181</c:v>
                </c:pt>
                <c:pt idx="2611">
                  <c:v>9334.8561374135625</c:v>
                </c:pt>
                <c:pt idx="2612">
                  <c:v>12092.364268373138</c:v>
                </c:pt>
                <c:pt idx="2613">
                  <c:v>13459.541544887688</c:v>
                </c:pt>
                <c:pt idx="2614">
                  <c:v>14498.616423891872</c:v>
                </c:pt>
                <c:pt idx="2615">
                  <c:v>16767.96805454692</c:v>
                </c:pt>
                <c:pt idx="2616">
                  <c:v>17871.862376049456</c:v>
                </c:pt>
                <c:pt idx="2617">
                  <c:v>17161.134660667896</c:v>
                </c:pt>
                <c:pt idx="2618">
                  <c:v>15209.143036129184</c:v>
                </c:pt>
                <c:pt idx="2619">
                  <c:v>14601.256063408589</c:v>
                </c:pt>
                <c:pt idx="2620">
                  <c:v>15434.56603116214</c:v>
                </c:pt>
                <c:pt idx="2621">
                  <c:v>15420.185731133544</c:v>
                </c:pt>
                <c:pt idx="2622">
                  <c:v>15123.751977011139</c:v>
                </c:pt>
                <c:pt idx="2623">
                  <c:v>14526.648639759624</c:v>
                </c:pt>
                <c:pt idx="2624">
                  <c:v>13245.923311377384</c:v>
                </c:pt>
                <c:pt idx="2625">
                  <c:v>12343.654447264154</c:v>
                </c:pt>
                <c:pt idx="2626">
                  <c:v>12117.25851016098</c:v>
                </c:pt>
                <c:pt idx="2627">
                  <c:v>10864.336212610222</c:v>
                </c:pt>
                <c:pt idx="2628">
                  <c:v>9940.6233644168769</c:v>
                </c:pt>
                <c:pt idx="2629">
                  <c:v>7434.8834846498094</c:v>
                </c:pt>
                <c:pt idx="2630">
                  <c:v>7453.798739814898</c:v>
                </c:pt>
                <c:pt idx="2631">
                  <c:v>7945.2618595064851</c:v>
                </c:pt>
                <c:pt idx="2632">
                  <c:v>9842.0731171793304</c:v>
                </c:pt>
                <c:pt idx="2633">
                  <c:v>13633.909997103487</c:v>
                </c:pt>
                <c:pt idx="2634">
                  <c:v>16898.820902371903</c:v>
                </c:pt>
                <c:pt idx="2635">
                  <c:v>19495.192133856897</c:v>
                </c:pt>
                <c:pt idx="2636">
                  <c:v>10649.72490400159</c:v>
                </c:pt>
                <c:pt idx="2637">
                  <c:v>225.15491216097138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4509.1922645417098</c:v>
                </c:pt>
                <c:pt idx="2686">
                  <c:v>6937.5678182973925</c:v>
                </c:pt>
                <c:pt idx="2687">
                  <c:v>8245.0944731621348</c:v>
                </c:pt>
                <c:pt idx="2688">
                  <c:v>9891.8650528462458</c:v>
                </c:pt>
                <c:pt idx="2689">
                  <c:v>9663.1399812192394</c:v>
                </c:pt>
                <c:pt idx="2690">
                  <c:v>10975.365317465308</c:v>
                </c:pt>
                <c:pt idx="2691">
                  <c:v>10541.207366749972</c:v>
                </c:pt>
                <c:pt idx="2692">
                  <c:v>9714.6653257459184</c:v>
                </c:pt>
                <c:pt idx="2693">
                  <c:v>7332.2025409965281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52.0678236749809</c:v>
                </c:pt>
                <c:pt idx="2712">
                  <c:v>1615.4626813571961</c:v>
                </c:pt>
                <c:pt idx="2713">
                  <c:v>0</c:v>
                </c:pt>
                <c:pt idx="2714">
                  <c:v>0</c:v>
                </c:pt>
                <c:pt idx="2715">
                  <c:v>1975.2669624254631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456.62237722594728</c:v>
                </c:pt>
                <c:pt idx="2750">
                  <c:v>0</c:v>
                </c:pt>
                <c:pt idx="2751">
                  <c:v>0</c:v>
                </c:pt>
                <c:pt idx="2752">
                  <c:v>816.23094498713283</c:v>
                </c:pt>
                <c:pt idx="2753">
                  <c:v>2842.9705752813652</c:v>
                </c:pt>
                <c:pt idx="2754">
                  <c:v>6840.005222881774</c:v>
                </c:pt>
                <c:pt idx="2755">
                  <c:v>9373.0550862067266</c:v>
                </c:pt>
                <c:pt idx="2756">
                  <c:v>12399.272694093082</c:v>
                </c:pt>
                <c:pt idx="2757">
                  <c:v>13384.318710080241</c:v>
                </c:pt>
                <c:pt idx="2758">
                  <c:v>14106.47420294601</c:v>
                </c:pt>
                <c:pt idx="2759">
                  <c:v>16374.839542261252</c:v>
                </c:pt>
                <c:pt idx="2760">
                  <c:v>16234.254549300857</c:v>
                </c:pt>
                <c:pt idx="2761">
                  <c:v>16491.045815938029</c:v>
                </c:pt>
                <c:pt idx="2762">
                  <c:v>16699.84497192163</c:v>
                </c:pt>
                <c:pt idx="2763">
                  <c:v>19490.005087699741</c:v>
                </c:pt>
                <c:pt idx="2764">
                  <c:v>20006.569737096092</c:v>
                </c:pt>
                <c:pt idx="2765">
                  <c:v>22532.084309261809</c:v>
                </c:pt>
                <c:pt idx="2766">
                  <c:v>22779.988189086929</c:v>
                </c:pt>
                <c:pt idx="2767">
                  <c:v>23724.980808154301</c:v>
                </c:pt>
                <c:pt idx="2768">
                  <c:v>25911.822667263874</c:v>
                </c:pt>
                <c:pt idx="2769">
                  <c:v>31457.472422340659</c:v>
                </c:pt>
                <c:pt idx="2770">
                  <c:v>33516.732365251024</c:v>
                </c:pt>
                <c:pt idx="2771">
                  <c:v>34686.031014732835</c:v>
                </c:pt>
                <c:pt idx="2772">
                  <c:v>36452.556049641891</c:v>
                </c:pt>
                <c:pt idx="2773">
                  <c:v>37551.046869051592</c:v>
                </c:pt>
                <c:pt idx="2774">
                  <c:v>39962.495330925958</c:v>
                </c:pt>
                <c:pt idx="2775">
                  <c:v>43947.558919290175</c:v>
                </c:pt>
                <c:pt idx="2776">
                  <c:v>45803.379809222693</c:v>
                </c:pt>
                <c:pt idx="2777">
                  <c:v>44850.877471138592</c:v>
                </c:pt>
                <c:pt idx="2778">
                  <c:v>48589.452679488888</c:v>
                </c:pt>
                <c:pt idx="2779">
                  <c:v>51062.734936867921</c:v>
                </c:pt>
                <c:pt idx="2780">
                  <c:v>51011.58457098619</c:v>
                </c:pt>
                <c:pt idx="2781">
                  <c:v>53427.273988770525</c:v>
                </c:pt>
                <c:pt idx="2782">
                  <c:v>54966.409303265129</c:v>
                </c:pt>
                <c:pt idx="2783">
                  <c:v>54921.629146325125</c:v>
                </c:pt>
                <c:pt idx="2784">
                  <c:v>55209.680127526372</c:v>
                </c:pt>
                <c:pt idx="2785">
                  <c:v>56222.186477631374</c:v>
                </c:pt>
                <c:pt idx="2786">
                  <c:v>55354.806204931941</c:v>
                </c:pt>
                <c:pt idx="2787">
                  <c:v>54465.51191620763</c:v>
                </c:pt>
                <c:pt idx="2788">
                  <c:v>53151.515095045681</c:v>
                </c:pt>
                <c:pt idx="2789">
                  <c:v>52912.078286421332</c:v>
                </c:pt>
                <c:pt idx="2790">
                  <c:v>52002.517755931854</c:v>
                </c:pt>
                <c:pt idx="2791">
                  <c:v>51669.735240024514</c:v>
                </c:pt>
                <c:pt idx="2792">
                  <c:v>50331.286189995517</c:v>
                </c:pt>
                <c:pt idx="2793">
                  <c:v>49531.691537061575</c:v>
                </c:pt>
                <c:pt idx="2794">
                  <c:v>49661.575747041585</c:v>
                </c:pt>
                <c:pt idx="2795">
                  <c:v>49632.738160040026</c:v>
                </c:pt>
                <c:pt idx="2796">
                  <c:v>49255.986031502602</c:v>
                </c:pt>
                <c:pt idx="2797">
                  <c:v>48645.160147274932</c:v>
                </c:pt>
                <c:pt idx="2798">
                  <c:v>48096.474910433615</c:v>
                </c:pt>
                <c:pt idx="2799">
                  <c:v>46761.149498333376</c:v>
                </c:pt>
                <c:pt idx="2800">
                  <c:v>40160.000709891414</c:v>
                </c:pt>
                <c:pt idx="2801">
                  <c:v>40773.392774023596</c:v>
                </c:pt>
                <c:pt idx="2802">
                  <c:v>43148.450563371174</c:v>
                </c:pt>
                <c:pt idx="2803">
                  <c:v>41211.933839169513</c:v>
                </c:pt>
                <c:pt idx="2804">
                  <c:v>38287.276994812186</c:v>
                </c:pt>
                <c:pt idx="2805">
                  <c:v>30469.697823919661</c:v>
                </c:pt>
                <c:pt idx="2806">
                  <c:v>27835.909092665715</c:v>
                </c:pt>
                <c:pt idx="2807">
                  <c:v>32095.681450175012</c:v>
                </c:pt>
                <c:pt idx="2808">
                  <c:v>34423.658504503132</c:v>
                </c:pt>
                <c:pt idx="2809">
                  <c:v>37421.558825618391</c:v>
                </c:pt>
                <c:pt idx="2810">
                  <c:v>33558.371067016371</c:v>
                </c:pt>
                <c:pt idx="2811">
                  <c:v>30847.733667137956</c:v>
                </c:pt>
                <c:pt idx="2812">
                  <c:v>30961.394540751251</c:v>
                </c:pt>
                <c:pt idx="2813">
                  <c:v>31783.306015295195</c:v>
                </c:pt>
                <c:pt idx="2814">
                  <c:v>31545.069832357112</c:v>
                </c:pt>
                <c:pt idx="2815">
                  <c:v>31226.624596581096</c:v>
                </c:pt>
                <c:pt idx="2816">
                  <c:v>31038.005050248437</c:v>
                </c:pt>
                <c:pt idx="2817">
                  <c:v>28573.40190035008</c:v>
                </c:pt>
                <c:pt idx="2818">
                  <c:v>27707.537984042538</c:v>
                </c:pt>
                <c:pt idx="2819">
                  <c:v>25624.251899492221</c:v>
                </c:pt>
                <c:pt idx="2820">
                  <c:v>24005.558391690625</c:v>
                </c:pt>
                <c:pt idx="2821">
                  <c:v>24947.579169664717</c:v>
                </c:pt>
                <c:pt idx="2822">
                  <c:v>25914.937548026497</c:v>
                </c:pt>
                <c:pt idx="2823">
                  <c:v>25425.268252742309</c:v>
                </c:pt>
                <c:pt idx="2824">
                  <c:v>24880.293973892854</c:v>
                </c:pt>
                <c:pt idx="2825">
                  <c:v>24451.890974967551</c:v>
                </c:pt>
                <c:pt idx="2826">
                  <c:v>24529.800485205589</c:v>
                </c:pt>
                <c:pt idx="2827">
                  <c:v>24190.6295082625</c:v>
                </c:pt>
                <c:pt idx="2828">
                  <c:v>23163.137342302813</c:v>
                </c:pt>
                <c:pt idx="2829">
                  <c:v>23054.662410204048</c:v>
                </c:pt>
                <c:pt idx="2830">
                  <c:v>33643.581026591921</c:v>
                </c:pt>
                <c:pt idx="2831">
                  <c:v>30407.277871653092</c:v>
                </c:pt>
                <c:pt idx="2832">
                  <c:v>30159.564926310752</c:v>
                </c:pt>
                <c:pt idx="2833">
                  <c:v>25214.609954328684</c:v>
                </c:pt>
                <c:pt idx="2834">
                  <c:v>18793.487816489465</c:v>
                </c:pt>
                <c:pt idx="2835">
                  <c:v>12539.705636714985</c:v>
                </c:pt>
                <c:pt idx="2836">
                  <c:v>10458.952888393862</c:v>
                </c:pt>
                <c:pt idx="2837">
                  <c:v>10531.231107002306</c:v>
                </c:pt>
                <c:pt idx="2838">
                  <c:v>8778.4548563054668</c:v>
                </c:pt>
                <c:pt idx="2839">
                  <c:v>4787.3647056709724</c:v>
                </c:pt>
                <c:pt idx="2840">
                  <c:v>2423.8345416730012</c:v>
                </c:pt>
                <c:pt idx="2841">
                  <c:v>1978.7476631259726</c:v>
                </c:pt>
                <c:pt idx="2842">
                  <c:v>93.698637109788095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5053.587016662721</c:v>
                </c:pt>
                <c:pt idx="2870">
                  <c:v>3445.3633830609542</c:v>
                </c:pt>
                <c:pt idx="2871">
                  <c:v>2211.7976938905663</c:v>
                </c:pt>
                <c:pt idx="2872">
                  <c:v>5164.9696367598335</c:v>
                </c:pt>
                <c:pt idx="2873">
                  <c:v>13491.216861804092</c:v>
                </c:pt>
                <c:pt idx="2874">
                  <c:v>14679.988794881807</c:v>
                </c:pt>
                <c:pt idx="2875">
                  <c:v>17774.958843059561</c:v>
                </c:pt>
                <c:pt idx="2876">
                  <c:v>19644.638229583743</c:v>
                </c:pt>
                <c:pt idx="2877">
                  <c:v>22542.651472779551</c:v>
                </c:pt>
                <c:pt idx="2878">
                  <c:v>24589.331292176703</c:v>
                </c:pt>
                <c:pt idx="2879">
                  <c:v>27617.769112401227</c:v>
                </c:pt>
                <c:pt idx="2880">
                  <c:v>28118.01440115094</c:v>
                </c:pt>
                <c:pt idx="2881">
                  <c:v>29693.379623448796</c:v>
                </c:pt>
                <c:pt idx="2882">
                  <c:v>30098.050095574839</c:v>
                </c:pt>
                <c:pt idx="2883">
                  <c:v>31285.826497169841</c:v>
                </c:pt>
                <c:pt idx="2884">
                  <c:v>32775.285962872666</c:v>
                </c:pt>
                <c:pt idx="2885">
                  <c:v>33293.46025832415</c:v>
                </c:pt>
                <c:pt idx="2886">
                  <c:v>32680.197716969298</c:v>
                </c:pt>
                <c:pt idx="2887">
                  <c:v>32039.419467576008</c:v>
                </c:pt>
                <c:pt idx="2888">
                  <c:v>31282.028727426034</c:v>
                </c:pt>
                <c:pt idx="2889">
                  <c:v>31176.152595060841</c:v>
                </c:pt>
                <c:pt idx="2890">
                  <c:v>31784.383393835953</c:v>
                </c:pt>
                <c:pt idx="2891">
                  <c:v>31481.801616473324</c:v>
                </c:pt>
                <c:pt idx="2892">
                  <c:v>30071.385109605621</c:v>
                </c:pt>
                <c:pt idx="2893">
                  <c:v>29856.857989116917</c:v>
                </c:pt>
                <c:pt idx="2894">
                  <c:v>30275.651605946139</c:v>
                </c:pt>
                <c:pt idx="2895">
                  <c:v>29313.619745561155</c:v>
                </c:pt>
                <c:pt idx="2896">
                  <c:v>28480.592925748519</c:v>
                </c:pt>
                <c:pt idx="2897">
                  <c:v>27882.079943067016</c:v>
                </c:pt>
                <c:pt idx="2898">
                  <c:v>27838.539718351487</c:v>
                </c:pt>
                <c:pt idx="2899">
                  <c:v>29216.817872145417</c:v>
                </c:pt>
                <c:pt idx="2900">
                  <c:v>30210.517312688022</c:v>
                </c:pt>
                <c:pt idx="2901">
                  <c:v>29743.043312616795</c:v>
                </c:pt>
                <c:pt idx="2902">
                  <c:v>32049.513425480902</c:v>
                </c:pt>
                <c:pt idx="2903">
                  <c:v>33042.483066935907</c:v>
                </c:pt>
                <c:pt idx="2904">
                  <c:v>33294.253656638604</c:v>
                </c:pt>
                <c:pt idx="2905">
                  <c:v>34080.316375821509</c:v>
                </c:pt>
                <c:pt idx="2906">
                  <c:v>35294.068202618029</c:v>
                </c:pt>
                <c:pt idx="2907">
                  <c:v>33317.447535416293</c:v>
                </c:pt>
                <c:pt idx="2908">
                  <c:v>33118.246653162656</c:v>
                </c:pt>
                <c:pt idx="2909">
                  <c:v>33194.454300873113</c:v>
                </c:pt>
                <c:pt idx="2910">
                  <c:v>32403.462231750265</c:v>
                </c:pt>
                <c:pt idx="2911">
                  <c:v>34439.053108200402</c:v>
                </c:pt>
                <c:pt idx="2912">
                  <c:v>34474.736810323702</c:v>
                </c:pt>
                <c:pt idx="2913">
                  <c:v>32418.579711104518</c:v>
                </c:pt>
                <c:pt idx="2914">
                  <c:v>28461.981563496491</c:v>
                </c:pt>
                <c:pt idx="2915">
                  <c:v>24408.235414275638</c:v>
                </c:pt>
                <c:pt idx="2916">
                  <c:v>24230.26291352891</c:v>
                </c:pt>
                <c:pt idx="2917">
                  <c:v>21226.46542531942</c:v>
                </c:pt>
                <c:pt idx="2918">
                  <c:v>19984.701756931656</c:v>
                </c:pt>
                <c:pt idx="2919">
                  <c:v>18597.571307833761</c:v>
                </c:pt>
                <c:pt idx="2920">
                  <c:v>17563.432680555881</c:v>
                </c:pt>
                <c:pt idx="2921">
                  <c:v>17205.395637407473</c:v>
                </c:pt>
                <c:pt idx="2922">
                  <c:v>18627.813392820372</c:v>
                </c:pt>
                <c:pt idx="2923">
                  <c:v>19836.65168364039</c:v>
                </c:pt>
                <c:pt idx="2924">
                  <c:v>17465.851705484791</c:v>
                </c:pt>
                <c:pt idx="2925">
                  <c:v>15038.872070335114</c:v>
                </c:pt>
                <c:pt idx="2926">
                  <c:v>14651.917799761941</c:v>
                </c:pt>
                <c:pt idx="2927">
                  <c:v>13573.807758533774</c:v>
                </c:pt>
                <c:pt idx="2928">
                  <c:v>12039.352226264753</c:v>
                </c:pt>
                <c:pt idx="2929">
                  <c:v>9606.7471382437216</c:v>
                </c:pt>
                <c:pt idx="2930">
                  <c:v>9262.765032544703</c:v>
                </c:pt>
                <c:pt idx="2931">
                  <c:v>8766.1431954851669</c:v>
                </c:pt>
                <c:pt idx="2932">
                  <c:v>8297.2739776219605</c:v>
                </c:pt>
                <c:pt idx="2933">
                  <c:v>9192.1417972546769</c:v>
                </c:pt>
                <c:pt idx="2934">
                  <c:v>7927.6204531522644</c:v>
                </c:pt>
                <c:pt idx="2935">
                  <c:v>7398.9043729253253</c:v>
                </c:pt>
                <c:pt idx="2936">
                  <c:v>7016.7501960559657</c:v>
                </c:pt>
                <c:pt idx="2937">
                  <c:v>5302.4314506870796</c:v>
                </c:pt>
                <c:pt idx="2938">
                  <c:v>3563.2155677062992</c:v>
                </c:pt>
                <c:pt idx="2939">
                  <c:v>2602.9634561020721</c:v>
                </c:pt>
                <c:pt idx="2940">
                  <c:v>2643.1968860167945</c:v>
                </c:pt>
                <c:pt idx="2941">
                  <c:v>2853.0755664101612</c:v>
                </c:pt>
                <c:pt idx="2942">
                  <c:v>3025.0388694686408</c:v>
                </c:pt>
                <c:pt idx="2943">
                  <c:v>2206.1512012170424</c:v>
                </c:pt>
                <c:pt idx="2944">
                  <c:v>3093.9080435281139</c:v>
                </c:pt>
                <c:pt idx="2945">
                  <c:v>3640.7620096763858</c:v>
                </c:pt>
                <c:pt idx="2946">
                  <c:v>1796.0028769270357</c:v>
                </c:pt>
                <c:pt idx="2947">
                  <c:v>873.79231748176244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301.09407874771563</c:v>
                </c:pt>
                <c:pt idx="2966">
                  <c:v>2197.2451211613588</c:v>
                </c:pt>
                <c:pt idx="2967">
                  <c:v>3762.0385057023377</c:v>
                </c:pt>
                <c:pt idx="2968">
                  <c:v>5857.5447927533214</c:v>
                </c:pt>
                <c:pt idx="2969">
                  <c:v>6728.7251319324014</c:v>
                </c:pt>
                <c:pt idx="2970">
                  <c:v>8653.7397978672489</c:v>
                </c:pt>
                <c:pt idx="2971">
                  <c:v>10210.071883024439</c:v>
                </c:pt>
                <c:pt idx="2972">
                  <c:v>10094.132514519995</c:v>
                </c:pt>
                <c:pt idx="2973">
                  <c:v>10583.158816538395</c:v>
                </c:pt>
                <c:pt idx="2974">
                  <c:v>11852.888001815792</c:v>
                </c:pt>
                <c:pt idx="2975">
                  <c:v>11065.236221067367</c:v>
                </c:pt>
                <c:pt idx="2976">
                  <c:v>10811.90556595182</c:v>
                </c:pt>
                <c:pt idx="2977">
                  <c:v>9221.4613407558936</c:v>
                </c:pt>
                <c:pt idx="2978">
                  <c:v>7345.4085043489695</c:v>
                </c:pt>
                <c:pt idx="2979">
                  <c:v>6302.5733808192817</c:v>
                </c:pt>
                <c:pt idx="2980">
                  <c:v>5946.6799043376714</c:v>
                </c:pt>
                <c:pt idx="2981">
                  <c:v>5992.1208094355634</c:v>
                </c:pt>
                <c:pt idx="2982">
                  <c:v>5562.0980750149474</c:v>
                </c:pt>
                <c:pt idx="2983">
                  <c:v>7074.8705537324568</c:v>
                </c:pt>
                <c:pt idx="2984">
                  <c:v>7500.1073320030555</c:v>
                </c:pt>
                <c:pt idx="2985">
                  <c:v>9035.028927499181</c:v>
                </c:pt>
                <c:pt idx="2986">
                  <c:v>10631.057033179983</c:v>
                </c:pt>
                <c:pt idx="2987">
                  <c:v>11927.97065280113</c:v>
                </c:pt>
                <c:pt idx="2988">
                  <c:v>12440.342872862375</c:v>
                </c:pt>
                <c:pt idx="2989">
                  <c:v>12966.790686236774</c:v>
                </c:pt>
                <c:pt idx="2990">
                  <c:v>12955.074270023193</c:v>
                </c:pt>
                <c:pt idx="2991">
                  <c:v>14034.717368131014</c:v>
                </c:pt>
                <c:pt idx="2992">
                  <c:v>13557.495713140905</c:v>
                </c:pt>
                <c:pt idx="2993">
                  <c:v>15089.037340938114</c:v>
                </c:pt>
                <c:pt idx="2994">
                  <c:v>17396.504225722849</c:v>
                </c:pt>
                <c:pt idx="2995">
                  <c:v>20280.805976000902</c:v>
                </c:pt>
                <c:pt idx="2996">
                  <c:v>21330.892710013584</c:v>
                </c:pt>
                <c:pt idx="2997">
                  <c:v>23921.261404913024</c:v>
                </c:pt>
                <c:pt idx="2998">
                  <c:v>24858.080266411856</c:v>
                </c:pt>
                <c:pt idx="2999">
                  <c:v>26017.094030032262</c:v>
                </c:pt>
                <c:pt idx="3000">
                  <c:v>26374.880722245001</c:v>
                </c:pt>
                <c:pt idx="3001">
                  <c:v>27517.651195842955</c:v>
                </c:pt>
                <c:pt idx="3002">
                  <c:v>29315.219018787931</c:v>
                </c:pt>
                <c:pt idx="3003">
                  <c:v>32341.55929487824</c:v>
                </c:pt>
                <c:pt idx="3004">
                  <c:v>33764.578097521866</c:v>
                </c:pt>
                <c:pt idx="3005">
                  <c:v>31774.87213762493</c:v>
                </c:pt>
                <c:pt idx="3006">
                  <c:v>31132.592249877107</c:v>
                </c:pt>
                <c:pt idx="3007">
                  <c:v>33518.372317707792</c:v>
                </c:pt>
                <c:pt idx="3008">
                  <c:v>34734.390001329193</c:v>
                </c:pt>
                <c:pt idx="3009">
                  <c:v>34884.707991765572</c:v>
                </c:pt>
                <c:pt idx="3010">
                  <c:v>35445.353428746617</c:v>
                </c:pt>
                <c:pt idx="3011">
                  <c:v>35718.335805102302</c:v>
                </c:pt>
                <c:pt idx="3012">
                  <c:v>35084.383697669429</c:v>
                </c:pt>
                <c:pt idx="3013">
                  <c:v>37011.289493658987</c:v>
                </c:pt>
                <c:pt idx="3014">
                  <c:v>38610.684879901739</c:v>
                </c:pt>
                <c:pt idx="3015">
                  <c:v>40791.397181967906</c:v>
                </c:pt>
                <c:pt idx="3016">
                  <c:v>42291.161530064252</c:v>
                </c:pt>
                <c:pt idx="3017">
                  <c:v>45349.453621656117</c:v>
                </c:pt>
                <c:pt idx="3018">
                  <c:v>45374.24321305289</c:v>
                </c:pt>
                <c:pt idx="3019">
                  <c:v>45898.927425274305</c:v>
                </c:pt>
                <c:pt idx="3020">
                  <c:v>47078.850008241738</c:v>
                </c:pt>
                <c:pt idx="3021">
                  <c:v>47138.913976007061</c:v>
                </c:pt>
                <c:pt idx="3022">
                  <c:v>47597.908255667193</c:v>
                </c:pt>
                <c:pt idx="3023">
                  <c:v>49182.494246247144</c:v>
                </c:pt>
                <c:pt idx="3024">
                  <c:v>50833.573937769121</c:v>
                </c:pt>
                <c:pt idx="3025">
                  <c:v>51130.625439086674</c:v>
                </c:pt>
                <c:pt idx="3026">
                  <c:v>51127.969716684034</c:v>
                </c:pt>
                <c:pt idx="3027">
                  <c:v>50908.872923931529</c:v>
                </c:pt>
                <c:pt idx="3028">
                  <c:v>50562.518081705537</c:v>
                </c:pt>
                <c:pt idx="3029">
                  <c:v>51469.658609999773</c:v>
                </c:pt>
                <c:pt idx="3030">
                  <c:v>51669.09411555485</c:v>
                </c:pt>
                <c:pt idx="3031">
                  <c:v>51895.180822900162</c:v>
                </c:pt>
                <c:pt idx="3032">
                  <c:v>51901.557183807708</c:v>
                </c:pt>
                <c:pt idx="3033">
                  <c:v>50695.933961591654</c:v>
                </c:pt>
                <c:pt idx="3034">
                  <c:v>49972.016156836842</c:v>
                </c:pt>
                <c:pt idx="3035">
                  <c:v>49583.256158132208</c:v>
                </c:pt>
                <c:pt idx="3036">
                  <c:v>49927.348357181749</c:v>
                </c:pt>
                <c:pt idx="3037">
                  <c:v>48712.076075925317</c:v>
                </c:pt>
                <c:pt idx="3038">
                  <c:v>48772.619047293039</c:v>
                </c:pt>
                <c:pt idx="3039">
                  <c:v>49351.174676569979</c:v>
                </c:pt>
                <c:pt idx="3040">
                  <c:v>49404.392663511164</c:v>
                </c:pt>
                <c:pt idx="3041">
                  <c:v>49817.455528892642</c:v>
                </c:pt>
                <c:pt idx="3042">
                  <c:v>49324.021342386986</c:v>
                </c:pt>
                <c:pt idx="3043">
                  <c:v>49572.314142639596</c:v>
                </c:pt>
                <c:pt idx="3044">
                  <c:v>49802.625251414764</c:v>
                </c:pt>
                <c:pt idx="3045">
                  <c:v>49788.340590034262</c:v>
                </c:pt>
                <c:pt idx="3046">
                  <c:v>49304.359154594342</c:v>
                </c:pt>
                <c:pt idx="3047">
                  <c:v>49124.927383098133</c:v>
                </c:pt>
                <c:pt idx="3048">
                  <c:v>48831.44733219911</c:v>
                </c:pt>
                <c:pt idx="3049">
                  <c:v>49371.136847575006</c:v>
                </c:pt>
                <c:pt idx="3050">
                  <c:v>48953.189810925942</c:v>
                </c:pt>
                <c:pt idx="3051">
                  <c:v>49096.186346518873</c:v>
                </c:pt>
                <c:pt idx="3052">
                  <c:v>49228.024797145968</c:v>
                </c:pt>
                <c:pt idx="3053">
                  <c:v>48645.838113096921</c:v>
                </c:pt>
                <c:pt idx="3054">
                  <c:v>48268.346561849597</c:v>
                </c:pt>
                <c:pt idx="3055">
                  <c:v>48228.24318673207</c:v>
                </c:pt>
                <c:pt idx="3056">
                  <c:v>48567.307279296998</c:v>
                </c:pt>
                <c:pt idx="3057">
                  <c:v>49591.790360526124</c:v>
                </c:pt>
                <c:pt idx="3058">
                  <c:v>49538.208091663124</c:v>
                </c:pt>
                <c:pt idx="3059">
                  <c:v>49505.836991085256</c:v>
                </c:pt>
                <c:pt idx="3060">
                  <c:v>48967.832707467889</c:v>
                </c:pt>
                <c:pt idx="3061">
                  <c:v>49140.25835344557</c:v>
                </c:pt>
                <c:pt idx="3062">
                  <c:v>49265.342840988502</c:v>
                </c:pt>
                <c:pt idx="3063">
                  <c:v>50021.905708983126</c:v>
                </c:pt>
                <c:pt idx="3064">
                  <c:v>50649.66890159258</c:v>
                </c:pt>
                <c:pt idx="3065">
                  <c:v>52496.686741163008</c:v>
                </c:pt>
                <c:pt idx="3066">
                  <c:v>53607.714762084128</c:v>
                </c:pt>
                <c:pt idx="3067">
                  <c:v>54436.472712012852</c:v>
                </c:pt>
                <c:pt idx="3068">
                  <c:v>55002.508025781979</c:v>
                </c:pt>
                <c:pt idx="3069">
                  <c:v>55092.345729771194</c:v>
                </c:pt>
                <c:pt idx="3070">
                  <c:v>55168.210275424884</c:v>
                </c:pt>
                <c:pt idx="3071">
                  <c:v>55414.319583291712</c:v>
                </c:pt>
                <c:pt idx="3072">
                  <c:v>55269.726654679325</c:v>
                </c:pt>
                <c:pt idx="3073">
                  <c:v>54942.994992325708</c:v>
                </c:pt>
                <c:pt idx="3074">
                  <c:v>53961.995472893126</c:v>
                </c:pt>
                <c:pt idx="3075">
                  <c:v>53492.977719619594</c:v>
                </c:pt>
                <c:pt idx="3076">
                  <c:v>52259.02182310442</c:v>
                </c:pt>
                <c:pt idx="3077">
                  <c:v>51291.371899612685</c:v>
                </c:pt>
                <c:pt idx="3078">
                  <c:v>50349.257560984384</c:v>
                </c:pt>
                <c:pt idx="3079">
                  <c:v>49894.436195414193</c:v>
                </c:pt>
                <c:pt idx="3080">
                  <c:v>49044.174606552137</c:v>
                </c:pt>
                <c:pt idx="3081">
                  <c:v>46486.355273976835</c:v>
                </c:pt>
                <c:pt idx="3082">
                  <c:v>45507.143755230609</c:v>
                </c:pt>
                <c:pt idx="3083">
                  <c:v>46063.752397848642</c:v>
                </c:pt>
                <c:pt idx="3084">
                  <c:v>46294.166406403885</c:v>
                </c:pt>
                <c:pt idx="3085">
                  <c:v>45977.47893930049</c:v>
                </c:pt>
                <c:pt idx="3086">
                  <c:v>45892.898752468631</c:v>
                </c:pt>
                <c:pt idx="3087">
                  <c:v>45834.384392933993</c:v>
                </c:pt>
                <c:pt idx="3088">
                  <c:v>46330.635022845374</c:v>
                </c:pt>
                <c:pt idx="3089">
                  <c:v>46388.924965118655</c:v>
                </c:pt>
                <c:pt idx="3090">
                  <c:v>46985.782007538226</c:v>
                </c:pt>
                <c:pt idx="3091">
                  <c:v>47811.550264065234</c:v>
                </c:pt>
                <c:pt idx="3092">
                  <c:v>47549.977314160118</c:v>
                </c:pt>
                <c:pt idx="3093">
                  <c:v>48552.011218401029</c:v>
                </c:pt>
                <c:pt idx="3094">
                  <c:v>49769.075919786592</c:v>
                </c:pt>
                <c:pt idx="3095">
                  <c:v>50402.810515292636</c:v>
                </c:pt>
                <c:pt idx="3096">
                  <c:v>50991.331297837991</c:v>
                </c:pt>
                <c:pt idx="3097">
                  <c:v>51420.651161315</c:v>
                </c:pt>
                <c:pt idx="3098">
                  <c:v>51393.465318578463</c:v>
                </c:pt>
                <c:pt idx="3099">
                  <c:v>51863.083272192765</c:v>
                </c:pt>
                <c:pt idx="3100">
                  <c:v>51133.196823661157</c:v>
                </c:pt>
                <c:pt idx="3101">
                  <c:v>51442.855091922611</c:v>
                </c:pt>
                <c:pt idx="3102">
                  <c:v>50917.503331939879</c:v>
                </c:pt>
                <c:pt idx="3103">
                  <c:v>45871.472907738993</c:v>
                </c:pt>
                <c:pt idx="3104">
                  <c:v>41873.203537396897</c:v>
                </c:pt>
                <c:pt idx="3105">
                  <c:v>37186.824961293234</c:v>
                </c:pt>
                <c:pt idx="3106">
                  <c:v>37049.117596933385</c:v>
                </c:pt>
                <c:pt idx="3107">
                  <c:v>37029.764863250966</c:v>
                </c:pt>
                <c:pt idx="3108">
                  <c:v>39095.662278053358</c:v>
                </c:pt>
                <c:pt idx="3109">
                  <c:v>41949.615419718582</c:v>
                </c:pt>
                <c:pt idx="3110">
                  <c:v>44681.680909183066</c:v>
                </c:pt>
                <c:pt idx="3111">
                  <c:v>43496.720453785078</c:v>
                </c:pt>
                <c:pt idx="3112">
                  <c:v>42645.715297245712</c:v>
                </c:pt>
                <c:pt idx="3113">
                  <c:v>38549.690830908461</c:v>
                </c:pt>
                <c:pt idx="3114">
                  <c:v>35996.8400516158</c:v>
                </c:pt>
                <c:pt idx="3115">
                  <c:v>36547.670813993762</c:v>
                </c:pt>
                <c:pt idx="3116">
                  <c:v>35822.661212940817</c:v>
                </c:pt>
                <c:pt idx="3117">
                  <c:v>33696.092790154624</c:v>
                </c:pt>
                <c:pt idx="3118">
                  <c:v>34144.164827671375</c:v>
                </c:pt>
                <c:pt idx="3119">
                  <c:v>33402.107429592754</c:v>
                </c:pt>
                <c:pt idx="3120">
                  <c:v>29172.040382249488</c:v>
                </c:pt>
                <c:pt idx="3121">
                  <c:v>24937.144164690719</c:v>
                </c:pt>
                <c:pt idx="3122">
                  <c:v>27263.144819183875</c:v>
                </c:pt>
                <c:pt idx="3123">
                  <c:v>23455.079719406087</c:v>
                </c:pt>
                <c:pt idx="3124">
                  <c:v>24272.204587124284</c:v>
                </c:pt>
                <c:pt idx="3125">
                  <c:v>24933.167010285833</c:v>
                </c:pt>
                <c:pt idx="3126">
                  <c:v>23937.748198497909</c:v>
                </c:pt>
                <c:pt idx="3127">
                  <c:v>21583.851169753601</c:v>
                </c:pt>
                <c:pt idx="3128">
                  <c:v>19568.912231956911</c:v>
                </c:pt>
                <c:pt idx="3129">
                  <c:v>19051.752116533258</c:v>
                </c:pt>
                <c:pt idx="3130">
                  <c:v>17124.050742774241</c:v>
                </c:pt>
                <c:pt idx="3131">
                  <c:v>15561.14385113704</c:v>
                </c:pt>
                <c:pt idx="3132">
                  <c:v>12418.503414162838</c:v>
                </c:pt>
                <c:pt idx="3133">
                  <c:v>12007.894068494548</c:v>
                </c:pt>
                <c:pt idx="3134">
                  <c:v>11605.853994553643</c:v>
                </c:pt>
                <c:pt idx="3135">
                  <c:v>10588.743531050399</c:v>
                </c:pt>
                <c:pt idx="3136">
                  <c:v>8622.3855704692851</c:v>
                </c:pt>
                <c:pt idx="3137">
                  <c:v>6295.0960476416658</c:v>
                </c:pt>
                <c:pt idx="3138">
                  <c:v>4365.3336469103815</c:v>
                </c:pt>
                <c:pt idx="3139">
                  <c:v>3011.6008530379986</c:v>
                </c:pt>
                <c:pt idx="3140">
                  <c:v>1878.3912892671358</c:v>
                </c:pt>
                <c:pt idx="3141">
                  <c:v>686.44400981264289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1589.5885243515509</c:v>
                </c:pt>
                <c:pt idx="3256">
                  <c:v>3429.0059391402101</c:v>
                </c:pt>
                <c:pt idx="3257">
                  <c:v>3766.7790487437787</c:v>
                </c:pt>
                <c:pt idx="3258">
                  <c:v>6065.2921636237697</c:v>
                </c:pt>
                <c:pt idx="3259">
                  <c:v>6277.9728462536614</c:v>
                </c:pt>
                <c:pt idx="3260">
                  <c:v>6603.3932417029055</c:v>
                </c:pt>
                <c:pt idx="3261">
                  <c:v>4977.8012701155612</c:v>
                </c:pt>
                <c:pt idx="3262">
                  <c:v>6028.8970335984341</c:v>
                </c:pt>
                <c:pt idx="3263">
                  <c:v>6415.400092225048</c:v>
                </c:pt>
                <c:pt idx="3264">
                  <c:v>7853.7009087413317</c:v>
                </c:pt>
                <c:pt idx="3265">
                  <c:v>8806.2169907111893</c:v>
                </c:pt>
                <c:pt idx="3266">
                  <c:v>8689.3979253662237</c:v>
                </c:pt>
                <c:pt idx="3267">
                  <c:v>6081.9403190319572</c:v>
                </c:pt>
                <c:pt idx="3268">
                  <c:v>4748.9415931412104</c:v>
                </c:pt>
                <c:pt idx="3269">
                  <c:v>3919.3616970265721</c:v>
                </c:pt>
                <c:pt idx="3270">
                  <c:v>2076.0715331155557</c:v>
                </c:pt>
                <c:pt idx="3271">
                  <c:v>880.4036077906344</c:v>
                </c:pt>
                <c:pt idx="3272">
                  <c:v>0</c:v>
                </c:pt>
                <c:pt idx="3273">
                  <c:v>343.29312562853693</c:v>
                </c:pt>
                <c:pt idx="3274">
                  <c:v>1259.453096701706</c:v>
                </c:pt>
                <c:pt idx="3275">
                  <c:v>1893.6225579456961</c:v>
                </c:pt>
                <c:pt idx="3276">
                  <c:v>927.00616512150737</c:v>
                </c:pt>
                <c:pt idx="3277">
                  <c:v>559.56307894764325</c:v>
                </c:pt>
                <c:pt idx="3278">
                  <c:v>1755.0081056811632</c:v>
                </c:pt>
                <c:pt idx="3279">
                  <c:v>1897.1291849867557</c:v>
                </c:pt>
                <c:pt idx="3280">
                  <c:v>1139.3736990470788</c:v>
                </c:pt>
                <c:pt idx="3281">
                  <c:v>2648.1462539758068</c:v>
                </c:pt>
                <c:pt idx="3282">
                  <c:v>4096.3583297063624</c:v>
                </c:pt>
                <c:pt idx="3283">
                  <c:v>3326.8869123568302</c:v>
                </c:pt>
                <c:pt idx="3284">
                  <c:v>2938.0393539651272</c:v>
                </c:pt>
                <c:pt idx="3285">
                  <c:v>1635.9261356107017</c:v>
                </c:pt>
                <c:pt idx="3286">
                  <c:v>2150.3885567610268</c:v>
                </c:pt>
                <c:pt idx="3287">
                  <c:v>2428.9417201250908</c:v>
                </c:pt>
                <c:pt idx="3288">
                  <c:v>1603.4383108281618</c:v>
                </c:pt>
                <c:pt idx="3289">
                  <c:v>2149.742092188113</c:v>
                </c:pt>
                <c:pt idx="3290">
                  <c:v>2431.7397610526355</c:v>
                </c:pt>
                <c:pt idx="3291">
                  <c:v>3132.4554141475273</c:v>
                </c:pt>
                <c:pt idx="3292">
                  <c:v>3852.8830442336052</c:v>
                </c:pt>
                <c:pt idx="3293">
                  <c:v>3688.0100075494593</c:v>
                </c:pt>
                <c:pt idx="3294">
                  <c:v>5156.0943827048695</c:v>
                </c:pt>
                <c:pt idx="3295">
                  <c:v>4128.3476783797414</c:v>
                </c:pt>
                <c:pt idx="3296">
                  <c:v>5375.3486434230044</c:v>
                </c:pt>
                <c:pt idx="3297">
                  <c:v>5330.0404380134423</c:v>
                </c:pt>
                <c:pt idx="3298">
                  <c:v>4683.0098704412694</c:v>
                </c:pt>
                <c:pt idx="3299">
                  <c:v>4583.6453485674501</c:v>
                </c:pt>
                <c:pt idx="3300">
                  <c:v>5158.5110643288244</c:v>
                </c:pt>
                <c:pt idx="3301">
                  <c:v>4813.6313683869521</c:v>
                </c:pt>
                <c:pt idx="3302">
                  <c:v>5191.8426807183314</c:v>
                </c:pt>
                <c:pt idx="3303">
                  <c:v>4892.7447855673381</c:v>
                </c:pt>
                <c:pt idx="3304">
                  <c:v>5368.7770547832915</c:v>
                </c:pt>
                <c:pt idx="3305">
                  <c:v>4883.3012253929401</c:v>
                </c:pt>
                <c:pt idx="3306">
                  <c:v>5089.6083271822426</c:v>
                </c:pt>
                <c:pt idx="3307">
                  <c:v>5957.4384751843763</c:v>
                </c:pt>
                <c:pt idx="3308">
                  <c:v>7647.194352489314</c:v>
                </c:pt>
                <c:pt idx="3309">
                  <c:v>7844.4372325199947</c:v>
                </c:pt>
                <c:pt idx="3310">
                  <c:v>6895.5768247445012</c:v>
                </c:pt>
                <c:pt idx="3311">
                  <c:v>7553.7960731471903</c:v>
                </c:pt>
                <c:pt idx="3312">
                  <c:v>8805.6319867627026</c:v>
                </c:pt>
                <c:pt idx="3313">
                  <c:v>9160.8711416619499</c:v>
                </c:pt>
                <c:pt idx="3314">
                  <c:v>8900.5546842671083</c:v>
                </c:pt>
                <c:pt idx="3315">
                  <c:v>8769.369926159181</c:v>
                </c:pt>
                <c:pt idx="3316">
                  <c:v>9954.9101861254312</c:v>
                </c:pt>
                <c:pt idx="3317">
                  <c:v>11253.531933892817</c:v>
                </c:pt>
                <c:pt idx="3318">
                  <c:v>11760.503450692629</c:v>
                </c:pt>
                <c:pt idx="3319">
                  <c:v>13196.008420641563</c:v>
                </c:pt>
                <c:pt idx="3320">
                  <c:v>11916.872727602777</c:v>
                </c:pt>
                <c:pt idx="3321">
                  <c:v>9425.2537481613999</c:v>
                </c:pt>
                <c:pt idx="3322">
                  <c:v>7486.0477964444217</c:v>
                </c:pt>
                <c:pt idx="3323">
                  <c:v>9107.178253966129</c:v>
                </c:pt>
                <c:pt idx="3324">
                  <c:v>8654.4664942982672</c:v>
                </c:pt>
                <c:pt idx="3325">
                  <c:v>9045.350020335909</c:v>
                </c:pt>
                <c:pt idx="3326">
                  <c:v>9704.277453025039</c:v>
                </c:pt>
                <c:pt idx="3327">
                  <c:v>8501.1649901030651</c:v>
                </c:pt>
                <c:pt idx="3328">
                  <c:v>8784.8170443026393</c:v>
                </c:pt>
                <c:pt idx="3329">
                  <c:v>9791.3745207718093</c:v>
                </c:pt>
                <c:pt idx="3330">
                  <c:v>11385.797412211599</c:v>
                </c:pt>
                <c:pt idx="3331">
                  <c:v>11574.491478322054</c:v>
                </c:pt>
                <c:pt idx="3332">
                  <c:v>9917.0132182222769</c:v>
                </c:pt>
                <c:pt idx="3333">
                  <c:v>10375.497244064747</c:v>
                </c:pt>
                <c:pt idx="3334">
                  <c:v>9666.7614454436261</c:v>
                </c:pt>
                <c:pt idx="3335">
                  <c:v>9193.43099674523</c:v>
                </c:pt>
                <c:pt idx="3336">
                  <c:v>10220.180457486314</c:v>
                </c:pt>
                <c:pt idx="3337">
                  <c:v>11685.652648898358</c:v>
                </c:pt>
                <c:pt idx="3338">
                  <c:v>10764.951637083228</c:v>
                </c:pt>
                <c:pt idx="3339">
                  <c:v>10214.930315932157</c:v>
                </c:pt>
                <c:pt idx="3340">
                  <c:v>8156.2872322866515</c:v>
                </c:pt>
                <c:pt idx="3341">
                  <c:v>8836.551414273983</c:v>
                </c:pt>
                <c:pt idx="3342">
                  <c:v>12052.972520249385</c:v>
                </c:pt>
                <c:pt idx="3343">
                  <c:v>11160.527421953899</c:v>
                </c:pt>
                <c:pt idx="3344">
                  <c:v>10698.855296687723</c:v>
                </c:pt>
                <c:pt idx="3345">
                  <c:v>11194.939017818941</c:v>
                </c:pt>
                <c:pt idx="3346">
                  <c:v>12633.827675886267</c:v>
                </c:pt>
                <c:pt idx="3347">
                  <c:v>13314.804572439374</c:v>
                </c:pt>
                <c:pt idx="3348">
                  <c:v>14252.64748770615</c:v>
                </c:pt>
                <c:pt idx="3349">
                  <c:v>17142.088345366919</c:v>
                </c:pt>
                <c:pt idx="3350">
                  <c:v>16702.568176802317</c:v>
                </c:pt>
                <c:pt idx="3351">
                  <c:v>18421.970581871916</c:v>
                </c:pt>
                <c:pt idx="3352">
                  <c:v>20523.193680374319</c:v>
                </c:pt>
                <c:pt idx="3353">
                  <c:v>21906.733043894132</c:v>
                </c:pt>
                <c:pt idx="3354">
                  <c:v>26147.3423527829</c:v>
                </c:pt>
                <c:pt idx="3355">
                  <c:v>28972.643408253101</c:v>
                </c:pt>
                <c:pt idx="3356">
                  <c:v>30290.974047509444</c:v>
                </c:pt>
                <c:pt idx="3357">
                  <c:v>30486.13217118488</c:v>
                </c:pt>
                <c:pt idx="3358">
                  <c:v>30471.704394646549</c:v>
                </c:pt>
                <c:pt idx="3359">
                  <c:v>31845.969630933396</c:v>
                </c:pt>
                <c:pt idx="3360">
                  <c:v>32590.867435256267</c:v>
                </c:pt>
                <c:pt idx="3361">
                  <c:v>34897.131062574706</c:v>
                </c:pt>
                <c:pt idx="3362">
                  <c:v>30694.622725857156</c:v>
                </c:pt>
                <c:pt idx="3363">
                  <c:v>32388.300680711378</c:v>
                </c:pt>
                <c:pt idx="3364">
                  <c:v>37749.587234551145</c:v>
                </c:pt>
                <c:pt idx="3365">
                  <c:v>37599.360775581175</c:v>
                </c:pt>
                <c:pt idx="3366">
                  <c:v>38625.291638452756</c:v>
                </c:pt>
                <c:pt idx="3367">
                  <c:v>37601.030116188253</c:v>
                </c:pt>
                <c:pt idx="3368">
                  <c:v>36260.386100506032</c:v>
                </c:pt>
                <c:pt idx="3369">
                  <c:v>36525.305682689024</c:v>
                </c:pt>
                <c:pt idx="3370">
                  <c:v>37032.672596717457</c:v>
                </c:pt>
                <c:pt idx="3371">
                  <c:v>33178.115467147196</c:v>
                </c:pt>
                <c:pt idx="3372">
                  <c:v>36774.102474788466</c:v>
                </c:pt>
                <c:pt idx="3373">
                  <c:v>35573.373567593197</c:v>
                </c:pt>
                <c:pt idx="3374">
                  <c:v>34382.964629461894</c:v>
                </c:pt>
                <c:pt idx="3375">
                  <c:v>34125.588361526599</c:v>
                </c:pt>
                <c:pt idx="3376">
                  <c:v>31732.525496091675</c:v>
                </c:pt>
                <c:pt idx="3377">
                  <c:v>28549.973892752198</c:v>
                </c:pt>
                <c:pt idx="3378">
                  <c:v>28493.820209119884</c:v>
                </c:pt>
                <c:pt idx="3379">
                  <c:v>32064.07304207141</c:v>
                </c:pt>
                <c:pt idx="3380">
                  <c:v>34596.08527844074</c:v>
                </c:pt>
                <c:pt idx="3381">
                  <c:v>32168.661249331792</c:v>
                </c:pt>
                <c:pt idx="3382">
                  <c:v>37334.673496609554</c:v>
                </c:pt>
                <c:pt idx="3383">
                  <c:v>34410.513449234051</c:v>
                </c:pt>
                <c:pt idx="3384">
                  <c:v>38632.363305252737</c:v>
                </c:pt>
                <c:pt idx="3385">
                  <c:v>40576.025173809954</c:v>
                </c:pt>
                <c:pt idx="3386">
                  <c:v>39188.676822717374</c:v>
                </c:pt>
                <c:pt idx="3387">
                  <c:v>36969.662245249019</c:v>
                </c:pt>
                <c:pt idx="3388">
                  <c:v>40040.380576180243</c:v>
                </c:pt>
                <c:pt idx="3389">
                  <c:v>41334.998320610975</c:v>
                </c:pt>
                <c:pt idx="3390">
                  <c:v>41576.752653795069</c:v>
                </c:pt>
                <c:pt idx="3391">
                  <c:v>43852.949627853784</c:v>
                </c:pt>
                <c:pt idx="3392">
                  <c:v>44015.666889160595</c:v>
                </c:pt>
                <c:pt idx="3393">
                  <c:v>42656.443224889081</c:v>
                </c:pt>
                <c:pt idx="3394">
                  <c:v>37289.702768157324</c:v>
                </c:pt>
                <c:pt idx="3395">
                  <c:v>34044.590231208203</c:v>
                </c:pt>
                <c:pt idx="3396">
                  <c:v>33063.037784359585</c:v>
                </c:pt>
                <c:pt idx="3397">
                  <c:v>36172.650543887314</c:v>
                </c:pt>
                <c:pt idx="3398">
                  <c:v>39371.652713425014</c:v>
                </c:pt>
                <c:pt idx="3399">
                  <c:v>38494.282184645584</c:v>
                </c:pt>
                <c:pt idx="3400">
                  <c:v>31873.802756853042</c:v>
                </c:pt>
                <c:pt idx="3401">
                  <c:v>28924.301587555095</c:v>
                </c:pt>
                <c:pt idx="3402">
                  <c:v>30769.528398004313</c:v>
                </c:pt>
                <c:pt idx="3403">
                  <c:v>31830.884382574219</c:v>
                </c:pt>
                <c:pt idx="3404">
                  <c:v>33359.605208261179</c:v>
                </c:pt>
                <c:pt idx="3405">
                  <c:v>40800.996230913923</c:v>
                </c:pt>
                <c:pt idx="3406">
                  <c:v>42864.135904410155</c:v>
                </c:pt>
                <c:pt idx="3407">
                  <c:v>42729.329745022726</c:v>
                </c:pt>
                <c:pt idx="3408">
                  <c:v>43160.369525707625</c:v>
                </c:pt>
                <c:pt idx="3409">
                  <c:v>42472.309106815024</c:v>
                </c:pt>
                <c:pt idx="3410">
                  <c:v>42829.791328460575</c:v>
                </c:pt>
                <c:pt idx="3411">
                  <c:v>42813.679283346333</c:v>
                </c:pt>
                <c:pt idx="3412">
                  <c:v>41404.922952667075</c:v>
                </c:pt>
                <c:pt idx="3413">
                  <c:v>43427.042313052538</c:v>
                </c:pt>
                <c:pt idx="3414">
                  <c:v>45631.080209995052</c:v>
                </c:pt>
                <c:pt idx="3415">
                  <c:v>45678.162873721871</c:v>
                </c:pt>
                <c:pt idx="3416">
                  <c:v>46431.5837298279</c:v>
                </c:pt>
                <c:pt idx="3417">
                  <c:v>46567.058999705492</c:v>
                </c:pt>
                <c:pt idx="3418">
                  <c:v>46135.04997669661</c:v>
                </c:pt>
                <c:pt idx="3419">
                  <c:v>46181.272127771575</c:v>
                </c:pt>
                <c:pt idx="3420">
                  <c:v>45648.714963261555</c:v>
                </c:pt>
                <c:pt idx="3421">
                  <c:v>46845.221734088824</c:v>
                </c:pt>
                <c:pt idx="3422">
                  <c:v>46827.380684347612</c:v>
                </c:pt>
                <c:pt idx="3423">
                  <c:v>47215.646022795045</c:v>
                </c:pt>
                <c:pt idx="3424">
                  <c:v>47849.200585210325</c:v>
                </c:pt>
                <c:pt idx="3425">
                  <c:v>47259.371543215355</c:v>
                </c:pt>
                <c:pt idx="3426">
                  <c:v>47342.272621704185</c:v>
                </c:pt>
                <c:pt idx="3427">
                  <c:v>46823.913920142812</c:v>
                </c:pt>
                <c:pt idx="3428">
                  <c:v>46846.198828577923</c:v>
                </c:pt>
                <c:pt idx="3429">
                  <c:v>46569.452108355588</c:v>
                </c:pt>
                <c:pt idx="3430">
                  <c:v>47160.830509321451</c:v>
                </c:pt>
                <c:pt idx="3431">
                  <c:v>46840.334241445613</c:v>
                </c:pt>
                <c:pt idx="3432">
                  <c:v>47861.722416744145</c:v>
                </c:pt>
                <c:pt idx="3433">
                  <c:v>49314.906107175542</c:v>
                </c:pt>
                <c:pt idx="3434">
                  <c:v>48850.427109305485</c:v>
                </c:pt>
                <c:pt idx="3435">
                  <c:v>49151.436220242213</c:v>
                </c:pt>
                <c:pt idx="3436">
                  <c:v>49200.236984288844</c:v>
                </c:pt>
                <c:pt idx="3437">
                  <c:v>48976.955700698614</c:v>
                </c:pt>
                <c:pt idx="3438">
                  <c:v>49263.374207953173</c:v>
                </c:pt>
                <c:pt idx="3439">
                  <c:v>49290.220220953604</c:v>
                </c:pt>
                <c:pt idx="3440">
                  <c:v>50169.36338270572</c:v>
                </c:pt>
                <c:pt idx="3441">
                  <c:v>53332.365592591384</c:v>
                </c:pt>
                <c:pt idx="3442">
                  <c:v>54650.365077742092</c:v>
                </c:pt>
                <c:pt idx="3443">
                  <c:v>55600.16993536392</c:v>
                </c:pt>
                <c:pt idx="3444">
                  <c:v>56269.233124618913</c:v>
                </c:pt>
                <c:pt idx="3445">
                  <c:v>58631.604893480602</c:v>
                </c:pt>
                <c:pt idx="3446">
                  <c:v>59429.865271463896</c:v>
                </c:pt>
                <c:pt idx="3447">
                  <c:v>60447.229865581889</c:v>
                </c:pt>
                <c:pt idx="3448">
                  <c:v>60601.047105659454</c:v>
                </c:pt>
                <c:pt idx="3449">
                  <c:v>60122.205295402331</c:v>
                </c:pt>
                <c:pt idx="3450">
                  <c:v>62466.176090287983</c:v>
                </c:pt>
                <c:pt idx="3451">
                  <c:v>64560.231277697305</c:v>
                </c:pt>
                <c:pt idx="3452">
                  <c:v>61712.233665638603</c:v>
                </c:pt>
                <c:pt idx="3453">
                  <c:v>58742.167536816589</c:v>
                </c:pt>
                <c:pt idx="3454">
                  <c:v>65431.128283842962</c:v>
                </c:pt>
                <c:pt idx="3455">
                  <c:v>66455.871645313004</c:v>
                </c:pt>
                <c:pt idx="3456">
                  <c:v>62818.053808939861</c:v>
                </c:pt>
                <c:pt idx="3457">
                  <c:v>64412.235614214209</c:v>
                </c:pt>
                <c:pt idx="3458">
                  <c:v>67171.986551611626</c:v>
                </c:pt>
                <c:pt idx="3459">
                  <c:v>67818.753277297801</c:v>
                </c:pt>
                <c:pt idx="3460">
                  <c:v>67180.508230315289</c:v>
                </c:pt>
                <c:pt idx="3461">
                  <c:v>67129.214374080519</c:v>
                </c:pt>
                <c:pt idx="3462">
                  <c:v>66527.814432588086</c:v>
                </c:pt>
                <c:pt idx="3463">
                  <c:v>65796.227034755735</c:v>
                </c:pt>
                <c:pt idx="3464">
                  <c:v>65114.164709172306</c:v>
                </c:pt>
                <c:pt idx="3465">
                  <c:v>64808.534003725195</c:v>
                </c:pt>
                <c:pt idx="3466">
                  <c:v>64879.152211947097</c:v>
                </c:pt>
                <c:pt idx="3467">
                  <c:v>64330.903884360996</c:v>
                </c:pt>
                <c:pt idx="3468">
                  <c:v>64030.365729406949</c:v>
                </c:pt>
                <c:pt idx="3469">
                  <c:v>63620.524609969136</c:v>
                </c:pt>
                <c:pt idx="3470">
                  <c:v>63255.355159075028</c:v>
                </c:pt>
                <c:pt idx="3471">
                  <c:v>62851.740172244317</c:v>
                </c:pt>
                <c:pt idx="3472">
                  <c:v>62907.425293766035</c:v>
                </c:pt>
                <c:pt idx="3473">
                  <c:v>62819.260489112821</c:v>
                </c:pt>
                <c:pt idx="3474">
                  <c:v>62879.089424978447</c:v>
                </c:pt>
                <c:pt idx="3475">
                  <c:v>62600.625652856834</c:v>
                </c:pt>
                <c:pt idx="3476">
                  <c:v>62419.924885287466</c:v>
                </c:pt>
                <c:pt idx="3477">
                  <c:v>63314.072995165334</c:v>
                </c:pt>
                <c:pt idx="3478">
                  <c:v>63778.991634869184</c:v>
                </c:pt>
                <c:pt idx="3479">
                  <c:v>63724.648443775615</c:v>
                </c:pt>
                <c:pt idx="3480">
                  <c:v>64208.615549595634</c:v>
                </c:pt>
                <c:pt idx="3481">
                  <c:v>64391.641086744305</c:v>
                </c:pt>
                <c:pt idx="3482">
                  <c:v>65160.029090727774</c:v>
                </c:pt>
                <c:pt idx="3483">
                  <c:v>65988.568825734983</c:v>
                </c:pt>
                <c:pt idx="3484">
                  <c:v>67293.306635188608</c:v>
                </c:pt>
                <c:pt idx="3485">
                  <c:v>66627.071307415594</c:v>
                </c:pt>
                <c:pt idx="3486">
                  <c:v>66713.756447378968</c:v>
                </c:pt>
                <c:pt idx="3487">
                  <c:v>66660.864907035473</c:v>
                </c:pt>
                <c:pt idx="3488">
                  <c:v>67300.68041263608</c:v>
                </c:pt>
                <c:pt idx="3489">
                  <c:v>67996.949917329126</c:v>
                </c:pt>
                <c:pt idx="3490">
                  <c:v>68425.389758512727</c:v>
                </c:pt>
                <c:pt idx="3491">
                  <c:v>67990.409873363897</c:v>
                </c:pt>
                <c:pt idx="3492">
                  <c:v>67343.313882925009</c:v>
                </c:pt>
                <c:pt idx="3493">
                  <c:v>66436.720442750506</c:v>
                </c:pt>
                <c:pt idx="3494">
                  <c:v>65820.702112696832</c:v>
                </c:pt>
                <c:pt idx="3495">
                  <c:v>65259.910546948777</c:v>
                </c:pt>
                <c:pt idx="3496">
                  <c:v>65320.288170471489</c:v>
                </c:pt>
                <c:pt idx="3497">
                  <c:v>65065.286747161175</c:v>
                </c:pt>
                <c:pt idx="3498">
                  <c:v>64287.061970934199</c:v>
                </c:pt>
                <c:pt idx="3499">
                  <c:v>64416.050453873817</c:v>
                </c:pt>
                <c:pt idx="3500">
                  <c:v>64365.540293416525</c:v>
                </c:pt>
                <c:pt idx="3501">
                  <c:v>63731.489699304402</c:v>
                </c:pt>
                <c:pt idx="3502">
                  <c:v>62469.563791337183</c:v>
                </c:pt>
                <c:pt idx="3503">
                  <c:v>61456.808289722459</c:v>
                </c:pt>
                <c:pt idx="3504">
                  <c:v>61369.559941340063</c:v>
                </c:pt>
                <c:pt idx="3505">
                  <c:v>62382.300653980463</c:v>
                </c:pt>
                <c:pt idx="3506">
                  <c:v>62276.871360217374</c:v>
                </c:pt>
                <c:pt idx="3507">
                  <c:v>62062.411941639104</c:v>
                </c:pt>
                <c:pt idx="3508">
                  <c:v>61928.481220881324</c:v>
                </c:pt>
                <c:pt idx="3509">
                  <c:v>61546.88684362176</c:v>
                </c:pt>
                <c:pt idx="3510">
                  <c:v>60699.607105957424</c:v>
                </c:pt>
                <c:pt idx="3511">
                  <c:v>59043.161357654884</c:v>
                </c:pt>
                <c:pt idx="3512">
                  <c:v>58263.414632022948</c:v>
                </c:pt>
                <c:pt idx="3513">
                  <c:v>55359.078775306443</c:v>
                </c:pt>
                <c:pt idx="3514">
                  <c:v>54027.008322428621</c:v>
                </c:pt>
                <c:pt idx="3515">
                  <c:v>55648.273328988529</c:v>
                </c:pt>
                <c:pt idx="3516">
                  <c:v>56035.992741338625</c:v>
                </c:pt>
                <c:pt idx="3517">
                  <c:v>55098.750414662274</c:v>
                </c:pt>
                <c:pt idx="3518">
                  <c:v>54038.092522222265</c:v>
                </c:pt>
                <c:pt idx="3519">
                  <c:v>50431.005931384898</c:v>
                </c:pt>
                <c:pt idx="3520">
                  <c:v>51956.649532119147</c:v>
                </c:pt>
                <c:pt idx="3521">
                  <c:v>52276.337508658842</c:v>
                </c:pt>
                <c:pt idx="3522">
                  <c:v>51591.181651031126</c:v>
                </c:pt>
                <c:pt idx="3523">
                  <c:v>51175.393331052815</c:v>
                </c:pt>
                <c:pt idx="3524">
                  <c:v>52381.304384435141</c:v>
                </c:pt>
                <c:pt idx="3525">
                  <c:v>53196.403951010354</c:v>
                </c:pt>
                <c:pt idx="3526">
                  <c:v>51250.244460722322</c:v>
                </c:pt>
                <c:pt idx="3527">
                  <c:v>50352.423964297224</c:v>
                </c:pt>
                <c:pt idx="3528">
                  <c:v>51561.452607962681</c:v>
                </c:pt>
                <c:pt idx="3529">
                  <c:v>50441.235261570975</c:v>
                </c:pt>
                <c:pt idx="3530">
                  <c:v>48999.930128042462</c:v>
                </c:pt>
                <c:pt idx="3531">
                  <c:v>49577.053594174969</c:v>
                </c:pt>
                <c:pt idx="3532">
                  <c:v>50610.657132441032</c:v>
                </c:pt>
                <c:pt idx="3533">
                  <c:v>48993.82504055195</c:v>
                </c:pt>
                <c:pt idx="3534">
                  <c:v>43661.959863703196</c:v>
                </c:pt>
                <c:pt idx="3535">
                  <c:v>44003.818412588545</c:v>
                </c:pt>
                <c:pt idx="3536">
                  <c:v>46533.798911390943</c:v>
                </c:pt>
                <c:pt idx="3537">
                  <c:v>49830.864475619906</c:v>
                </c:pt>
                <c:pt idx="3538">
                  <c:v>50660.327625657374</c:v>
                </c:pt>
                <c:pt idx="3539">
                  <c:v>51678.810189411881</c:v>
                </c:pt>
                <c:pt idx="3540">
                  <c:v>53413.458132115797</c:v>
                </c:pt>
                <c:pt idx="3541">
                  <c:v>56351.70987028462</c:v>
                </c:pt>
                <c:pt idx="3542">
                  <c:v>57917.631773858724</c:v>
                </c:pt>
                <c:pt idx="3543">
                  <c:v>58226.591085046275</c:v>
                </c:pt>
                <c:pt idx="3544">
                  <c:v>58483.739095940131</c:v>
                </c:pt>
                <c:pt idx="3545">
                  <c:v>54767.621547414594</c:v>
                </c:pt>
                <c:pt idx="3546">
                  <c:v>52644.15259426173</c:v>
                </c:pt>
                <c:pt idx="3547">
                  <c:v>52087.894613199212</c:v>
                </c:pt>
                <c:pt idx="3548">
                  <c:v>52633.803054167634</c:v>
                </c:pt>
                <c:pt idx="3549">
                  <c:v>52970.844052019216</c:v>
                </c:pt>
                <c:pt idx="3550">
                  <c:v>50168.481137284201</c:v>
                </c:pt>
                <c:pt idx="3551">
                  <c:v>49113.533424413319</c:v>
                </c:pt>
                <c:pt idx="3552">
                  <c:v>49858.879738820891</c:v>
                </c:pt>
                <c:pt idx="3553">
                  <c:v>49745.511343133876</c:v>
                </c:pt>
                <c:pt idx="3554">
                  <c:v>48322.506462230376</c:v>
                </c:pt>
                <c:pt idx="3555">
                  <c:v>47099.071008309111</c:v>
                </c:pt>
                <c:pt idx="3556">
                  <c:v>46984.009842912274</c:v>
                </c:pt>
                <c:pt idx="3557">
                  <c:v>47657.507436016771</c:v>
                </c:pt>
                <c:pt idx="3558">
                  <c:v>46118.496493021375</c:v>
                </c:pt>
                <c:pt idx="3559">
                  <c:v>45779.089952316543</c:v>
                </c:pt>
                <c:pt idx="3560">
                  <c:v>47098.183504519213</c:v>
                </c:pt>
                <c:pt idx="3561">
                  <c:v>47219.988901947268</c:v>
                </c:pt>
                <c:pt idx="3562">
                  <c:v>47543.425671760524</c:v>
                </c:pt>
                <c:pt idx="3563">
                  <c:v>46907.04576396742</c:v>
                </c:pt>
                <c:pt idx="3564">
                  <c:v>47089.182907837385</c:v>
                </c:pt>
                <c:pt idx="3565">
                  <c:v>47348.52059434796</c:v>
                </c:pt>
                <c:pt idx="3566">
                  <c:v>47603.523063304572</c:v>
                </c:pt>
                <c:pt idx="3567">
                  <c:v>48890.81406066232</c:v>
                </c:pt>
                <c:pt idx="3568">
                  <c:v>50660.386232543526</c:v>
                </c:pt>
                <c:pt idx="3569">
                  <c:v>51613.686830732346</c:v>
                </c:pt>
                <c:pt idx="3570">
                  <c:v>51590.184339138854</c:v>
                </c:pt>
                <c:pt idx="3571">
                  <c:v>52874.470367242291</c:v>
                </c:pt>
                <c:pt idx="3572">
                  <c:v>53297.665535892447</c:v>
                </c:pt>
                <c:pt idx="3573">
                  <c:v>53752.283425981186</c:v>
                </c:pt>
                <c:pt idx="3574">
                  <c:v>53758.980151793701</c:v>
                </c:pt>
                <c:pt idx="3575">
                  <c:v>52118.091831745194</c:v>
                </c:pt>
                <c:pt idx="3576">
                  <c:v>49975.271853740982</c:v>
                </c:pt>
                <c:pt idx="3577">
                  <c:v>49467.927679283326</c:v>
                </c:pt>
                <c:pt idx="3578">
                  <c:v>48949.081706859026</c:v>
                </c:pt>
                <c:pt idx="3579">
                  <c:v>47708.494620873855</c:v>
                </c:pt>
                <c:pt idx="3580">
                  <c:v>46057.634045755185</c:v>
                </c:pt>
                <c:pt idx="3581">
                  <c:v>43453.049590834533</c:v>
                </c:pt>
                <c:pt idx="3582">
                  <c:v>43625.820082643026</c:v>
                </c:pt>
                <c:pt idx="3583">
                  <c:v>42562.975734689724</c:v>
                </c:pt>
                <c:pt idx="3584">
                  <c:v>41331.447378823381</c:v>
                </c:pt>
                <c:pt idx="3585">
                  <c:v>39249.328751349443</c:v>
                </c:pt>
                <c:pt idx="3586">
                  <c:v>38223.615464872324</c:v>
                </c:pt>
                <c:pt idx="3587">
                  <c:v>38060.540203328848</c:v>
                </c:pt>
                <c:pt idx="3588">
                  <c:v>37487.09525392871</c:v>
                </c:pt>
                <c:pt idx="3589">
                  <c:v>36153.162717652194</c:v>
                </c:pt>
                <c:pt idx="3590">
                  <c:v>35798.879177466282</c:v>
                </c:pt>
                <c:pt idx="3591">
                  <c:v>34562.726544028708</c:v>
                </c:pt>
                <c:pt idx="3592">
                  <c:v>33609.710027818284</c:v>
                </c:pt>
                <c:pt idx="3593">
                  <c:v>33714.175414069075</c:v>
                </c:pt>
                <c:pt idx="3594">
                  <c:v>34376.978575728703</c:v>
                </c:pt>
                <c:pt idx="3595">
                  <c:v>34417.554448869072</c:v>
                </c:pt>
                <c:pt idx="3596">
                  <c:v>34385.423817177092</c:v>
                </c:pt>
                <c:pt idx="3597">
                  <c:v>34164.171279274742</c:v>
                </c:pt>
                <c:pt idx="3598">
                  <c:v>33801.373503472212</c:v>
                </c:pt>
                <c:pt idx="3599">
                  <c:v>33871.170244897003</c:v>
                </c:pt>
                <c:pt idx="3600">
                  <c:v>32877.558183609894</c:v>
                </c:pt>
                <c:pt idx="3601">
                  <c:v>31955.438511828448</c:v>
                </c:pt>
                <c:pt idx="3602">
                  <c:v>31881.645873379057</c:v>
                </c:pt>
                <c:pt idx="3603">
                  <c:v>32206.376744470916</c:v>
                </c:pt>
                <c:pt idx="3604">
                  <c:v>31702.526350098655</c:v>
                </c:pt>
                <c:pt idx="3605">
                  <c:v>33853.334681328161</c:v>
                </c:pt>
                <c:pt idx="3606">
                  <c:v>33744.51135595626</c:v>
                </c:pt>
                <c:pt idx="3607">
                  <c:v>34711.832945910945</c:v>
                </c:pt>
                <c:pt idx="3608">
                  <c:v>34329.788144041726</c:v>
                </c:pt>
                <c:pt idx="3609">
                  <c:v>32311.40826709694</c:v>
                </c:pt>
                <c:pt idx="3610">
                  <c:v>31453.692507572043</c:v>
                </c:pt>
                <c:pt idx="3611">
                  <c:v>31086.902219558066</c:v>
                </c:pt>
                <c:pt idx="3612">
                  <c:v>30021.172451572656</c:v>
                </c:pt>
                <c:pt idx="3613">
                  <c:v>29191.535979595679</c:v>
                </c:pt>
                <c:pt idx="3614">
                  <c:v>27514.481678043863</c:v>
                </c:pt>
                <c:pt idx="3615">
                  <c:v>27083.125195255103</c:v>
                </c:pt>
                <c:pt idx="3616">
                  <c:v>26528.047339709101</c:v>
                </c:pt>
                <c:pt idx="3617">
                  <c:v>25412.581878646604</c:v>
                </c:pt>
                <c:pt idx="3618">
                  <c:v>21988.903882503302</c:v>
                </c:pt>
                <c:pt idx="3619">
                  <c:v>23275.428709645235</c:v>
                </c:pt>
                <c:pt idx="3620">
                  <c:v>21233.635681031559</c:v>
                </c:pt>
                <c:pt idx="3621">
                  <c:v>20587.792615181461</c:v>
                </c:pt>
                <c:pt idx="3622">
                  <c:v>18932.796875060358</c:v>
                </c:pt>
                <c:pt idx="3623">
                  <c:v>18206.285457864305</c:v>
                </c:pt>
                <c:pt idx="3624">
                  <c:v>16596.670951099652</c:v>
                </c:pt>
                <c:pt idx="3625">
                  <c:v>16215.399793408478</c:v>
                </c:pt>
                <c:pt idx="3626">
                  <c:v>14848.154595639979</c:v>
                </c:pt>
                <c:pt idx="3627">
                  <c:v>15897.773134322691</c:v>
                </c:pt>
                <c:pt idx="3628">
                  <c:v>13618.311644579975</c:v>
                </c:pt>
                <c:pt idx="3629">
                  <c:v>13323.047090695833</c:v>
                </c:pt>
                <c:pt idx="3630">
                  <c:v>14771.976741461265</c:v>
                </c:pt>
                <c:pt idx="3631">
                  <c:v>15212.362831300961</c:v>
                </c:pt>
                <c:pt idx="3632">
                  <c:v>16589.620365966002</c:v>
                </c:pt>
                <c:pt idx="3633">
                  <c:v>19782.422933363501</c:v>
                </c:pt>
                <c:pt idx="3634">
                  <c:v>20880.810952074793</c:v>
                </c:pt>
                <c:pt idx="3635">
                  <c:v>20300.150577704058</c:v>
                </c:pt>
                <c:pt idx="3636">
                  <c:v>21293.901605104274</c:v>
                </c:pt>
                <c:pt idx="3637">
                  <c:v>23898.775788706829</c:v>
                </c:pt>
                <c:pt idx="3638">
                  <c:v>24789.848056406496</c:v>
                </c:pt>
                <c:pt idx="3639">
                  <c:v>26233.578455702107</c:v>
                </c:pt>
                <c:pt idx="3640">
                  <c:v>29076.332241446478</c:v>
                </c:pt>
                <c:pt idx="3641">
                  <c:v>29445.131042157882</c:v>
                </c:pt>
                <c:pt idx="3642">
                  <c:v>30082.362449576056</c:v>
                </c:pt>
                <c:pt idx="3643">
                  <c:v>30221.169412197956</c:v>
                </c:pt>
                <c:pt idx="3644">
                  <c:v>30256.919706716893</c:v>
                </c:pt>
                <c:pt idx="3645">
                  <c:v>29878.266848695701</c:v>
                </c:pt>
                <c:pt idx="3646">
                  <c:v>27691.696025005491</c:v>
                </c:pt>
                <c:pt idx="3647">
                  <c:v>26567.590751541866</c:v>
                </c:pt>
                <c:pt idx="3648">
                  <c:v>24881.259549758692</c:v>
                </c:pt>
                <c:pt idx="3649">
                  <c:v>23560.548611781385</c:v>
                </c:pt>
                <c:pt idx="3650">
                  <c:v>22845.283058479257</c:v>
                </c:pt>
                <c:pt idx="3651">
                  <c:v>21763.611135269268</c:v>
                </c:pt>
                <c:pt idx="3652">
                  <c:v>21025.285525835716</c:v>
                </c:pt>
                <c:pt idx="3653">
                  <c:v>20845.070181699117</c:v>
                </c:pt>
                <c:pt idx="3654">
                  <c:v>17899.985996693929</c:v>
                </c:pt>
                <c:pt idx="3655">
                  <c:v>17293.993611033598</c:v>
                </c:pt>
                <c:pt idx="3656">
                  <c:v>15764.265975758726</c:v>
                </c:pt>
                <c:pt idx="3657">
                  <c:v>14941.408933989276</c:v>
                </c:pt>
                <c:pt idx="3658">
                  <c:v>13017.562589190455</c:v>
                </c:pt>
                <c:pt idx="3659">
                  <c:v>12706.403035559248</c:v>
                </c:pt>
                <c:pt idx="3660">
                  <c:v>11539.948530845862</c:v>
                </c:pt>
                <c:pt idx="3661">
                  <c:v>10166.912790464467</c:v>
                </c:pt>
                <c:pt idx="3662">
                  <c:v>7502.9970900147391</c:v>
                </c:pt>
                <c:pt idx="3663">
                  <c:v>6825.5875229815283</c:v>
                </c:pt>
                <c:pt idx="3664">
                  <c:v>5511.2952685535547</c:v>
                </c:pt>
                <c:pt idx="3665">
                  <c:v>4821.8515394259593</c:v>
                </c:pt>
                <c:pt idx="3666">
                  <c:v>3370.7647887321332</c:v>
                </c:pt>
                <c:pt idx="3667">
                  <c:v>343.18132860977494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86.55065502729849</c:v>
                </c:pt>
                <c:pt idx="3820">
                  <c:v>536.09006667925155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725.28545108450635</c:v>
                </c:pt>
                <c:pt idx="3827">
                  <c:v>2165.8807196075973</c:v>
                </c:pt>
                <c:pt idx="3828">
                  <c:v>3065.1301037811222</c:v>
                </c:pt>
                <c:pt idx="3829">
                  <c:v>3154.8461552601002</c:v>
                </c:pt>
                <c:pt idx="3830">
                  <c:v>3719.4960927766301</c:v>
                </c:pt>
                <c:pt idx="3831">
                  <c:v>4044.4294340189954</c:v>
                </c:pt>
                <c:pt idx="3832">
                  <c:v>5363.8133514760411</c:v>
                </c:pt>
                <c:pt idx="3833">
                  <c:v>6132.1005303999054</c:v>
                </c:pt>
                <c:pt idx="3834">
                  <c:v>5986.7955836312758</c:v>
                </c:pt>
                <c:pt idx="3835">
                  <c:v>8024.8864876934022</c:v>
                </c:pt>
                <c:pt idx="3836">
                  <c:v>8263.8295266795267</c:v>
                </c:pt>
                <c:pt idx="3837">
                  <c:v>8744.0223059643631</c:v>
                </c:pt>
                <c:pt idx="3838">
                  <c:v>9733.416049823325</c:v>
                </c:pt>
                <c:pt idx="3839">
                  <c:v>11672.089016076075</c:v>
                </c:pt>
                <c:pt idx="3840">
                  <c:v>11757.209467698673</c:v>
                </c:pt>
                <c:pt idx="3841">
                  <c:v>12389.823730970362</c:v>
                </c:pt>
                <c:pt idx="3842">
                  <c:v>11938.372780811114</c:v>
                </c:pt>
                <c:pt idx="3843">
                  <c:v>11882.675684201504</c:v>
                </c:pt>
                <c:pt idx="3844">
                  <c:v>12183.713528293272</c:v>
                </c:pt>
                <c:pt idx="3845">
                  <c:v>13449.890639960689</c:v>
                </c:pt>
                <c:pt idx="3846">
                  <c:v>12364.792371901414</c:v>
                </c:pt>
                <c:pt idx="3847">
                  <c:v>12262.937481757668</c:v>
                </c:pt>
                <c:pt idx="3848">
                  <c:v>12857.37939973482</c:v>
                </c:pt>
                <c:pt idx="3849">
                  <c:v>11019.343958354306</c:v>
                </c:pt>
                <c:pt idx="3850">
                  <c:v>10544.416109183159</c:v>
                </c:pt>
                <c:pt idx="3851">
                  <c:v>9865.1137966785682</c:v>
                </c:pt>
                <c:pt idx="3852">
                  <c:v>9839.0606290373416</c:v>
                </c:pt>
                <c:pt idx="3853">
                  <c:v>12386.217293187925</c:v>
                </c:pt>
                <c:pt idx="3854">
                  <c:v>12898.916219172646</c:v>
                </c:pt>
                <c:pt idx="3855">
                  <c:v>10789.214328470072</c:v>
                </c:pt>
                <c:pt idx="3856">
                  <c:v>12623.288516895696</c:v>
                </c:pt>
                <c:pt idx="3857">
                  <c:v>10972.838361105612</c:v>
                </c:pt>
                <c:pt idx="3858">
                  <c:v>12270.186789181229</c:v>
                </c:pt>
                <c:pt idx="3859">
                  <c:v>13184.508487733692</c:v>
                </c:pt>
                <c:pt idx="3860">
                  <c:v>14166.935366661384</c:v>
                </c:pt>
                <c:pt idx="3861">
                  <c:v>15599.559415328105</c:v>
                </c:pt>
                <c:pt idx="3862">
                  <c:v>15221.905792735335</c:v>
                </c:pt>
                <c:pt idx="3863">
                  <c:v>15556.170903716309</c:v>
                </c:pt>
                <c:pt idx="3864">
                  <c:v>17822.477056911772</c:v>
                </c:pt>
                <c:pt idx="3865">
                  <c:v>17437.331331904559</c:v>
                </c:pt>
                <c:pt idx="3866">
                  <c:v>18644.569079963356</c:v>
                </c:pt>
                <c:pt idx="3867">
                  <c:v>20586.971337394156</c:v>
                </c:pt>
                <c:pt idx="3868">
                  <c:v>22786.283755194505</c:v>
                </c:pt>
                <c:pt idx="3869">
                  <c:v>24273.039363926724</c:v>
                </c:pt>
                <c:pt idx="3870">
                  <c:v>26272.940077230058</c:v>
                </c:pt>
                <c:pt idx="3871">
                  <c:v>28234.183208255807</c:v>
                </c:pt>
                <c:pt idx="3872">
                  <c:v>28982.431249779846</c:v>
                </c:pt>
                <c:pt idx="3873">
                  <c:v>29972.35435957355</c:v>
                </c:pt>
                <c:pt idx="3874">
                  <c:v>30101.84075560376</c:v>
                </c:pt>
                <c:pt idx="3875">
                  <c:v>30829.272060723717</c:v>
                </c:pt>
                <c:pt idx="3876">
                  <c:v>30888.143753946697</c:v>
                </c:pt>
                <c:pt idx="3877">
                  <c:v>31343.615211060216</c:v>
                </c:pt>
                <c:pt idx="3878">
                  <c:v>32035.875656320317</c:v>
                </c:pt>
                <c:pt idx="3879">
                  <c:v>32405.33649775002</c:v>
                </c:pt>
                <c:pt idx="3880">
                  <c:v>33109.589805399613</c:v>
                </c:pt>
                <c:pt idx="3881">
                  <c:v>33177.138425443103</c:v>
                </c:pt>
                <c:pt idx="3882">
                  <c:v>33860.025611559184</c:v>
                </c:pt>
                <c:pt idx="3883">
                  <c:v>34105.416678713045</c:v>
                </c:pt>
                <c:pt idx="3884">
                  <c:v>33774.135309961057</c:v>
                </c:pt>
                <c:pt idx="3885">
                  <c:v>33424.291148590317</c:v>
                </c:pt>
                <c:pt idx="3886">
                  <c:v>32731.11297626701</c:v>
                </c:pt>
                <c:pt idx="3887">
                  <c:v>32896.130976772161</c:v>
                </c:pt>
                <c:pt idx="3888">
                  <c:v>34029.999881417934</c:v>
                </c:pt>
                <c:pt idx="3889">
                  <c:v>34786.487040417094</c:v>
                </c:pt>
                <c:pt idx="3890">
                  <c:v>34582.500970015084</c:v>
                </c:pt>
                <c:pt idx="3891">
                  <c:v>34782.88446629281</c:v>
                </c:pt>
                <c:pt idx="3892">
                  <c:v>34752.868865482342</c:v>
                </c:pt>
                <c:pt idx="3893">
                  <c:v>37289.024188356008</c:v>
                </c:pt>
                <c:pt idx="3894">
                  <c:v>38527.426678746742</c:v>
                </c:pt>
                <c:pt idx="3895">
                  <c:v>39041.406177777833</c:v>
                </c:pt>
                <c:pt idx="3896">
                  <c:v>39782.557854409017</c:v>
                </c:pt>
                <c:pt idx="3897">
                  <c:v>39321.971590407469</c:v>
                </c:pt>
                <c:pt idx="3898">
                  <c:v>39648.773328022478</c:v>
                </c:pt>
                <c:pt idx="3899">
                  <c:v>40082.746818414947</c:v>
                </c:pt>
                <c:pt idx="3900">
                  <c:v>39859.159942282844</c:v>
                </c:pt>
                <c:pt idx="3901">
                  <c:v>38810.932368528272</c:v>
                </c:pt>
                <c:pt idx="3902">
                  <c:v>37756.935507414462</c:v>
                </c:pt>
                <c:pt idx="3903">
                  <c:v>36812.92719689988</c:v>
                </c:pt>
                <c:pt idx="3904">
                  <c:v>35976.17632354016</c:v>
                </c:pt>
                <c:pt idx="3905">
                  <c:v>35245.620683289904</c:v>
                </c:pt>
                <c:pt idx="3906">
                  <c:v>34911.436041955822</c:v>
                </c:pt>
                <c:pt idx="3907">
                  <c:v>34460.106369497909</c:v>
                </c:pt>
                <c:pt idx="3908">
                  <c:v>35095.46013299167</c:v>
                </c:pt>
                <c:pt idx="3909">
                  <c:v>35059.197733561894</c:v>
                </c:pt>
                <c:pt idx="3910">
                  <c:v>34901.786655593969</c:v>
                </c:pt>
                <c:pt idx="3911">
                  <c:v>35054.473400894596</c:v>
                </c:pt>
                <c:pt idx="3912">
                  <c:v>35162.480723874483</c:v>
                </c:pt>
                <c:pt idx="3913">
                  <c:v>35299.128155700622</c:v>
                </c:pt>
                <c:pt idx="3914">
                  <c:v>34153.44058480989</c:v>
                </c:pt>
                <c:pt idx="3915">
                  <c:v>33954.11638863408</c:v>
                </c:pt>
                <c:pt idx="3916">
                  <c:v>35676.18955276873</c:v>
                </c:pt>
                <c:pt idx="3917">
                  <c:v>36539.254327092363</c:v>
                </c:pt>
                <c:pt idx="3918">
                  <c:v>36485.406115734397</c:v>
                </c:pt>
                <c:pt idx="3919">
                  <c:v>36529.828647232811</c:v>
                </c:pt>
                <c:pt idx="3920">
                  <c:v>36883.515144468052</c:v>
                </c:pt>
                <c:pt idx="3921">
                  <c:v>38413.281565354315</c:v>
                </c:pt>
                <c:pt idx="3922">
                  <c:v>39209.578128440211</c:v>
                </c:pt>
                <c:pt idx="3923">
                  <c:v>40821.914401759364</c:v>
                </c:pt>
                <c:pt idx="3924">
                  <c:v>41904.965049532322</c:v>
                </c:pt>
                <c:pt idx="3925">
                  <c:v>45341.347422419436</c:v>
                </c:pt>
                <c:pt idx="3926">
                  <c:v>48039.066056224212</c:v>
                </c:pt>
                <c:pt idx="3927">
                  <c:v>49348.154957805295</c:v>
                </c:pt>
                <c:pt idx="3928">
                  <c:v>50598.026462179725</c:v>
                </c:pt>
                <c:pt idx="3929">
                  <c:v>51679.441081023804</c:v>
                </c:pt>
                <c:pt idx="3930">
                  <c:v>51902.258681041625</c:v>
                </c:pt>
                <c:pt idx="3931">
                  <c:v>54028.638628353146</c:v>
                </c:pt>
                <c:pt idx="3932">
                  <c:v>54753.635033011669</c:v>
                </c:pt>
                <c:pt idx="3933">
                  <c:v>55379.525763687547</c:v>
                </c:pt>
                <c:pt idx="3934">
                  <c:v>54291.393968598801</c:v>
                </c:pt>
                <c:pt idx="3935">
                  <c:v>54215.700599275893</c:v>
                </c:pt>
                <c:pt idx="3936">
                  <c:v>52565.674121404045</c:v>
                </c:pt>
                <c:pt idx="3937">
                  <c:v>52030.509489851524</c:v>
                </c:pt>
                <c:pt idx="3938">
                  <c:v>49860.208513199752</c:v>
                </c:pt>
                <c:pt idx="3939">
                  <c:v>48755.797677520233</c:v>
                </c:pt>
                <c:pt idx="3940">
                  <c:v>47573.272645354657</c:v>
                </c:pt>
                <c:pt idx="3941">
                  <c:v>46257.360502930002</c:v>
                </c:pt>
                <c:pt idx="3942">
                  <c:v>44720.362758779382</c:v>
                </c:pt>
                <c:pt idx="3943">
                  <c:v>42247.766055620436</c:v>
                </c:pt>
                <c:pt idx="3944">
                  <c:v>41327.308456941966</c:v>
                </c:pt>
                <c:pt idx="3945">
                  <c:v>40647.646077761594</c:v>
                </c:pt>
                <c:pt idx="3946">
                  <c:v>42679.578539234208</c:v>
                </c:pt>
                <c:pt idx="3947">
                  <c:v>44707.593268120778</c:v>
                </c:pt>
                <c:pt idx="3948">
                  <c:v>43462.235790432191</c:v>
                </c:pt>
                <c:pt idx="3949">
                  <c:v>41863.462739833878</c:v>
                </c:pt>
                <c:pt idx="3950">
                  <c:v>40235.788793905624</c:v>
                </c:pt>
                <c:pt idx="3951">
                  <c:v>41249.530391068656</c:v>
                </c:pt>
                <c:pt idx="3952">
                  <c:v>42170.218498873946</c:v>
                </c:pt>
                <c:pt idx="3953">
                  <c:v>43821.923383938374</c:v>
                </c:pt>
                <c:pt idx="3954">
                  <c:v>43320.641269537526</c:v>
                </c:pt>
                <c:pt idx="3955">
                  <c:v>44298.038077179313</c:v>
                </c:pt>
                <c:pt idx="3956">
                  <c:v>44920.956041177968</c:v>
                </c:pt>
                <c:pt idx="3957">
                  <c:v>44182.114068170689</c:v>
                </c:pt>
                <c:pt idx="3958">
                  <c:v>45405.706268685404</c:v>
                </c:pt>
                <c:pt idx="3959">
                  <c:v>46318.546175156291</c:v>
                </c:pt>
                <c:pt idx="3960">
                  <c:v>46428.123536592058</c:v>
                </c:pt>
                <c:pt idx="3961">
                  <c:v>48448.223029443805</c:v>
                </c:pt>
                <c:pt idx="3962">
                  <c:v>49496.120586177494</c:v>
                </c:pt>
                <c:pt idx="3963">
                  <c:v>51220.686021415626</c:v>
                </c:pt>
                <c:pt idx="3964">
                  <c:v>52212.612417444616</c:v>
                </c:pt>
                <c:pt idx="3965">
                  <c:v>52966.280748108533</c:v>
                </c:pt>
                <c:pt idx="3966">
                  <c:v>53908.373472432766</c:v>
                </c:pt>
                <c:pt idx="3967">
                  <c:v>54622.728381400237</c:v>
                </c:pt>
                <c:pt idx="3968">
                  <c:v>55661.683518944548</c:v>
                </c:pt>
                <c:pt idx="3969">
                  <c:v>54648.048326932192</c:v>
                </c:pt>
                <c:pt idx="3970">
                  <c:v>55144.181573445741</c:v>
                </c:pt>
                <c:pt idx="3971">
                  <c:v>54040.513340729209</c:v>
                </c:pt>
                <c:pt idx="3972">
                  <c:v>52605.355639296475</c:v>
                </c:pt>
                <c:pt idx="3973">
                  <c:v>50972.618124937355</c:v>
                </c:pt>
                <c:pt idx="3974">
                  <c:v>51787.276397976202</c:v>
                </c:pt>
                <c:pt idx="3975">
                  <c:v>53476.106560671025</c:v>
                </c:pt>
                <c:pt idx="3976">
                  <c:v>54423.044132677707</c:v>
                </c:pt>
                <c:pt idx="3977">
                  <c:v>54383.715167417824</c:v>
                </c:pt>
                <c:pt idx="3978">
                  <c:v>54273.821227211265</c:v>
                </c:pt>
                <c:pt idx="3979">
                  <c:v>54278.977240133194</c:v>
                </c:pt>
                <c:pt idx="3980">
                  <c:v>56837.619670880784</c:v>
                </c:pt>
                <c:pt idx="3981">
                  <c:v>57040.961053830986</c:v>
                </c:pt>
                <c:pt idx="3982">
                  <c:v>56079.153655806018</c:v>
                </c:pt>
                <c:pt idx="3983">
                  <c:v>56261.232527157728</c:v>
                </c:pt>
                <c:pt idx="3984">
                  <c:v>55893.801269051597</c:v>
                </c:pt>
                <c:pt idx="3985">
                  <c:v>54921.702086620375</c:v>
                </c:pt>
                <c:pt idx="3986">
                  <c:v>53609.360961484163</c:v>
                </c:pt>
                <c:pt idx="3987">
                  <c:v>53528.947484513163</c:v>
                </c:pt>
                <c:pt idx="3988">
                  <c:v>53960.485418705284</c:v>
                </c:pt>
                <c:pt idx="3989">
                  <c:v>55372.941137545386</c:v>
                </c:pt>
                <c:pt idx="3990">
                  <c:v>55366.502005585578</c:v>
                </c:pt>
                <c:pt idx="3991">
                  <c:v>54937.450320769116</c:v>
                </c:pt>
                <c:pt idx="3992">
                  <c:v>53712.13053157767</c:v>
                </c:pt>
                <c:pt idx="3993">
                  <c:v>52323.855267249623</c:v>
                </c:pt>
                <c:pt idx="3994">
                  <c:v>51047.826965157146</c:v>
                </c:pt>
                <c:pt idx="3995">
                  <c:v>50240.960774593608</c:v>
                </c:pt>
                <c:pt idx="3996">
                  <c:v>49696.545175578387</c:v>
                </c:pt>
                <c:pt idx="3997">
                  <c:v>49836.157025057037</c:v>
                </c:pt>
                <c:pt idx="3998">
                  <c:v>49086.948779901599</c:v>
                </c:pt>
                <c:pt idx="3999">
                  <c:v>48849.020029708423</c:v>
                </c:pt>
                <c:pt idx="4000">
                  <c:v>48173.864861224683</c:v>
                </c:pt>
                <c:pt idx="4001">
                  <c:v>47074.324345840942</c:v>
                </c:pt>
                <c:pt idx="4002">
                  <c:v>46723.417391714931</c:v>
                </c:pt>
                <c:pt idx="4003">
                  <c:v>46539.025972498988</c:v>
                </c:pt>
                <c:pt idx="4004">
                  <c:v>45674.941168122583</c:v>
                </c:pt>
                <c:pt idx="4005">
                  <c:v>44122.010126269714</c:v>
                </c:pt>
                <c:pt idx="4006">
                  <c:v>43626.371933157112</c:v>
                </c:pt>
                <c:pt idx="4007">
                  <c:v>43025.984518518613</c:v>
                </c:pt>
                <c:pt idx="4008">
                  <c:v>42984.422296489203</c:v>
                </c:pt>
                <c:pt idx="4009">
                  <c:v>43457.537518073004</c:v>
                </c:pt>
                <c:pt idx="4010">
                  <c:v>43937.007035811934</c:v>
                </c:pt>
                <c:pt idx="4011">
                  <c:v>44007.562181593363</c:v>
                </c:pt>
                <c:pt idx="4012">
                  <c:v>43377.176042328043</c:v>
                </c:pt>
                <c:pt idx="4013">
                  <c:v>43693.416730086195</c:v>
                </c:pt>
                <c:pt idx="4014">
                  <c:v>43990.839980862176</c:v>
                </c:pt>
                <c:pt idx="4015">
                  <c:v>44110.595162931211</c:v>
                </c:pt>
                <c:pt idx="4016">
                  <c:v>45655.477605015585</c:v>
                </c:pt>
                <c:pt idx="4017">
                  <c:v>47447.03482403003</c:v>
                </c:pt>
                <c:pt idx="4018">
                  <c:v>48243.503848749991</c:v>
                </c:pt>
                <c:pt idx="4019">
                  <c:v>49504.077602916906</c:v>
                </c:pt>
                <c:pt idx="4020">
                  <c:v>51757.101207925065</c:v>
                </c:pt>
                <c:pt idx="4021">
                  <c:v>55046.901031890993</c:v>
                </c:pt>
                <c:pt idx="4022">
                  <c:v>57518.158812529196</c:v>
                </c:pt>
                <c:pt idx="4023">
                  <c:v>59239.34820633215</c:v>
                </c:pt>
                <c:pt idx="4024">
                  <c:v>61090.317822464363</c:v>
                </c:pt>
                <c:pt idx="4025">
                  <c:v>62348.604592609205</c:v>
                </c:pt>
                <c:pt idx="4026">
                  <c:v>63576.944998188403</c:v>
                </c:pt>
                <c:pt idx="4027">
                  <c:v>63805.661426131868</c:v>
                </c:pt>
                <c:pt idx="4028">
                  <c:v>63918.20360242395</c:v>
                </c:pt>
                <c:pt idx="4029">
                  <c:v>63989.458517816471</c:v>
                </c:pt>
                <c:pt idx="4030">
                  <c:v>64142.555834928549</c:v>
                </c:pt>
                <c:pt idx="4031">
                  <c:v>64066.338259890654</c:v>
                </c:pt>
                <c:pt idx="4032">
                  <c:v>63907.22951301562</c:v>
                </c:pt>
                <c:pt idx="4033">
                  <c:v>63324.574978564473</c:v>
                </c:pt>
                <c:pt idx="4034">
                  <c:v>61543.762021581388</c:v>
                </c:pt>
                <c:pt idx="4035">
                  <c:v>58937.519123614424</c:v>
                </c:pt>
                <c:pt idx="4036">
                  <c:v>56245.351617992084</c:v>
                </c:pt>
                <c:pt idx="4037">
                  <c:v>55147.864416939352</c:v>
                </c:pt>
                <c:pt idx="4038">
                  <c:v>54435.419384841196</c:v>
                </c:pt>
                <c:pt idx="4039">
                  <c:v>53671.528541353677</c:v>
                </c:pt>
                <c:pt idx="4040">
                  <c:v>53963.790964213498</c:v>
                </c:pt>
                <c:pt idx="4041">
                  <c:v>54288.22634329187</c:v>
                </c:pt>
                <c:pt idx="4042">
                  <c:v>53329.668176617575</c:v>
                </c:pt>
                <c:pt idx="4043">
                  <c:v>53022.843393799893</c:v>
                </c:pt>
                <c:pt idx="4044">
                  <c:v>53376.235099430996</c:v>
                </c:pt>
                <c:pt idx="4045">
                  <c:v>53096.426968296175</c:v>
                </c:pt>
                <c:pt idx="4046">
                  <c:v>52420.856723726291</c:v>
                </c:pt>
                <c:pt idx="4047">
                  <c:v>51934.284627070592</c:v>
                </c:pt>
                <c:pt idx="4048">
                  <c:v>51787.982097221742</c:v>
                </c:pt>
                <c:pt idx="4049">
                  <c:v>53227.099740637655</c:v>
                </c:pt>
                <c:pt idx="4050">
                  <c:v>53890.225905991218</c:v>
                </c:pt>
                <c:pt idx="4051">
                  <c:v>54332.883836483808</c:v>
                </c:pt>
                <c:pt idx="4052">
                  <c:v>54997.379573127968</c:v>
                </c:pt>
                <c:pt idx="4053">
                  <c:v>55855.887337350185</c:v>
                </c:pt>
                <c:pt idx="4054">
                  <c:v>56478.927170475006</c:v>
                </c:pt>
                <c:pt idx="4055">
                  <c:v>56302.328410366848</c:v>
                </c:pt>
                <c:pt idx="4056">
                  <c:v>56180.475990904037</c:v>
                </c:pt>
                <c:pt idx="4057">
                  <c:v>57137.87154630162</c:v>
                </c:pt>
                <c:pt idx="4058">
                  <c:v>57948.644816745014</c:v>
                </c:pt>
                <c:pt idx="4059">
                  <c:v>58469.228329133977</c:v>
                </c:pt>
                <c:pt idx="4060">
                  <c:v>59463.831339714503</c:v>
                </c:pt>
                <c:pt idx="4061">
                  <c:v>60548.120895983135</c:v>
                </c:pt>
                <c:pt idx="4062">
                  <c:v>62186.11522878072</c:v>
                </c:pt>
                <c:pt idx="4063">
                  <c:v>61495.491307233679</c:v>
                </c:pt>
                <c:pt idx="4064">
                  <c:v>60195.68916378537</c:v>
                </c:pt>
                <c:pt idx="4065">
                  <c:v>60147.305550024612</c:v>
                </c:pt>
                <c:pt idx="4066">
                  <c:v>61019.002946995919</c:v>
                </c:pt>
                <c:pt idx="4067">
                  <c:v>61013.8418581441</c:v>
                </c:pt>
                <c:pt idx="4068">
                  <c:v>61421.466154299233</c:v>
                </c:pt>
                <c:pt idx="4069">
                  <c:v>61504.606937226104</c:v>
                </c:pt>
                <c:pt idx="4070">
                  <c:v>60964.739479659984</c:v>
                </c:pt>
                <c:pt idx="4071">
                  <c:v>60427.94611422826</c:v>
                </c:pt>
                <c:pt idx="4072">
                  <c:v>60579.808506577363</c:v>
                </c:pt>
                <c:pt idx="4073">
                  <c:v>60031.912676910033</c:v>
                </c:pt>
                <c:pt idx="4074">
                  <c:v>58831.606949361601</c:v>
                </c:pt>
                <c:pt idx="4075">
                  <c:v>57725.841342044143</c:v>
                </c:pt>
                <c:pt idx="4076">
                  <c:v>56083.958420131908</c:v>
                </c:pt>
                <c:pt idx="4077">
                  <c:v>55697.059312148587</c:v>
                </c:pt>
                <c:pt idx="4078">
                  <c:v>56439.547692954315</c:v>
                </c:pt>
                <c:pt idx="4079">
                  <c:v>55823.434341870256</c:v>
                </c:pt>
                <c:pt idx="4080">
                  <c:v>54907.755046977654</c:v>
                </c:pt>
                <c:pt idx="4081">
                  <c:v>54517.526499165724</c:v>
                </c:pt>
                <c:pt idx="4082">
                  <c:v>52825.033065324533</c:v>
                </c:pt>
                <c:pt idx="4083">
                  <c:v>52705.976322389848</c:v>
                </c:pt>
                <c:pt idx="4084">
                  <c:v>51743.951183292062</c:v>
                </c:pt>
                <c:pt idx="4085">
                  <c:v>51768.85011093106</c:v>
                </c:pt>
                <c:pt idx="4086">
                  <c:v>51691.960043935876</c:v>
                </c:pt>
                <c:pt idx="4087">
                  <c:v>51635.449515488421</c:v>
                </c:pt>
                <c:pt idx="4088">
                  <c:v>50537.825854266732</c:v>
                </c:pt>
                <c:pt idx="4089">
                  <c:v>49244.008685250192</c:v>
                </c:pt>
                <c:pt idx="4090">
                  <c:v>47800.944405982933</c:v>
                </c:pt>
                <c:pt idx="4091">
                  <c:v>46441.227194443185</c:v>
                </c:pt>
                <c:pt idx="4092">
                  <c:v>43031.331715276792</c:v>
                </c:pt>
                <c:pt idx="4093">
                  <c:v>41707.904436307013</c:v>
                </c:pt>
                <c:pt idx="4094">
                  <c:v>41468.377330875628</c:v>
                </c:pt>
                <c:pt idx="4095">
                  <c:v>39644.164282534184</c:v>
                </c:pt>
                <c:pt idx="4096">
                  <c:v>39162.023255701824</c:v>
                </c:pt>
                <c:pt idx="4097">
                  <c:v>38405.987590664095</c:v>
                </c:pt>
                <c:pt idx="4098">
                  <c:v>39366.863741016125</c:v>
                </c:pt>
                <c:pt idx="4099">
                  <c:v>40558.973448289427</c:v>
                </c:pt>
                <c:pt idx="4100">
                  <c:v>40922.15976363347</c:v>
                </c:pt>
                <c:pt idx="4101">
                  <c:v>41991.412445336042</c:v>
                </c:pt>
                <c:pt idx="4102">
                  <c:v>42264.724584603733</c:v>
                </c:pt>
                <c:pt idx="4103">
                  <c:v>41595.578463088284</c:v>
                </c:pt>
                <c:pt idx="4104">
                  <c:v>41762.383859304296</c:v>
                </c:pt>
                <c:pt idx="4105">
                  <c:v>41625.485156832867</c:v>
                </c:pt>
                <c:pt idx="4106">
                  <c:v>42539.888325791173</c:v>
                </c:pt>
                <c:pt idx="4107">
                  <c:v>42896.011012624112</c:v>
                </c:pt>
                <c:pt idx="4108">
                  <c:v>42551.221805730238</c:v>
                </c:pt>
                <c:pt idx="4109">
                  <c:v>42803.272409329089</c:v>
                </c:pt>
                <c:pt idx="4110">
                  <c:v>43673.110309920201</c:v>
                </c:pt>
                <c:pt idx="4111">
                  <c:v>44852.073361579416</c:v>
                </c:pt>
                <c:pt idx="4112">
                  <c:v>45739.658957005413</c:v>
                </c:pt>
                <c:pt idx="4113">
                  <c:v>47519.779604074625</c:v>
                </c:pt>
                <c:pt idx="4114">
                  <c:v>48928.324589749049</c:v>
                </c:pt>
                <c:pt idx="4115">
                  <c:v>49961.279416351616</c:v>
                </c:pt>
                <c:pt idx="4116">
                  <c:v>51836.154352371843</c:v>
                </c:pt>
                <c:pt idx="4117">
                  <c:v>55929.843437248324</c:v>
                </c:pt>
                <c:pt idx="4118">
                  <c:v>58453.308711298268</c:v>
                </c:pt>
                <c:pt idx="4119">
                  <c:v>59135.906679136002</c:v>
                </c:pt>
                <c:pt idx="4120">
                  <c:v>59734.956082170742</c:v>
                </c:pt>
                <c:pt idx="4121">
                  <c:v>60829.490013608782</c:v>
                </c:pt>
                <c:pt idx="4122">
                  <c:v>61917.231127441155</c:v>
                </c:pt>
                <c:pt idx="4123">
                  <c:v>62962.943470896993</c:v>
                </c:pt>
                <c:pt idx="4124">
                  <c:v>64160.463911210674</c:v>
                </c:pt>
                <c:pt idx="4125">
                  <c:v>64567.04042671842</c:v>
                </c:pt>
                <c:pt idx="4126">
                  <c:v>65445.012810499786</c:v>
                </c:pt>
                <c:pt idx="4127">
                  <c:v>65985.039152661557</c:v>
                </c:pt>
                <c:pt idx="4128">
                  <c:v>65218.41107678441</c:v>
                </c:pt>
                <c:pt idx="4129">
                  <c:v>64027.187099286173</c:v>
                </c:pt>
                <c:pt idx="4130">
                  <c:v>63601.986137315565</c:v>
                </c:pt>
                <c:pt idx="4131">
                  <c:v>62532.029808538995</c:v>
                </c:pt>
                <c:pt idx="4132">
                  <c:v>59792.015043336047</c:v>
                </c:pt>
                <c:pt idx="4133">
                  <c:v>58183.238168940705</c:v>
                </c:pt>
                <c:pt idx="4134">
                  <c:v>57143.914525213411</c:v>
                </c:pt>
                <c:pt idx="4135">
                  <c:v>57960.582193285314</c:v>
                </c:pt>
                <c:pt idx="4136">
                  <c:v>58540.274681665513</c:v>
                </c:pt>
                <c:pt idx="4137">
                  <c:v>58897.528085793274</c:v>
                </c:pt>
                <c:pt idx="4138">
                  <c:v>58767.021359493483</c:v>
                </c:pt>
                <c:pt idx="4139">
                  <c:v>58614.999249927881</c:v>
                </c:pt>
                <c:pt idx="4140">
                  <c:v>57762.195223707124</c:v>
                </c:pt>
                <c:pt idx="4141">
                  <c:v>57711.018335126115</c:v>
                </c:pt>
                <c:pt idx="4142">
                  <c:v>58624.497168741924</c:v>
                </c:pt>
                <c:pt idx="4143">
                  <c:v>59023.370564847231</c:v>
                </c:pt>
                <c:pt idx="4144">
                  <c:v>58608.725389845866</c:v>
                </c:pt>
                <c:pt idx="4145">
                  <c:v>58677.206800469401</c:v>
                </c:pt>
                <c:pt idx="4146">
                  <c:v>58518.700430610144</c:v>
                </c:pt>
                <c:pt idx="4147">
                  <c:v>57573.10793831187</c:v>
                </c:pt>
                <c:pt idx="4148">
                  <c:v>57419.168790161217</c:v>
                </c:pt>
                <c:pt idx="4149">
                  <c:v>59182.656400708183</c:v>
                </c:pt>
                <c:pt idx="4150">
                  <c:v>60478.980882382333</c:v>
                </c:pt>
                <c:pt idx="4151">
                  <c:v>61908.102775664505</c:v>
                </c:pt>
                <c:pt idx="4152">
                  <c:v>61020.856161930686</c:v>
                </c:pt>
                <c:pt idx="4153">
                  <c:v>60984.745209391673</c:v>
                </c:pt>
                <c:pt idx="4154">
                  <c:v>61565.401235372738</c:v>
                </c:pt>
                <c:pt idx="4155">
                  <c:v>62699.195699303804</c:v>
                </c:pt>
                <c:pt idx="4156">
                  <c:v>62330.581741610658</c:v>
                </c:pt>
                <c:pt idx="4157">
                  <c:v>61391.758819350616</c:v>
                </c:pt>
                <c:pt idx="4158">
                  <c:v>61570.283783818428</c:v>
                </c:pt>
                <c:pt idx="4159">
                  <c:v>61956.236811068717</c:v>
                </c:pt>
                <c:pt idx="4160">
                  <c:v>62678.977806381285</c:v>
                </c:pt>
                <c:pt idx="4161">
                  <c:v>61428.514280420692</c:v>
                </c:pt>
                <c:pt idx="4162">
                  <c:v>60318.48604765709</c:v>
                </c:pt>
                <c:pt idx="4163">
                  <c:v>60025.139297129193</c:v>
                </c:pt>
                <c:pt idx="4164">
                  <c:v>58580.834569810118</c:v>
                </c:pt>
                <c:pt idx="4165">
                  <c:v>58454.00266111557</c:v>
                </c:pt>
                <c:pt idx="4166">
                  <c:v>57096.604729219594</c:v>
                </c:pt>
                <c:pt idx="4167">
                  <c:v>53725.628145892915</c:v>
                </c:pt>
                <c:pt idx="4168">
                  <c:v>51542.014466855224</c:v>
                </c:pt>
                <c:pt idx="4169">
                  <c:v>49644.553144661215</c:v>
                </c:pt>
                <c:pt idx="4170">
                  <c:v>47419.789592937828</c:v>
                </c:pt>
                <c:pt idx="4171">
                  <c:v>46577.351811937231</c:v>
                </c:pt>
                <c:pt idx="4172">
                  <c:v>44965.869225508963</c:v>
                </c:pt>
                <c:pt idx="4173">
                  <c:v>45169.327202019595</c:v>
                </c:pt>
                <c:pt idx="4174">
                  <c:v>46880.104389264685</c:v>
                </c:pt>
                <c:pt idx="4175">
                  <c:v>46343.633917748215</c:v>
                </c:pt>
                <c:pt idx="4176">
                  <c:v>45087.518051350613</c:v>
                </c:pt>
                <c:pt idx="4177">
                  <c:v>44078.799273733282</c:v>
                </c:pt>
                <c:pt idx="4178">
                  <c:v>41287.316776821113</c:v>
                </c:pt>
                <c:pt idx="4179">
                  <c:v>40894.584703506276</c:v>
                </c:pt>
                <c:pt idx="4180">
                  <c:v>40697.951590465753</c:v>
                </c:pt>
                <c:pt idx="4181">
                  <c:v>39036.581573391093</c:v>
                </c:pt>
                <c:pt idx="4182">
                  <c:v>38163.195604541565</c:v>
                </c:pt>
                <c:pt idx="4183">
                  <c:v>35608.527921060151</c:v>
                </c:pt>
                <c:pt idx="4184">
                  <c:v>33231.494372225716</c:v>
                </c:pt>
                <c:pt idx="4185">
                  <c:v>31294.930634782435</c:v>
                </c:pt>
                <c:pt idx="4186">
                  <c:v>29242.496667762305</c:v>
                </c:pt>
                <c:pt idx="4187">
                  <c:v>28914.027154721964</c:v>
                </c:pt>
                <c:pt idx="4188">
                  <c:v>28102.744038664379</c:v>
                </c:pt>
                <c:pt idx="4189">
                  <c:v>26856.254771719749</c:v>
                </c:pt>
                <c:pt idx="4190">
                  <c:v>26957.690851211824</c:v>
                </c:pt>
                <c:pt idx="4191">
                  <c:v>26644.627839964665</c:v>
                </c:pt>
                <c:pt idx="4192">
                  <c:v>25644.498881905765</c:v>
                </c:pt>
                <c:pt idx="4193">
                  <c:v>26925.380909291718</c:v>
                </c:pt>
                <c:pt idx="4194">
                  <c:v>28463.24917782651</c:v>
                </c:pt>
                <c:pt idx="4195">
                  <c:v>26616.838104873143</c:v>
                </c:pt>
                <c:pt idx="4196">
                  <c:v>26480.771601439352</c:v>
                </c:pt>
                <c:pt idx="4197">
                  <c:v>25379.980346685854</c:v>
                </c:pt>
                <c:pt idx="4198">
                  <c:v>22547.915716912958</c:v>
                </c:pt>
                <c:pt idx="4199">
                  <c:v>21514.381111642579</c:v>
                </c:pt>
                <c:pt idx="4200">
                  <c:v>19880.453047133782</c:v>
                </c:pt>
                <c:pt idx="4201">
                  <c:v>16668.911809220233</c:v>
                </c:pt>
                <c:pt idx="4202">
                  <c:v>13687.211573998255</c:v>
                </c:pt>
                <c:pt idx="4203">
                  <c:v>10912.932602715662</c:v>
                </c:pt>
                <c:pt idx="4204">
                  <c:v>9385.1414068170725</c:v>
                </c:pt>
                <c:pt idx="4205">
                  <c:v>7855.0174030822891</c:v>
                </c:pt>
                <c:pt idx="4206">
                  <c:v>6236.7036890866802</c:v>
                </c:pt>
                <c:pt idx="4207">
                  <c:v>4483.4354137138725</c:v>
                </c:pt>
                <c:pt idx="4208">
                  <c:v>3052.8923219233911</c:v>
                </c:pt>
                <c:pt idx="4209">
                  <c:v>3077.0303516012386</c:v>
                </c:pt>
                <c:pt idx="4210">
                  <c:v>2457.5597779251111</c:v>
                </c:pt>
                <c:pt idx="4211">
                  <c:v>2016.8946132081398</c:v>
                </c:pt>
                <c:pt idx="4212">
                  <c:v>2391.3141131082789</c:v>
                </c:pt>
                <c:pt idx="4213">
                  <c:v>3151.8714717056209</c:v>
                </c:pt>
                <c:pt idx="4214">
                  <c:v>4262.5837733267035</c:v>
                </c:pt>
                <c:pt idx="4215">
                  <c:v>5713.5441533118574</c:v>
                </c:pt>
                <c:pt idx="4216">
                  <c:v>6790.1792706602273</c:v>
                </c:pt>
                <c:pt idx="4217">
                  <c:v>8680.8372909247064</c:v>
                </c:pt>
                <c:pt idx="4218">
                  <c:v>10228.783998301578</c:v>
                </c:pt>
                <c:pt idx="4219">
                  <c:v>10253.573962659684</c:v>
                </c:pt>
                <c:pt idx="4220">
                  <c:v>9114.884509181109</c:v>
                </c:pt>
                <c:pt idx="4221">
                  <c:v>7692.5708995489495</c:v>
                </c:pt>
                <c:pt idx="4222">
                  <c:v>7622.1986861434034</c:v>
                </c:pt>
                <c:pt idx="4223">
                  <c:v>8587.4108873607111</c:v>
                </c:pt>
                <c:pt idx="4224">
                  <c:v>7122.5281393889227</c:v>
                </c:pt>
                <c:pt idx="4225">
                  <c:v>5357.1474814269704</c:v>
                </c:pt>
                <c:pt idx="4226">
                  <c:v>4182.2978406509064</c:v>
                </c:pt>
                <c:pt idx="4227">
                  <c:v>2822.4289108979865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791.07230260592769</c:v>
                </c:pt>
                <c:pt idx="4333">
                  <c:v>1236.982758825834</c:v>
                </c:pt>
                <c:pt idx="4334">
                  <c:v>1360.8077914970211</c:v>
                </c:pt>
                <c:pt idx="4335">
                  <c:v>1788.4896887783179</c:v>
                </c:pt>
                <c:pt idx="4336">
                  <c:v>1337.9185181207822</c:v>
                </c:pt>
                <c:pt idx="4337">
                  <c:v>1515.7109121052201</c:v>
                </c:pt>
                <c:pt idx="4338">
                  <c:v>3840.5715796540412</c:v>
                </c:pt>
                <c:pt idx="4339">
                  <c:v>4407.6133595387582</c:v>
                </c:pt>
                <c:pt idx="4340">
                  <c:v>4338.1979514199702</c:v>
                </c:pt>
                <c:pt idx="4341">
                  <c:v>5670.4301253926715</c:v>
                </c:pt>
                <c:pt idx="4342">
                  <c:v>5661.8992334438481</c:v>
                </c:pt>
                <c:pt idx="4343">
                  <c:v>5363.6567667703493</c:v>
                </c:pt>
                <c:pt idx="4344">
                  <c:v>7967.5025504736122</c:v>
                </c:pt>
                <c:pt idx="4345">
                  <c:v>7554.3191075031709</c:v>
                </c:pt>
                <c:pt idx="4346">
                  <c:v>7645.8562108692267</c:v>
                </c:pt>
                <c:pt idx="4347">
                  <c:v>8277.7373724004428</c:v>
                </c:pt>
                <c:pt idx="4348">
                  <c:v>8793.5713689625991</c:v>
                </c:pt>
                <c:pt idx="4349">
                  <c:v>8694.068738761347</c:v>
                </c:pt>
                <c:pt idx="4350">
                  <c:v>9670.3543652080843</c:v>
                </c:pt>
                <c:pt idx="4351">
                  <c:v>12020.404024248863</c:v>
                </c:pt>
                <c:pt idx="4352">
                  <c:v>13948.219143447563</c:v>
                </c:pt>
                <c:pt idx="4353">
                  <c:v>14106.920462549875</c:v>
                </c:pt>
                <c:pt idx="4354">
                  <c:v>13369.817962560261</c:v>
                </c:pt>
                <c:pt idx="4355">
                  <c:v>13659.264994838893</c:v>
                </c:pt>
                <c:pt idx="4356">
                  <c:v>13973.436805986525</c:v>
                </c:pt>
                <c:pt idx="4357">
                  <c:v>14854.021789925282</c:v>
                </c:pt>
                <c:pt idx="4358">
                  <c:v>13922.712713197388</c:v>
                </c:pt>
                <c:pt idx="4359">
                  <c:v>13181.114109592294</c:v>
                </c:pt>
                <c:pt idx="4360">
                  <c:v>12964.694706589778</c:v>
                </c:pt>
                <c:pt idx="4361">
                  <c:v>12883.379124997569</c:v>
                </c:pt>
                <c:pt idx="4362">
                  <c:v>13063.99009481653</c:v>
                </c:pt>
                <c:pt idx="4363">
                  <c:v>12544.787583039208</c:v>
                </c:pt>
                <c:pt idx="4364">
                  <c:v>12054.177760507082</c:v>
                </c:pt>
                <c:pt idx="4365">
                  <c:v>11361.309840625487</c:v>
                </c:pt>
                <c:pt idx="4366">
                  <c:v>10096.192594657125</c:v>
                </c:pt>
                <c:pt idx="4367">
                  <c:v>9349.1734693672552</c:v>
                </c:pt>
                <c:pt idx="4368">
                  <c:v>8508.8300238779011</c:v>
                </c:pt>
                <c:pt idx="4369">
                  <c:v>7596.4013715991714</c:v>
                </c:pt>
                <c:pt idx="4370">
                  <c:v>7977.2583013020885</c:v>
                </c:pt>
                <c:pt idx="4371">
                  <c:v>8723.0371367266871</c:v>
                </c:pt>
                <c:pt idx="4372">
                  <c:v>7991.7671334390734</c:v>
                </c:pt>
                <c:pt idx="4373">
                  <c:v>8170.4589556811025</c:v>
                </c:pt>
                <c:pt idx="4374">
                  <c:v>7956.2407529198472</c:v>
                </c:pt>
                <c:pt idx="4375">
                  <c:v>7518.6549760724365</c:v>
                </c:pt>
                <c:pt idx="4376">
                  <c:v>6801.2941716025034</c:v>
                </c:pt>
                <c:pt idx="4377">
                  <c:v>6112.2091855967883</c:v>
                </c:pt>
                <c:pt idx="4378">
                  <c:v>5072.5755837734541</c:v>
                </c:pt>
                <c:pt idx="4379">
                  <c:v>4795.9583742973264</c:v>
                </c:pt>
                <c:pt idx="4380">
                  <c:v>4171.1812022144441</c:v>
                </c:pt>
                <c:pt idx="4381">
                  <c:v>2412.2916082843612</c:v>
                </c:pt>
                <c:pt idx="4382">
                  <c:v>1275.062462066837</c:v>
                </c:pt>
                <c:pt idx="4383">
                  <c:v>416.75284828434155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1470.2565585430873</c:v>
                </c:pt>
                <c:pt idx="4413">
                  <c:v>3449.5608971476795</c:v>
                </c:pt>
                <c:pt idx="4414">
                  <c:v>3595.53297286724</c:v>
                </c:pt>
                <c:pt idx="4415">
                  <c:v>4125.9591992180385</c:v>
                </c:pt>
                <c:pt idx="4416">
                  <c:v>4069.0096247230649</c:v>
                </c:pt>
                <c:pt idx="4417">
                  <c:v>4016.3408604708238</c:v>
                </c:pt>
                <c:pt idx="4418">
                  <c:v>3504.4539075867174</c:v>
                </c:pt>
                <c:pt idx="4419">
                  <c:v>2680.4845328785077</c:v>
                </c:pt>
                <c:pt idx="4420">
                  <c:v>1932.3590143041438</c:v>
                </c:pt>
                <c:pt idx="4421">
                  <c:v>1632.2096273196075</c:v>
                </c:pt>
                <c:pt idx="4422">
                  <c:v>573.31720898218816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981.48748184019553</c:v>
                </c:pt>
                <c:pt idx="4434">
                  <c:v>895.72232569529945</c:v>
                </c:pt>
                <c:pt idx="4435">
                  <c:v>554.0288220364456</c:v>
                </c:pt>
                <c:pt idx="4436">
                  <c:v>0</c:v>
                </c:pt>
                <c:pt idx="4437">
                  <c:v>1849.0453717783239</c:v>
                </c:pt>
                <c:pt idx="4438">
                  <c:v>4138.2984704806304</c:v>
                </c:pt>
                <c:pt idx="4439">
                  <c:v>5309.2216606938291</c:v>
                </c:pt>
                <c:pt idx="4440">
                  <c:v>5615.0218474749554</c:v>
                </c:pt>
                <c:pt idx="4441">
                  <c:v>5633.1050137399934</c:v>
                </c:pt>
                <c:pt idx="4442">
                  <c:v>5043.4413127667085</c:v>
                </c:pt>
                <c:pt idx="4443">
                  <c:v>4969.858305322211</c:v>
                </c:pt>
                <c:pt idx="4444">
                  <c:v>4445.7180627916414</c:v>
                </c:pt>
                <c:pt idx="4445">
                  <c:v>4243.8325953203966</c:v>
                </c:pt>
                <c:pt idx="4446">
                  <c:v>4662.7992260510418</c:v>
                </c:pt>
                <c:pt idx="4447">
                  <c:v>4838.6519130087954</c:v>
                </c:pt>
                <c:pt idx="4448">
                  <c:v>4844.0107098314402</c:v>
                </c:pt>
                <c:pt idx="4449">
                  <c:v>2858.4689275386845</c:v>
                </c:pt>
                <c:pt idx="4450">
                  <c:v>4728.6980581655134</c:v>
                </c:pt>
                <c:pt idx="4451">
                  <c:v>3420.1933892394522</c:v>
                </c:pt>
                <c:pt idx="4452">
                  <c:v>2716.1060289639463</c:v>
                </c:pt>
                <c:pt idx="4453">
                  <c:v>1499.2745598734255</c:v>
                </c:pt>
                <c:pt idx="4454">
                  <c:v>1023.2201543445553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315.03096375660198</c:v>
                </c:pt>
                <c:pt idx="4923">
                  <c:v>552.92221192340969</c:v>
                </c:pt>
                <c:pt idx="4924">
                  <c:v>0</c:v>
                </c:pt>
                <c:pt idx="4925">
                  <c:v>0</c:v>
                </c:pt>
                <c:pt idx="4926">
                  <c:v>2117.8999208412679</c:v>
                </c:pt>
                <c:pt idx="4927">
                  <c:v>3690.9271000162562</c:v>
                </c:pt>
                <c:pt idx="4928">
                  <c:v>5668.1691775762883</c:v>
                </c:pt>
                <c:pt idx="4929">
                  <c:v>1697.4948551059351</c:v>
                </c:pt>
                <c:pt idx="4930">
                  <c:v>1949.714072655137</c:v>
                </c:pt>
                <c:pt idx="4931">
                  <c:v>5089.1818875534254</c:v>
                </c:pt>
                <c:pt idx="4932">
                  <c:v>2210.0643524623156</c:v>
                </c:pt>
                <c:pt idx="4933">
                  <c:v>1947.4167297004412</c:v>
                </c:pt>
                <c:pt idx="4934">
                  <c:v>0</c:v>
                </c:pt>
                <c:pt idx="4935">
                  <c:v>586.37202524969325</c:v>
                </c:pt>
                <c:pt idx="4936">
                  <c:v>1081.8618474092655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304.11543370643631</c:v>
                </c:pt>
                <c:pt idx="4955">
                  <c:v>1592.4525084082281</c:v>
                </c:pt>
                <c:pt idx="4956">
                  <c:v>4286.4485294470142</c:v>
                </c:pt>
                <c:pt idx="4957">
                  <c:v>7099.7004373326927</c:v>
                </c:pt>
                <c:pt idx="4958">
                  <c:v>7500.7793917747904</c:v>
                </c:pt>
                <c:pt idx="4959">
                  <c:v>8783.1618728191388</c:v>
                </c:pt>
                <c:pt idx="4960">
                  <c:v>8042.8020002119438</c:v>
                </c:pt>
                <c:pt idx="4961">
                  <c:v>9122.6541928827064</c:v>
                </c:pt>
                <c:pt idx="4962">
                  <c:v>10239.339920819766</c:v>
                </c:pt>
                <c:pt idx="4963">
                  <c:v>11611.534107259135</c:v>
                </c:pt>
                <c:pt idx="4964">
                  <c:v>13463.568476491313</c:v>
                </c:pt>
                <c:pt idx="4965">
                  <c:v>14982.966729204942</c:v>
                </c:pt>
                <c:pt idx="4966">
                  <c:v>13724.684833432755</c:v>
                </c:pt>
                <c:pt idx="4967">
                  <c:v>15558.396059752624</c:v>
                </c:pt>
                <c:pt idx="4968">
                  <c:v>16670.133851315899</c:v>
                </c:pt>
                <c:pt idx="4969">
                  <c:v>16685.600346831627</c:v>
                </c:pt>
                <c:pt idx="4970">
                  <c:v>15536.808139779196</c:v>
                </c:pt>
                <c:pt idx="4971">
                  <c:v>16680.517039702041</c:v>
                </c:pt>
                <c:pt idx="4972">
                  <c:v>18020.789272168586</c:v>
                </c:pt>
                <c:pt idx="4973">
                  <c:v>20018.791833190124</c:v>
                </c:pt>
                <c:pt idx="4974">
                  <c:v>21264.374111341302</c:v>
                </c:pt>
                <c:pt idx="4975">
                  <c:v>22841.830277943809</c:v>
                </c:pt>
                <c:pt idx="4976">
                  <c:v>24395.374106217067</c:v>
                </c:pt>
                <c:pt idx="4977">
                  <c:v>25649.209895068459</c:v>
                </c:pt>
                <c:pt idx="4978">
                  <c:v>26718.714277330138</c:v>
                </c:pt>
                <c:pt idx="4979">
                  <c:v>27391.537064417273</c:v>
                </c:pt>
                <c:pt idx="4980">
                  <c:v>27025.053149471354</c:v>
                </c:pt>
                <c:pt idx="4981">
                  <c:v>28046.437072600231</c:v>
                </c:pt>
                <c:pt idx="4982">
                  <c:v>28826.116277595956</c:v>
                </c:pt>
                <c:pt idx="4983">
                  <c:v>27749.375675523675</c:v>
                </c:pt>
                <c:pt idx="4984">
                  <c:v>27039.326343259261</c:v>
                </c:pt>
                <c:pt idx="4985">
                  <c:v>28659.629492016062</c:v>
                </c:pt>
                <c:pt idx="4986">
                  <c:v>27418.329985720025</c:v>
                </c:pt>
                <c:pt idx="4987">
                  <c:v>25929.425027335012</c:v>
                </c:pt>
                <c:pt idx="4988">
                  <c:v>25462.945094785082</c:v>
                </c:pt>
                <c:pt idx="4989">
                  <c:v>25491.995336931912</c:v>
                </c:pt>
                <c:pt idx="4990">
                  <c:v>24102.611861681296</c:v>
                </c:pt>
                <c:pt idx="4991">
                  <c:v>21654.93048911502</c:v>
                </c:pt>
                <c:pt idx="4992">
                  <c:v>17382.679694838436</c:v>
                </c:pt>
                <c:pt idx="4993">
                  <c:v>13919.921877688383</c:v>
                </c:pt>
                <c:pt idx="4994">
                  <c:v>10226.851599607751</c:v>
                </c:pt>
                <c:pt idx="4995">
                  <c:v>6934.9133796166325</c:v>
                </c:pt>
                <c:pt idx="4996">
                  <c:v>3523.7782366214092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52384"/>
        <c:axId val="74753920"/>
      </c:areaChart>
      <c:catAx>
        <c:axId val="74752384"/>
        <c:scaling>
          <c:orientation val="minMax"/>
        </c:scaling>
        <c:delete val="1"/>
        <c:axPos val="b"/>
        <c:majorTickMark val="out"/>
        <c:minorTickMark val="none"/>
        <c:tickLblPos val="none"/>
        <c:crossAx val="74753920"/>
        <c:crosses val="autoZero"/>
        <c:auto val="1"/>
        <c:lblAlgn val="ctr"/>
        <c:lblOffset val="100"/>
        <c:noMultiLvlLbl val="0"/>
      </c:catAx>
      <c:valAx>
        <c:axId val="74753920"/>
        <c:scaling>
          <c:orientation val="minMax"/>
          <c:max val="8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74752384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tx1"/>
            </a:solidFill>
          </c:spPr>
          <c:val>
            <c:numRef>
              <c:f>Diagramm!$F$2:$F$3361</c:f>
              <c:numCache>
                <c:formatCode>0</c:formatCode>
                <c:ptCount val="3360"/>
                <c:pt idx="0">
                  <c:v>50136.45668234089</c:v>
                </c:pt>
                <c:pt idx="1">
                  <c:v>49237.473806743728</c:v>
                </c:pt>
                <c:pt idx="2">
                  <c:v>48831.195154149085</c:v>
                </c:pt>
                <c:pt idx="3">
                  <c:v>48479.397551395574</c:v>
                </c:pt>
                <c:pt idx="4">
                  <c:v>48069.897335069822</c:v>
                </c:pt>
                <c:pt idx="5">
                  <c:v>47828.905786277654</c:v>
                </c:pt>
                <c:pt idx="6">
                  <c:v>47864.426685102866</c:v>
                </c:pt>
                <c:pt idx="7">
                  <c:v>47177.407645417828</c:v>
                </c:pt>
                <c:pt idx="8">
                  <c:v>46373.818818040461</c:v>
                </c:pt>
                <c:pt idx="9">
                  <c:v>45994.761968493585</c:v>
                </c:pt>
                <c:pt idx="10">
                  <c:v>46025.158680766406</c:v>
                </c:pt>
                <c:pt idx="11">
                  <c:v>46356.960122140255</c:v>
                </c:pt>
                <c:pt idx="12">
                  <c:v>46524.964400399222</c:v>
                </c:pt>
                <c:pt idx="13">
                  <c:v>46622.205806874968</c:v>
                </c:pt>
                <c:pt idx="14">
                  <c:v>46365.776822631582</c:v>
                </c:pt>
                <c:pt idx="15">
                  <c:v>46608.46815727216</c:v>
                </c:pt>
                <c:pt idx="16">
                  <c:v>47725.613510612471</c:v>
                </c:pt>
                <c:pt idx="17">
                  <c:v>48112.534748070284</c:v>
                </c:pt>
                <c:pt idx="18">
                  <c:v>49083.128886620201</c:v>
                </c:pt>
                <c:pt idx="19">
                  <c:v>49866.316078905853</c:v>
                </c:pt>
                <c:pt idx="20">
                  <c:v>51371.985342095264</c:v>
                </c:pt>
                <c:pt idx="21">
                  <c:v>51937.869260439518</c:v>
                </c:pt>
                <c:pt idx="22">
                  <c:v>52486.092746220165</c:v>
                </c:pt>
                <c:pt idx="23">
                  <c:v>53059.159255937207</c:v>
                </c:pt>
                <c:pt idx="24">
                  <c:v>57041.761903602302</c:v>
                </c:pt>
                <c:pt idx="25">
                  <c:v>58909.603690495227</c:v>
                </c:pt>
                <c:pt idx="26">
                  <c:v>60940.841772171181</c:v>
                </c:pt>
                <c:pt idx="27">
                  <c:v>63096.19525703098</c:v>
                </c:pt>
                <c:pt idx="28">
                  <c:v>64052.42901844978</c:v>
                </c:pt>
                <c:pt idx="29">
                  <c:v>65599.116603065908</c:v>
                </c:pt>
                <c:pt idx="30">
                  <c:v>67035.522946856392</c:v>
                </c:pt>
                <c:pt idx="31">
                  <c:v>68131.782899925238</c:v>
                </c:pt>
                <c:pt idx="32">
                  <c:v>69202.418716489221</c:v>
                </c:pt>
                <c:pt idx="33">
                  <c:v>69455.609317351322</c:v>
                </c:pt>
                <c:pt idx="34">
                  <c:v>69472.023894390222</c:v>
                </c:pt>
                <c:pt idx="35">
                  <c:v>69310.882834382501</c:v>
                </c:pt>
                <c:pt idx="36">
                  <c:v>69469.099277580244</c:v>
                </c:pt>
                <c:pt idx="37">
                  <c:v>69550.557444604405</c:v>
                </c:pt>
                <c:pt idx="38">
                  <c:v>69739.266912596038</c:v>
                </c:pt>
                <c:pt idx="39">
                  <c:v>69840.789320536904</c:v>
                </c:pt>
                <c:pt idx="40">
                  <c:v>69866.631311559642</c:v>
                </c:pt>
                <c:pt idx="41">
                  <c:v>70326.739252546904</c:v>
                </c:pt>
                <c:pt idx="42">
                  <c:v>70715.121997473951</c:v>
                </c:pt>
                <c:pt idx="43">
                  <c:v>70634.193048732006</c:v>
                </c:pt>
                <c:pt idx="44">
                  <c:v>71090.226829905921</c:v>
                </c:pt>
                <c:pt idx="45">
                  <c:v>70978.182128841639</c:v>
                </c:pt>
                <c:pt idx="46">
                  <c:v>70953.738972067178</c:v>
                </c:pt>
                <c:pt idx="47">
                  <c:v>71268.875343753156</c:v>
                </c:pt>
                <c:pt idx="48">
                  <c:v>71182.851042145048</c:v>
                </c:pt>
                <c:pt idx="49">
                  <c:v>70827.16569736872</c:v>
                </c:pt>
                <c:pt idx="50">
                  <c:v>70719.560182575515</c:v>
                </c:pt>
                <c:pt idx="51">
                  <c:v>71026.668775461934</c:v>
                </c:pt>
                <c:pt idx="52">
                  <c:v>70738.779236065384</c:v>
                </c:pt>
                <c:pt idx="53">
                  <c:v>70631.452647139318</c:v>
                </c:pt>
                <c:pt idx="54">
                  <c:v>70197.399345610713</c:v>
                </c:pt>
                <c:pt idx="55">
                  <c:v>69930.99090243323</c:v>
                </c:pt>
                <c:pt idx="56">
                  <c:v>70381.142010920463</c:v>
                </c:pt>
                <c:pt idx="57">
                  <c:v>70456.161655863034</c:v>
                </c:pt>
                <c:pt idx="58">
                  <c:v>70453.928847287869</c:v>
                </c:pt>
                <c:pt idx="59">
                  <c:v>70436.78221499364</c:v>
                </c:pt>
                <c:pt idx="60">
                  <c:v>70719.270444076014</c:v>
                </c:pt>
                <c:pt idx="61">
                  <c:v>71365.729097336647</c:v>
                </c:pt>
                <c:pt idx="62">
                  <c:v>70906.174602937492</c:v>
                </c:pt>
                <c:pt idx="63">
                  <c:v>70479.062610893438</c:v>
                </c:pt>
                <c:pt idx="64">
                  <c:v>70299.146015555234</c:v>
                </c:pt>
                <c:pt idx="65">
                  <c:v>70283.827519059618</c:v>
                </c:pt>
                <c:pt idx="66">
                  <c:v>70026.016119750202</c:v>
                </c:pt>
                <c:pt idx="67">
                  <c:v>70809.012889566235</c:v>
                </c:pt>
                <c:pt idx="68">
                  <c:v>70057.17512260213</c:v>
                </c:pt>
                <c:pt idx="69">
                  <c:v>71332.205732216418</c:v>
                </c:pt>
                <c:pt idx="70">
                  <c:v>71722.726775302654</c:v>
                </c:pt>
                <c:pt idx="71">
                  <c:v>72000.104233506179</c:v>
                </c:pt>
                <c:pt idx="72">
                  <c:v>73044.409488253354</c:v>
                </c:pt>
                <c:pt idx="73">
                  <c:v>73410.804745347501</c:v>
                </c:pt>
                <c:pt idx="74">
                  <c:v>73580.812764563438</c:v>
                </c:pt>
                <c:pt idx="75">
                  <c:v>73765.62007368941</c:v>
                </c:pt>
                <c:pt idx="76">
                  <c:v>73920.725282052386</c:v>
                </c:pt>
                <c:pt idx="77">
                  <c:v>73995.818412848064</c:v>
                </c:pt>
                <c:pt idx="78">
                  <c:v>73458.965010658852</c:v>
                </c:pt>
                <c:pt idx="79">
                  <c:v>72803.303806119948</c:v>
                </c:pt>
                <c:pt idx="80">
                  <c:v>70482.983992216527</c:v>
                </c:pt>
                <c:pt idx="81">
                  <c:v>68566.259295752068</c:v>
                </c:pt>
                <c:pt idx="82">
                  <c:v>68223.003872769084</c:v>
                </c:pt>
                <c:pt idx="83">
                  <c:v>67488.620097184423</c:v>
                </c:pt>
                <c:pt idx="84">
                  <c:v>65766.405045018211</c:v>
                </c:pt>
                <c:pt idx="85">
                  <c:v>65123.663734704125</c:v>
                </c:pt>
                <c:pt idx="86">
                  <c:v>64112.522224935325</c:v>
                </c:pt>
                <c:pt idx="87">
                  <c:v>63233.182298062042</c:v>
                </c:pt>
                <c:pt idx="88">
                  <c:v>63706.819645362913</c:v>
                </c:pt>
                <c:pt idx="89">
                  <c:v>63216.058091968203</c:v>
                </c:pt>
                <c:pt idx="90">
                  <c:v>62288.657816515552</c:v>
                </c:pt>
                <c:pt idx="91">
                  <c:v>60607.580825667384</c:v>
                </c:pt>
                <c:pt idx="92">
                  <c:v>60083.301713936562</c:v>
                </c:pt>
                <c:pt idx="93">
                  <c:v>59080.731017390732</c:v>
                </c:pt>
                <c:pt idx="94">
                  <c:v>57909.817647241012</c:v>
                </c:pt>
                <c:pt idx="95">
                  <c:v>56999.77545111462</c:v>
                </c:pt>
                <c:pt idx="96">
                  <c:v>55302.218606965675</c:v>
                </c:pt>
                <c:pt idx="97">
                  <c:v>54349.282097704265</c:v>
                </c:pt>
                <c:pt idx="98">
                  <c:v>53991.318090782566</c:v>
                </c:pt>
                <c:pt idx="99">
                  <c:v>54056.575130139034</c:v>
                </c:pt>
                <c:pt idx="100">
                  <c:v>53413.070928544257</c:v>
                </c:pt>
                <c:pt idx="101">
                  <c:v>53321.600664455029</c:v>
                </c:pt>
                <c:pt idx="102">
                  <c:v>53573.02940694982</c:v>
                </c:pt>
                <c:pt idx="103">
                  <c:v>53464.257529503026</c:v>
                </c:pt>
                <c:pt idx="104">
                  <c:v>53100.167765901191</c:v>
                </c:pt>
                <c:pt idx="105">
                  <c:v>53275.936715573225</c:v>
                </c:pt>
                <c:pt idx="106">
                  <c:v>53499.467865499813</c:v>
                </c:pt>
                <c:pt idx="107">
                  <c:v>53276.151766816125</c:v>
                </c:pt>
                <c:pt idx="108">
                  <c:v>52153.23186711235</c:v>
                </c:pt>
                <c:pt idx="109">
                  <c:v>52060.152122678206</c:v>
                </c:pt>
                <c:pt idx="110">
                  <c:v>52137.81565645813</c:v>
                </c:pt>
                <c:pt idx="111">
                  <c:v>51975.681836615826</c:v>
                </c:pt>
                <c:pt idx="112">
                  <c:v>52595.836158704748</c:v>
                </c:pt>
                <c:pt idx="113">
                  <c:v>52701.571688807504</c:v>
                </c:pt>
                <c:pt idx="114">
                  <c:v>52726.092336113485</c:v>
                </c:pt>
                <c:pt idx="115">
                  <c:v>52845.530675114962</c:v>
                </c:pt>
                <c:pt idx="116">
                  <c:v>54898.52937957894</c:v>
                </c:pt>
                <c:pt idx="117">
                  <c:v>55423.752394064963</c:v>
                </c:pt>
                <c:pt idx="118">
                  <c:v>55201.640101780125</c:v>
                </c:pt>
                <c:pt idx="119">
                  <c:v>56403.078934620993</c:v>
                </c:pt>
                <c:pt idx="120">
                  <c:v>58416.756500465366</c:v>
                </c:pt>
                <c:pt idx="121">
                  <c:v>59698.971703792035</c:v>
                </c:pt>
                <c:pt idx="122">
                  <c:v>61754.145949926606</c:v>
                </c:pt>
                <c:pt idx="123">
                  <c:v>63670.759516559003</c:v>
                </c:pt>
                <c:pt idx="124">
                  <c:v>66191.564355757713</c:v>
                </c:pt>
                <c:pt idx="125">
                  <c:v>64345.681823713363</c:v>
                </c:pt>
                <c:pt idx="126">
                  <c:v>65226.031129837582</c:v>
                </c:pt>
                <c:pt idx="127">
                  <c:v>65737.449216119494</c:v>
                </c:pt>
                <c:pt idx="128">
                  <c:v>66154.583951802459</c:v>
                </c:pt>
                <c:pt idx="129">
                  <c:v>66393.927174866942</c:v>
                </c:pt>
                <c:pt idx="130">
                  <c:v>69883.587721618547</c:v>
                </c:pt>
                <c:pt idx="131">
                  <c:v>69999.429258500502</c:v>
                </c:pt>
                <c:pt idx="132">
                  <c:v>70056.987303173548</c:v>
                </c:pt>
                <c:pt idx="133">
                  <c:v>69675.173032150196</c:v>
                </c:pt>
                <c:pt idx="134">
                  <c:v>69562.064287971371</c:v>
                </c:pt>
                <c:pt idx="135">
                  <c:v>69493.556050261934</c:v>
                </c:pt>
                <c:pt idx="136">
                  <c:v>69659.499921361174</c:v>
                </c:pt>
                <c:pt idx="137">
                  <c:v>69606.492793493118</c:v>
                </c:pt>
                <c:pt idx="138">
                  <c:v>69512.038443116078</c:v>
                </c:pt>
                <c:pt idx="139">
                  <c:v>69510.2675742219</c:v>
                </c:pt>
                <c:pt idx="140">
                  <c:v>69669.02164552694</c:v>
                </c:pt>
                <c:pt idx="141">
                  <c:v>70011.400644589638</c:v>
                </c:pt>
                <c:pt idx="142">
                  <c:v>70153.357091343743</c:v>
                </c:pt>
                <c:pt idx="143">
                  <c:v>70113.796272707434</c:v>
                </c:pt>
                <c:pt idx="144">
                  <c:v>70063.854325869805</c:v>
                </c:pt>
                <c:pt idx="145">
                  <c:v>69905.376977858832</c:v>
                </c:pt>
                <c:pt idx="146">
                  <c:v>69753.944660509398</c:v>
                </c:pt>
                <c:pt idx="147">
                  <c:v>69618.348043901788</c:v>
                </c:pt>
                <c:pt idx="148">
                  <c:v>68855.316599439568</c:v>
                </c:pt>
                <c:pt idx="149">
                  <c:v>68637.722585829048</c:v>
                </c:pt>
                <c:pt idx="150">
                  <c:v>68866.0837786622</c:v>
                </c:pt>
                <c:pt idx="151">
                  <c:v>67759.073466021262</c:v>
                </c:pt>
                <c:pt idx="152">
                  <c:v>67547.330488136024</c:v>
                </c:pt>
                <c:pt idx="153">
                  <c:v>67343.340568095824</c:v>
                </c:pt>
                <c:pt idx="154">
                  <c:v>67615.59864536114</c:v>
                </c:pt>
                <c:pt idx="155">
                  <c:v>67770.530651373003</c:v>
                </c:pt>
                <c:pt idx="156">
                  <c:v>68863.235250746351</c:v>
                </c:pt>
                <c:pt idx="157">
                  <c:v>69224.481091812588</c:v>
                </c:pt>
                <c:pt idx="158">
                  <c:v>69706.070729720755</c:v>
                </c:pt>
                <c:pt idx="159">
                  <c:v>69834.834763868625</c:v>
                </c:pt>
                <c:pt idx="160">
                  <c:v>69697.190755306845</c:v>
                </c:pt>
                <c:pt idx="161">
                  <c:v>69496.905163007628</c:v>
                </c:pt>
                <c:pt idx="162">
                  <c:v>70216.940175028984</c:v>
                </c:pt>
                <c:pt idx="163">
                  <c:v>71145.777329177508</c:v>
                </c:pt>
                <c:pt idx="164">
                  <c:v>70593.187342042933</c:v>
                </c:pt>
                <c:pt idx="165">
                  <c:v>71213.474419228703</c:v>
                </c:pt>
                <c:pt idx="166">
                  <c:v>71777.709411143413</c:v>
                </c:pt>
                <c:pt idx="167">
                  <c:v>71750.697653490104</c:v>
                </c:pt>
                <c:pt idx="168">
                  <c:v>73284.360621535248</c:v>
                </c:pt>
                <c:pt idx="169">
                  <c:v>73588.669543585085</c:v>
                </c:pt>
                <c:pt idx="170">
                  <c:v>73825.689051869267</c:v>
                </c:pt>
                <c:pt idx="171">
                  <c:v>73897.868378487066</c:v>
                </c:pt>
                <c:pt idx="172">
                  <c:v>74626.897898731637</c:v>
                </c:pt>
                <c:pt idx="173">
                  <c:v>74146.3676985575</c:v>
                </c:pt>
                <c:pt idx="174">
                  <c:v>73856.337658428442</c:v>
                </c:pt>
                <c:pt idx="175">
                  <c:v>73726.375023964079</c:v>
                </c:pt>
                <c:pt idx="176">
                  <c:v>73042.688677842205</c:v>
                </c:pt>
                <c:pt idx="177">
                  <c:v>72189.581198159067</c:v>
                </c:pt>
                <c:pt idx="178">
                  <c:v>71440.952980889648</c:v>
                </c:pt>
                <c:pt idx="179">
                  <c:v>70357.560260521408</c:v>
                </c:pt>
                <c:pt idx="180">
                  <c:v>70018.674142167583</c:v>
                </c:pt>
                <c:pt idx="181">
                  <c:v>69562.172013826814</c:v>
                </c:pt>
                <c:pt idx="182">
                  <c:v>69029.859516746423</c:v>
                </c:pt>
                <c:pt idx="183">
                  <c:v>68237.572292955723</c:v>
                </c:pt>
                <c:pt idx="184">
                  <c:v>67876.64442337332</c:v>
                </c:pt>
                <c:pt idx="185">
                  <c:v>67194.500879697138</c:v>
                </c:pt>
                <c:pt idx="186">
                  <c:v>65663.577111841369</c:v>
                </c:pt>
                <c:pt idx="187">
                  <c:v>64126.915440431374</c:v>
                </c:pt>
                <c:pt idx="188">
                  <c:v>62793.578712173818</c:v>
                </c:pt>
                <c:pt idx="189">
                  <c:v>61851.935997375891</c:v>
                </c:pt>
                <c:pt idx="190">
                  <c:v>60851.020034043635</c:v>
                </c:pt>
                <c:pt idx="191">
                  <c:v>59955.722864431824</c:v>
                </c:pt>
                <c:pt idx="192">
                  <c:v>57774.117910158391</c:v>
                </c:pt>
                <c:pt idx="193">
                  <c:v>57239.422028585977</c:v>
                </c:pt>
                <c:pt idx="194">
                  <c:v>56668.127589166601</c:v>
                </c:pt>
                <c:pt idx="195">
                  <c:v>56551.715385578624</c:v>
                </c:pt>
                <c:pt idx="196">
                  <c:v>55535.683762723835</c:v>
                </c:pt>
                <c:pt idx="197">
                  <c:v>55316.248998577044</c:v>
                </c:pt>
                <c:pt idx="198">
                  <c:v>55113.830914902603</c:v>
                </c:pt>
                <c:pt idx="199">
                  <c:v>54771.170587165434</c:v>
                </c:pt>
                <c:pt idx="200">
                  <c:v>54298.605692804078</c:v>
                </c:pt>
                <c:pt idx="201">
                  <c:v>53690.890903737185</c:v>
                </c:pt>
                <c:pt idx="202">
                  <c:v>53563.287425458911</c:v>
                </c:pt>
                <c:pt idx="203">
                  <c:v>53971.485120057274</c:v>
                </c:pt>
                <c:pt idx="204">
                  <c:v>53069.328736872842</c:v>
                </c:pt>
                <c:pt idx="205">
                  <c:v>52480.505819051046</c:v>
                </c:pt>
                <c:pt idx="206">
                  <c:v>52445.764030455022</c:v>
                </c:pt>
                <c:pt idx="207">
                  <c:v>52726.366656600236</c:v>
                </c:pt>
                <c:pt idx="208">
                  <c:v>52857.336467742418</c:v>
                </c:pt>
                <c:pt idx="209">
                  <c:v>52960.689013821131</c:v>
                </c:pt>
                <c:pt idx="210">
                  <c:v>53144.344977838489</c:v>
                </c:pt>
                <c:pt idx="211">
                  <c:v>53263.182014342325</c:v>
                </c:pt>
                <c:pt idx="212">
                  <c:v>55321.380994252853</c:v>
                </c:pt>
                <c:pt idx="213">
                  <c:v>56383.024905634906</c:v>
                </c:pt>
                <c:pt idx="214">
                  <c:v>56653.698732030651</c:v>
                </c:pt>
                <c:pt idx="215">
                  <c:v>56932.219726219424</c:v>
                </c:pt>
                <c:pt idx="216">
                  <c:v>59247.288405257481</c:v>
                </c:pt>
                <c:pt idx="217">
                  <c:v>61135.08870955083</c:v>
                </c:pt>
                <c:pt idx="218">
                  <c:v>62812.195461996336</c:v>
                </c:pt>
                <c:pt idx="219">
                  <c:v>64309.248859328276</c:v>
                </c:pt>
                <c:pt idx="220">
                  <c:v>67459.232764162429</c:v>
                </c:pt>
                <c:pt idx="221">
                  <c:v>69604.466025633999</c:v>
                </c:pt>
                <c:pt idx="222">
                  <c:v>70357.470956187855</c:v>
                </c:pt>
                <c:pt idx="223">
                  <c:v>71219.403345953455</c:v>
                </c:pt>
                <c:pt idx="224">
                  <c:v>72611.350348196807</c:v>
                </c:pt>
                <c:pt idx="225">
                  <c:v>72782.064992958592</c:v>
                </c:pt>
                <c:pt idx="226">
                  <c:v>72823.147589477347</c:v>
                </c:pt>
                <c:pt idx="227">
                  <c:v>73104.887744590087</c:v>
                </c:pt>
                <c:pt idx="228">
                  <c:v>73311.431448198404</c:v>
                </c:pt>
                <c:pt idx="229">
                  <c:v>72981.623736085006</c:v>
                </c:pt>
                <c:pt idx="230">
                  <c:v>72593.771611077449</c:v>
                </c:pt>
                <c:pt idx="231">
                  <c:v>72738.196141276465</c:v>
                </c:pt>
                <c:pt idx="232">
                  <c:v>72515.726631657148</c:v>
                </c:pt>
                <c:pt idx="233">
                  <c:v>73140.706591505979</c:v>
                </c:pt>
                <c:pt idx="234">
                  <c:v>73558.757998129338</c:v>
                </c:pt>
                <c:pt idx="235">
                  <c:v>73620.987500434872</c:v>
                </c:pt>
                <c:pt idx="236">
                  <c:v>73628.646047863818</c:v>
                </c:pt>
                <c:pt idx="237">
                  <c:v>74031.635057190651</c:v>
                </c:pt>
                <c:pt idx="238">
                  <c:v>74201.125671926449</c:v>
                </c:pt>
                <c:pt idx="239">
                  <c:v>74101.557146693653</c:v>
                </c:pt>
                <c:pt idx="240">
                  <c:v>72797.229709794425</c:v>
                </c:pt>
                <c:pt idx="241">
                  <c:v>72760.806356637957</c:v>
                </c:pt>
                <c:pt idx="242">
                  <c:v>72816.663013591446</c:v>
                </c:pt>
                <c:pt idx="243">
                  <c:v>72914.600833682518</c:v>
                </c:pt>
                <c:pt idx="244">
                  <c:v>72722.859623727287</c:v>
                </c:pt>
                <c:pt idx="245">
                  <c:v>72500.962783152994</c:v>
                </c:pt>
                <c:pt idx="246">
                  <c:v>72366.733764300734</c:v>
                </c:pt>
                <c:pt idx="247">
                  <c:v>72093.628697503256</c:v>
                </c:pt>
                <c:pt idx="248">
                  <c:v>71332.507684986005</c:v>
                </c:pt>
                <c:pt idx="249">
                  <c:v>71490.523093315845</c:v>
                </c:pt>
                <c:pt idx="250">
                  <c:v>71452.526702390023</c:v>
                </c:pt>
                <c:pt idx="251">
                  <c:v>71484.815224851947</c:v>
                </c:pt>
                <c:pt idx="252">
                  <c:v>71152.352811268618</c:v>
                </c:pt>
                <c:pt idx="253">
                  <c:v>71248.320729937404</c:v>
                </c:pt>
                <c:pt idx="254">
                  <c:v>71028.212979544987</c:v>
                </c:pt>
                <c:pt idx="255">
                  <c:v>70843.585880957864</c:v>
                </c:pt>
                <c:pt idx="256">
                  <c:v>70989.369398853305</c:v>
                </c:pt>
                <c:pt idx="257">
                  <c:v>71016.14828444361</c:v>
                </c:pt>
                <c:pt idx="258">
                  <c:v>71322.065685668873</c:v>
                </c:pt>
                <c:pt idx="259">
                  <c:v>71821.824550561636</c:v>
                </c:pt>
                <c:pt idx="260">
                  <c:v>72319.546635898485</c:v>
                </c:pt>
                <c:pt idx="261">
                  <c:v>72902.40618675921</c:v>
                </c:pt>
                <c:pt idx="262">
                  <c:v>72936.737095326665</c:v>
                </c:pt>
                <c:pt idx="263">
                  <c:v>73012.982772634568</c:v>
                </c:pt>
                <c:pt idx="264">
                  <c:v>73735.421392775286</c:v>
                </c:pt>
                <c:pt idx="265">
                  <c:v>73478.758735533411</c:v>
                </c:pt>
                <c:pt idx="266">
                  <c:v>73053.602027835135</c:v>
                </c:pt>
                <c:pt idx="267">
                  <c:v>73050.677411025026</c:v>
                </c:pt>
                <c:pt idx="268">
                  <c:v>73957.548902838957</c:v>
                </c:pt>
                <c:pt idx="269">
                  <c:v>73465.272779983003</c:v>
                </c:pt>
                <c:pt idx="270">
                  <c:v>72838.902796178532</c:v>
                </c:pt>
                <c:pt idx="271">
                  <c:v>72123.237289019729</c:v>
                </c:pt>
                <c:pt idx="272">
                  <c:v>71033.979516551306</c:v>
                </c:pt>
                <c:pt idx="273">
                  <c:v>69346.89771031792</c:v>
                </c:pt>
                <c:pt idx="274">
                  <c:v>68165.770607533559</c:v>
                </c:pt>
                <c:pt idx="275">
                  <c:v>66989.49136847553</c:v>
                </c:pt>
                <c:pt idx="276">
                  <c:v>65503.621837178602</c:v>
                </c:pt>
                <c:pt idx="277">
                  <c:v>65237.519952150862</c:v>
                </c:pt>
                <c:pt idx="278">
                  <c:v>64778.520305976941</c:v>
                </c:pt>
                <c:pt idx="279">
                  <c:v>64218.611768629737</c:v>
                </c:pt>
                <c:pt idx="280">
                  <c:v>63859.742904569575</c:v>
                </c:pt>
                <c:pt idx="281">
                  <c:v>63187.144512429346</c:v>
                </c:pt>
                <c:pt idx="282">
                  <c:v>62944.975988585124</c:v>
                </c:pt>
                <c:pt idx="283">
                  <c:v>62666.089367236702</c:v>
                </c:pt>
                <c:pt idx="284">
                  <c:v>62102.491719927384</c:v>
                </c:pt>
                <c:pt idx="285">
                  <c:v>60897.979496465137</c:v>
                </c:pt>
                <c:pt idx="286">
                  <c:v>60130.406946660507</c:v>
                </c:pt>
                <c:pt idx="287">
                  <c:v>58767.628421751484</c:v>
                </c:pt>
                <c:pt idx="288">
                  <c:v>57416.940021653434</c:v>
                </c:pt>
                <c:pt idx="289">
                  <c:v>56971.022859657081</c:v>
                </c:pt>
                <c:pt idx="290">
                  <c:v>57396.183572034111</c:v>
                </c:pt>
                <c:pt idx="291">
                  <c:v>57004.706411922758</c:v>
                </c:pt>
                <c:pt idx="292">
                  <c:v>55479.124885371035</c:v>
                </c:pt>
                <c:pt idx="293">
                  <c:v>55386.988442990238</c:v>
                </c:pt>
                <c:pt idx="294">
                  <c:v>55487.047541356311</c:v>
                </c:pt>
                <c:pt idx="295">
                  <c:v>55173.255540289436</c:v>
                </c:pt>
                <c:pt idx="296">
                  <c:v>53684.718893019002</c:v>
                </c:pt>
                <c:pt idx="297">
                  <c:v>53658.300828973959</c:v>
                </c:pt>
                <c:pt idx="298">
                  <c:v>53951.282917961595</c:v>
                </c:pt>
                <c:pt idx="299">
                  <c:v>53944.280537127612</c:v>
                </c:pt>
                <c:pt idx="300">
                  <c:v>53689.747968453674</c:v>
                </c:pt>
                <c:pt idx="301">
                  <c:v>53265.67973240935</c:v>
                </c:pt>
                <c:pt idx="302">
                  <c:v>53494.418165970092</c:v>
                </c:pt>
                <c:pt idx="303">
                  <c:v>53790.781805600476</c:v>
                </c:pt>
                <c:pt idx="304">
                  <c:v>54082.534858713894</c:v>
                </c:pt>
                <c:pt idx="305">
                  <c:v>54220.037902587574</c:v>
                </c:pt>
                <c:pt idx="306">
                  <c:v>54820.459370917255</c:v>
                </c:pt>
                <c:pt idx="307">
                  <c:v>54414.232578910989</c:v>
                </c:pt>
                <c:pt idx="308">
                  <c:v>55236.145013634654</c:v>
                </c:pt>
                <c:pt idx="309">
                  <c:v>55674.421048554075</c:v>
                </c:pt>
                <c:pt idx="310">
                  <c:v>56324.188167072251</c:v>
                </c:pt>
                <c:pt idx="311">
                  <c:v>57120.119648424283</c:v>
                </c:pt>
                <c:pt idx="312">
                  <c:v>58325.132857184268</c:v>
                </c:pt>
                <c:pt idx="313">
                  <c:v>60535.302383253271</c:v>
                </c:pt>
                <c:pt idx="314">
                  <c:v>61946.827458426342</c:v>
                </c:pt>
                <c:pt idx="315">
                  <c:v>63220.666075444089</c:v>
                </c:pt>
                <c:pt idx="316">
                  <c:v>65795.670435575536</c:v>
                </c:pt>
                <c:pt idx="317">
                  <c:v>66756.414866779101</c:v>
                </c:pt>
                <c:pt idx="318">
                  <c:v>67910.077282756232</c:v>
                </c:pt>
                <c:pt idx="319">
                  <c:v>68258.949868231954</c:v>
                </c:pt>
                <c:pt idx="320">
                  <c:v>69036.704313475973</c:v>
                </c:pt>
                <c:pt idx="321">
                  <c:v>69087.543909030588</c:v>
                </c:pt>
                <c:pt idx="322">
                  <c:v>69258.245338352848</c:v>
                </c:pt>
                <c:pt idx="323">
                  <c:v>69126.179246433487</c:v>
                </c:pt>
                <c:pt idx="324">
                  <c:v>68910.61760723211</c:v>
                </c:pt>
                <c:pt idx="325">
                  <c:v>68673.57266923858</c:v>
                </c:pt>
                <c:pt idx="326">
                  <c:v>68445.848220309214</c:v>
                </c:pt>
                <c:pt idx="327">
                  <c:v>68565.401493587633</c:v>
                </c:pt>
                <c:pt idx="328">
                  <c:v>68735.115168923687</c:v>
                </c:pt>
                <c:pt idx="329">
                  <c:v>68737.892013091812</c:v>
                </c:pt>
                <c:pt idx="330">
                  <c:v>69068.008686162269</c:v>
                </c:pt>
                <c:pt idx="331">
                  <c:v>69220.806398693632</c:v>
                </c:pt>
                <c:pt idx="332">
                  <c:v>69392.364228542836</c:v>
                </c:pt>
                <c:pt idx="333">
                  <c:v>69631.014241734811</c:v>
                </c:pt>
                <c:pt idx="334">
                  <c:v>69759.901619984783</c:v>
                </c:pt>
                <c:pt idx="335">
                  <c:v>69792.822481203679</c:v>
                </c:pt>
                <c:pt idx="336">
                  <c:v>69186.053196763489</c:v>
                </c:pt>
                <c:pt idx="337">
                  <c:v>68835.539293747614</c:v>
                </c:pt>
                <c:pt idx="338">
                  <c:v>68692.016817411684</c:v>
                </c:pt>
                <c:pt idx="339">
                  <c:v>68576.445396104042</c:v>
                </c:pt>
                <c:pt idx="340">
                  <c:v>68759.505864407736</c:v>
                </c:pt>
                <c:pt idx="341">
                  <c:v>68688.148898548432</c:v>
                </c:pt>
                <c:pt idx="342">
                  <c:v>69249.335529083197</c:v>
                </c:pt>
                <c:pt idx="343">
                  <c:v>69097.717795112607</c:v>
                </c:pt>
                <c:pt idx="344">
                  <c:v>69329.067279145951</c:v>
                </c:pt>
                <c:pt idx="345">
                  <c:v>69595.508160220576</c:v>
                </c:pt>
                <c:pt idx="346">
                  <c:v>69679.955619614702</c:v>
                </c:pt>
                <c:pt idx="347">
                  <c:v>70053.427744565575</c:v>
                </c:pt>
                <c:pt idx="348">
                  <c:v>69941.431500112507</c:v>
                </c:pt>
                <c:pt idx="349">
                  <c:v>70124.54863461903</c:v>
                </c:pt>
                <c:pt idx="350">
                  <c:v>70335.404576185741</c:v>
                </c:pt>
                <c:pt idx="351">
                  <c:v>69975.852513949678</c:v>
                </c:pt>
                <c:pt idx="352">
                  <c:v>70237.07209501481</c:v>
                </c:pt>
                <c:pt idx="353">
                  <c:v>69658.28750490323</c:v>
                </c:pt>
                <c:pt idx="354">
                  <c:v>69663.237287700802</c:v>
                </c:pt>
                <c:pt idx="355">
                  <c:v>69803.329957016409</c:v>
                </c:pt>
                <c:pt idx="356">
                  <c:v>70370.251888063838</c:v>
                </c:pt>
                <c:pt idx="357">
                  <c:v>70831.637521770841</c:v>
                </c:pt>
                <c:pt idx="358">
                  <c:v>70730.812929082938</c:v>
                </c:pt>
                <c:pt idx="359">
                  <c:v>70895.230817386808</c:v>
                </c:pt>
                <c:pt idx="360">
                  <c:v>70396.390826007831</c:v>
                </c:pt>
                <c:pt idx="361">
                  <c:v>70723.020224919543</c:v>
                </c:pt>
                <c:pt idx="362">
                  <c:v>70725.237014780127</c:v>
                </c:pt>
                <c:pt idx="363">
                  <c:v>70484.028612639653</c:v>
                </c:pt>
                <c:pt idx="364">
                  <c:v>69876.22491970702</c:v>
                </c:pt>
                <c:pt idx="365">
                  <c:v>69363.336715896658</c:v>
                </c:pt>
                <c:pt idx="366">
                  <c:v>69857.386110453925</c:v>
                </c:pt>
                <c:pt idx="367">
                  <c:v>69387.020585601014</c:v>
                </c:pt>
                <c:pt idx="368">
                  <c:v>68176.383806862359</c:v>
                </c:pt>
                <c:pt idx="369">
                  <c:v>66741.363682582771</c:v>
                </c:pt>
                <c:pt idx="370">
                  <c:v>66203.410996107268</c:v>
                </c:pt>
                <c:pt idx="371">
                  <c:v>65390.306251348222</c:v>
                </c:pt>
                <c:pt idx="372">
                  <c:v>64671.749366212076</c:v>
                </c:pt>
                <c:pt idx="373">
                  <c:v>63897.893275389099</c:v>
                </c:pt>
                <c:pt idx="374">
                  <c:v>63353.535706132476</c:v>
                </c:pt>
                <c:pt idx="375">
                  <c:v>62949.471440591165</c:v>
                </c:pt>
                <c:pt idx="376">
                  <c:v>63148.000380605525</c:v>
                </c:pt>
                <c:pt idx="377">
                  <c:v>62440.855027485013</c:v>
                </c:pt>
                <c:pt idx="378">
                  <c:v>61603.552812986039</c:v>
                </c:pt>
                <c:pt idx="379">
                  <c:v>60719.88262710048</c:v>
                </c:pt>
                <c:pt idx="380">
                  <c:v>58952.067100208827</c:v>
                </c:pt>
                <c:pt idx="381">
                  <c:v>58039.729021818821</c:v>
                </c:pt>
                <c:pt idx="382">
                  <c:v>57658.463792236704</c:v>
                </c:pt>
                <c:pt idx="383">
                  <c:v>56916.156359497108</c:v>
                </c:pt>
                <c:pt idx="384">
                  <c:v>54956.006529743703</c:v>
                </c:pt>
                <c:pt idx="385">
                  <c:v>54152.780926718777</c:v>
                </c:pt>
                <c:pt idx="386">
                  <c:v>54269.163295450911</c:v>
                </c:pt>
                <c:pt idx="387">
                  <c:v>54231.753790179595</c:v>
                </c:pt>
                <c:pt idx="388">
                  <c:v>53533.14420934402</c:v>
                </c:pt>
                <c:pt idx="389">
                  <c:v>53268.364468968859</c:v>
                </c:pt>
                <c:pt idx="390">
                  <c:v>52580.186074817866</c:v>
                </c:pt>
                <c:pt idx="391">
                  <c:v>52487.823568327898</c:v>
                </c:pt>
                <c:pt idx="392">
                  <c:v>51778.421378560357</c:v>
                </c:pt>
                <c:pt idx="393">
                  <c:v>51475.779804461716</c:v>
                </c:pt>
                <c:pt idx="394">
                  <c:v>51574.849747204018</c:v>
                </c:pt>
                <c:pt idx="395">
                  <c:v>51657.007531586365</c:v>
                </c:pt>
                <c:pt idx="396">
                  <c:v>51589.192303515192</c:v>
                </c:pt>
                <c:pt idx="397">
                  <c:v>51380.623834387225</c:v>
                </c:pt>
                <c:pt idx="398">
                  <c:v>51398.981881969725</c:v>
                </c:pt>
                <c:pt idx="399">
                  <c:v>51690.850269828035</c:v>
                </c:pt>
                <c:pt idx="400">
                  <c:v>51964.235263662187</c:v>
                </c:pt>
                <c:pt idx="401">
                  <c:v>52148.101273074193</c:v>
                </c:pt>
                <c:pt idx="402">
                  <c:v>52558.326736701376</c:v>
                </c:pt>
                <c:pt idx="403">
                  <c:v>53047.880479018633</c:v>
                </c:pt>
                <c:pt idx="404">
                  <c:v>53781.245664591574</c:v>
                </c:pt>
                <c:pt idx="405">
                  <c:v>53994.856624827888</c:v>
                </c:pt>
                <c:pt idx="406">
                  <c:v>54592.309224648612</c:v>
                </c:pt>
                <c:pt idx="407">
                  <c:v>55609.995180249054</c:v>
                </c:pt>
                <c:pt idx="408">
                  <c:v>59180.02822564575</c:v>
                </c:pt>
                <c:pt idx="409">
                  <c:v>60465.756132840601</c:v>
                </c:pt>
                <c:pt idx="410">
                  <c:v>60008.15852465816</c:v>
                </c:pt>
                <c:pt idx="411">
                  <c:v>61191.747703869572</c:v>
                </c:pt>
                <c:pt idx="412">
                  <c:v>64024.065481521786</c:v>
                </c:pt>
                <c:pt idx="413">
                  <c:v>65462.969543379411</c:v>
                </c:pt>
                <c:pt idx="414">
                  <c:v>65933.179686701318</c:v>
                </c:pt>
                <c:pt idx="415">
                  <c:v>66398.814484677874</c:v>
                </c:pt>
                <c:pt idx="416">
                  <c:v>67269.746989216437</c:v>
                </c:pt>
                <c:pt idx="417">
                  <c:v>67892.675552432687</c:v>
                </c:pt>
                <c:pt idx="418">
                  <c:v>67478.608600821157</c:v>
                </c:pt>
                <c:pt idx="419">
                  <c:v>67092.381374171411</c:v>
                </c:pt>
                <c:pt idx="420">
                  <c:v>67459.535718101586</c:v>
                </c:pt>
                <c:pt idx="421">
                  <c:v>68252.456682286778</c:v>
                </c:pt>
                <c:pt idx="422">
                  <c:v>68560.955499362739</c:v>
                </c:pt>
                <c:pt idx="423">
                  <c:v>68500.694697076018</c:v>
                </c:pt>
                <c:pt idx="424">
                  <c:v>68474.455041464375</c:v>
                </c:pt>
                <c:pt idx="425">
                  <c:v>68239.219617513809</c:v>
                </c:pt>
                <c:pt idx="426">
                  <c:v>68408.231472918327</c:v>
                </c:pt>
                <c:pt idx="427">
                  <c:v>67892.931851865549</c:v>
                </c:pt>
                <c:pt idx="428">
                  <c:v>67494.460520511391</c:v>
                </c:pt>
                <c:pt idx="429">
                  <c:v>67194.153073357418</c:v>
                </c:pt>
                <c:pt idx="430">
                  <c:v>67298.998763866548</c:v>
                </c:pt>
                <c:pt idx="431">
                  <c:v>67419.921437005629</c:v>
                </c:pt>
                <c:pt idx="432">
                  <c:v>67098.253033991772</c:v>
                </c:pt>
                <c:pt idx="433">
                  <c:v>66447.488750492543</c:v>
                </c:pt>
                <c:pt idx="434">
                  <c:v>66601.919370738891</c:v>
                </c:pt>
                <c:pt idx="435">
                  <c:v>66517.465704092872</c:v>
                </c:pt>
                <c:pt idx="436">
                  <c:v>66273.152274369597</c:v>
                </c:pt>
                <c:pt idx="437">
                  <c:v>66108.831499522843</c:v>
                </c:pt>
                <c:pt idx="438">
                  <c:v>66334.784078388417</c:v>
                </c:pt>
                <c:pt idx="439">
                  <c:v>66057.965673322848</c:v>
                </c:pt>
                <c:pt idx="440">
                  <c:v>65467.044103660526</c:v>
                </c:pt>
                <c:pt idx="441">
                  <c:v>65400.374013446359</c:v>
                </c:pt>
                <c:pt idx="442">
                  <c:v>65563.675397345782</c:v>
                </c:pt>
                <c:pt idx="443">
                  <c:v>65275.678933029441</c:v>
                </c:pt>
                <c:pt idx="444">
                  <c:v>65627.66515614705</c:v>
                </c:pt>
                <c:pt idx="445">
                  <c:v>64841.310663525859</c:v>
                </c:pt>
                <c:pt idx="446">
                  <c:v>64806.079102732248</c:v>
                </c:pt>
                <c:pt idx="447">
                  <c:v>64853.037163516172</c:v>
                </c:pt>
                <c:pt idx="448">
                  <c:v>65116.309142383776</c:v>
                </c:pt>
                <c:pt idx="449">
                  <c:v>65031.599777006675</c:v>
                </c:pt>
                <c:pt idx="450">
                  <c:v>65243.226218743417</c:v>
                </c:pt>
                <c:pt idx="451">
                  <c:v>65737.707117424012</c:v>
                </c:pt>
                <c:pt idx="452">
                  <c:v>66173.899117579771</c:v>
                </c:pt>
                <c:pt idx="453">
                  <c:v>67336.02061624582</c:v>
                </c:pt>
                <c:pt idx="454">
                  <c:v>67844.05995516009</c:v>
                </c:pt>
                <c:pt idx="455">
                  <c:v>67874.288871397919</c:v>
                </c:pt>
                <c:pt idx="456">
                  <c:v>67693.824436021881</c:v>
                </c:pt>
                <c:pt idx="457">
                  <c:v>67530.14120601429</c:v>
                </c:pt>
                <c:pt idx="458">
                  <c:v>67305.787094627391</c:v>
                </c:pt>
                <c:pt idx="459">
                  <c:v>67806.623418308081</c:v>
                </c:pt>
                <c:pt idx="460">
                  <c:v>67501.656727791677</c:v>
                </c:pt>
                <c:pt idx="461">
                  <c:v>67123.877771198473</c:v>
                </c:pt>
                <c:pt idx="462">
                  <c:v>66561.208408397681</c:v>
                </c:pt>
                <c:pt idx="463">
                  <c:v>66262.714880433108</c:v>
                </c:pt>
                <c:pt idx="464">
                  <c:v>64472.207843203934</c:v>
                </c:pt>
                <c:pt idx="465">
                  <c:v>63821.354655839008</c:v>
                </c:pt>
                <c:pt idx="466">
                  <c:v>63129.648940742787</c:v>
                </c:pt>
                <c:pt idx="467">
                  <c:v>61949.293939999989</c:v>
                </c:pt>
                <c:pt idx="468">
                  <c:v>60999.030153262196</c:v>
                </c:pt>
                <c:pt idx="469">
                  <c:v>60785.237981317485</c:v>
                </c:pt>
                <c:pt idx="470">
                  <c:v>60483.571145999595</c:v>
                </c:pt>
                <c:pt idx="471">
                  <c:v>60057.247474945834</c:v>
                </c:pt>
                <c:pt idx="472">
                  <c:v>60201.333409566134</c:v>
                </c:pt>
                <c:pt idx="473">
                  <c:v>59663.527494562688</c:v>
                </c:pt>
                <c:pt idx="474">
                  <c:v>59182.209173632444</c:v>
                </c:pt>
                <c:pt idx="475">
                  <c:v>58158.451524513592</c:v>
                </c:pt>
                <c:pt idx="476">
                  <c:v>56832.268553942667</c:v>
                </c:pt>
                <c:pt idx="477">
                  <c:v>55876.525565891105</c:v>
                </c:pt>
                <c:pt idx="478">
                  <c:v>54802.645358927861</c:v>
                </c:pt>
                <c:pt idx="479">
                  <c:v>54410.439147070276</c:v>
                </c:pt>
                <c:pt idx="480">
                  <c:v>53610.655164867574</c:v>
                </c:pt>
                <c:pt idx="481">
                  <c:v>53067.342616501861</c:v>
                </c:pt>
                <c:pt idx="482">
                  <c:v>53124.977350771056</c:v>
                </c:pt>
                <c:pt idx="483">
                  <c:v>53048.850011717099</c:v>
                </c:pt>
                <c:pt idx="484">
                  <c:v>52397.572328416347</c:v>
                </c:pt>
                <c:pt idx="485">
                  <c:v>52287.649506328802</c:v>
                </c:pt>
                <c:pt idx="486">
                  <c:v>52475.738048897503</c:v>
                </c:pt>
                <c:pt idx="487">
                  <c:v>52005.70891705028</c:v>
                </c:pt>
                <c:pt idx="488">
                  <c:v>51533.498036280602</c:v>
                </c:pt>
                <c:pt idx="489">
                  <c:v>51310.238804033579</c:v>
                </c:pt>
                <c:pt idx="490">
                  <c:v>51114.855338856243</c:v>
                </c:pt>
                <c:pt idx="491">
                  <c:v>51152.760423109074</c:v>
                </c:pt>
                <c:pt idx="492">
                  <c:v>51613.724564389304</c:v>
                </c:pt>
                <c:pt idx="493">
                  <c:v>51529.775887719574</c:v>
                </c:pt>
                <c:pt idx="494">
                  <c:v>51488.442998785831</c:v>
                </c:pt>
                <c:pt idx="495">
                  <c:v>51384.771079585582</c:v>
                </c:pt>
                <c:pt idx="496">
                  <c:v>51806.985149420208</c:v>
                </c:pt>
                <c:pt idx="497">
                  <c:v>51657.353535820825</c:v>
                </c:pt>
                <c:pt idx="498">
                  <c:v>51836.559300700588</c:v>
                </c:pt>
                <c:pt idx="499">
                  <c:v>51874.65821139967</c:v>
                </c:pt>
                <c:pt idx="500">
                  <c:v>52382.981081561527</c:v>
                </c:pt>
                <c:pt idx="501">
                  <c:v>52316.774933367626</c:v>
                </c:pt>
                <c:pt idx="502">
                  <c:v>52152.31499593809</c:v>
                </c:pt>
                <c:pt idx="503">
                  <c:v>51538.544331833458</c:v>
                </c:pt>
                <c:pt idx="504">
                  <c:v>52145.950760645101</c:v>
                </c:pt>
                <c:pt idx="505">
                  <c:v>52390.88831953417</c:v>
                </c:pt>
                <c:pt idx="506">
                  <c:v>52631.234314129681</c:v>
                </c:pt>
                <c:pt idx="507">
                  <c:v>53071.978032026454</c:v>
                </c:pt>
                <c:pt idx="508">
                  <c:v>54062.739531967884</c:v>
                </c:pt>
                <c:pt idx="509">
                  <c:v>54726.853011242121</c:v>
                </c:pt>
                <c:pt idx="510">
                  <c:v>55149.086904235846</c:v>
                </c:pt>
                <c:pt idx="511">
                  <c:v>55446.952698823683</c:v>
                </c:pt>
                <c:pt idx="512">
                  <c:v>57084.188270038612</c:v>
                </c:pt>
                <c:pt idx="513">
                  <c:v>57029.634535280231</c:v>
                </c:pt>
                <c:pt idx="514">
                  <c:v>57294.56505180605</c:v>
                </c:pt>
                <c:pt idx="515">
                  <c:v>57997.136861687024</c:v>
                </c:pt>
                <c:pt idx="516">
                  <c:v>58912.741556442743</c:v>
                </c:pt>
                <c:pt idx="517">
                  <c:v>59240.659660940437</c:v>
                </c:pt>
                <c:pt idx="518">
                  <c:v>59171.579354887326</c:v>
                </c:pt>
                <c:pt idx="519">
                  <c:v>59729.956302889048</c:v>
                </c:pt>
                <c:pt idx="520">
                  <c:v>59699.478896341716</c:v>
                </c:pt>
                <c:pt idx="521">
                  <c:v>59945.819294157947</c:v>
                </c:pt>
                <c:pt idx="522">
                  <c:v>60058.609466150927</c:v>
                </c:pt>
                <c:pt idx="523">
                  <c:v>60271.889639931593</c:v>
                </c:pt>
                <c:pt idx="524">
                  <c:v>60615.142059405538</c:v>
                </c:pt>
                <c:pt idx="525">
                  <c:v>60700.548038631838</c:v>
                </c:pt>
                <c:pt idx="526">
                  <c:v>61022.673575712259</c:v>
                </c:pt>
                <c:pt idx="527">
                  <c:v>61117.198208199443</c:v>
                </c:pt>
                <c:pt idx="528">
                  <c:v>61279.123784752308</c:v>
                </c:pt>
                <c:pt idx="529">
                  <c:v>60980.670303574305</c:v>
                </c:pt>
                <c:pt idx="530">
                  <c:v>60946.407074075651</c:v>
                </c:pt>
                <c:pt idx="531">
                  <c:v>61003.071274476759</c:v>
                </c:pt>
                <c:pt idx="532">
                  <c:v>60170.10872998472</c:v>
                </c:pt>
                <c:pt idx="533">
                  <c:v>59834.228122949258</c:v>
                </c:pt>
                <c:pt idx="534">
                  <c:v>59560.361566508625</c:v>
                </c:pt>
                <c:pt idx="535">
                  <c:v>58914.014844015983</c:v>
                </c:pt>
                <c:pt idx="536">
                  <c:v>58507.554579245152</c:v>
                </c:pt>
                <c:pt idx="537">
                  <c:v>58624.324801103372</c:v>
                </c:pt>
                <c:pt idx="538">
                  <c:v>58522.06413065557</c:v>
                </c:pt>
                <c:pt idx="539">
                  <c:v>58196.889631493439</c:v>
                </c:pt>
                <c:pt idx="540">
                  <c:v>58288.169072645454</c:v>
                </c:pt>
                <c:pt idx="541">
                  <c:v>57950.726040239024</c:v>
                </c:pt>
                <c:pt idx="542">
                  <c:v>57937.202240475512</c:v>
                </c:pt>
                <c:pt idx="543">
                  <c:v>57742.660358514106</c:v>
                </c:pt>
                <c:pt idx="544">
                  <c:v>58819.816592837989</c:v>
                </c:pt>
                <c:pt idx="545">
                  <c:v>58908.030452491941</c:v>
                </c:pt>
                <c:pt idx="546">
                  <c:v>59253.846066528669</c:v>
                </c:pt>
                <c:pt idx="547">
                  <c:v>59728.240298092293</c:v>
                </c:pt>
                <c:pt idx="548">
                  <c:v>61359.444022341289</c:v>
                </c:pt>
                <c:pt idx="549">
                  <c:v>62754.666451243254</c:v>
                </c:pt>
                <c:pt idx="550">
                  <c:v>63174.446877869006</c:v>
                </c:pt>
                <c:pt idx="551">
                  <c:v>63648.600828714225</c:v>
                </c:pt>
                <c:pt idx="552">
                  <c:v>64470.779975035184</c:v>
                </c:pt>
                <c:pt idx="553">
                  <c:v>65488.378027939601</c:v>
                </c:pt>
                <c:pt idx="554">
                  <c:v>65731.215533350318</c:v>
                </c:pt>
                <c:pt idx="555">
                  <c:v>65871.265753072308</c:v>
                </c:pt>
                <c:pt idx="556">
                  <c:v>65497.833875141769</c:v>
                </c:pt>
                <c:pt idx="557">
                  <c:v>64963.231502815528</c:v>
                </c:pt>
                <c:pt idx="558">
                  <c:v>64173.132235199359</c:v>
                </c:pt>
                <c:pt idx="559">
                  <c:v>63570.623728596955</c:v>
                </c:pt>
                <c:pt idx="560">
                  <c:v>63066.688384351728</c:v>
                </c:pt>
                <c:pt idx="561">
                  <c:v>62353.649545912202</c:v>
                </c:pt>
                <c:pt idx="562">
                  <c:v>61619.974598446679</c:v>
                </c:pt>
                <c:pt idx="563">
                  <c:v>60996.480774840682</c:v>
                </c:pt>
                <c:pt idx="564">
                  <c:v>59818.543999294052</c:v>
                </c:pt>
                <c:pt idx="565">
                  <c:v>59538.629577172891</c:v>
                </c:pt>
                <c:pt idx="566">
                  <c:v>59394.306565577193</c:v>
                </c:pt>
                <c:pt idx="567">
                  <c:v>59576.010248757993</c:v>
                </c:pt>
                <c:pt idx="568">
                  <c:v>60478.351648095602</c:v>
                </c:pt>
                <c:pt idx="569">
                  <c:v>60373.118905395997</c:v>
                </c:pt>
                <c:pt idx="570">
                  <c:v>60245.945529603428</c:v>
                </c:pt>
                <c:pt idx="571">
                  <c:v>59636.939231675547</c:v>
                </c:pt>
                <c:pt idx="572">
                  <c:v>59058.846049331012</c:v>
                </c:pt>
                <c:pt idx="573">
                  <c:v>58070.438699727318</c:v>
                </c:pt>
                <c:pt idx="574">
                  <c:v>57437.177865389029</c:v>
                </c:pt>
                <c:pt idx="575">
                  <c:v>56751.775114002601</c:v>
                </c:pt>
                <c:pt idx="576">
                  <c:v>58515.975417253001</c:v>
                </c:pt>
                <c:pt idx="577">
                  <c:v>58273.891992829929</c:v>
                </c:pt>
                <c:pt idx="578">
                  <c:v>57529.837919501872</c:v>
                </c:pt>
                <c:pt idx="579">
                  <c:v>56694.421908641714</c:v>
                </c:pt>
                <c:pt idx="580">
                  <c:v>55619.765995426162</c:v>
                </c:pt>
                <c:pt idx="581">
                  <c:v>55034.261754792424</c:v>
                </c:pt>
                <c:pt idx="582">
                  <c:v>54664.505170682671</c:v>
                </c:pt>
                <c:pt idx="583">
                  <c:v>54892.927635098909</c:v>
                </c:pt>
                <c:pt idx="584">
                  <c:v>54967.544209136293</c:v>
                </c:pt>
                <c:pt idx="585">
                  <c:v>54583.354562978173</c:v>
                </c:pt>
                <c:pt idx="586">
                  <c:v>53973.425386857802</c:v>
                </c:pt>
                <c:pt idx="587">
                  <c:v>53747.064130537154</c:v>
                </c:pt>
                <c:pt idx="588">
                  <c:v>53667.299141641459</c:v>
                </c:pt>
                <c:pt idx="589">
                  <c:v>53234.331708725855</c:v>
                </c:pt>
                <c:pt idx="590">
                  <c:v>53099.747474878153</c:v>
                </c:pt>
                <c:pt idx="591">
                  <c:v>52923.890622510051</c:v>
                </c:pt>
                <c:pt idx="592">
                  <c:v>51287.884087169463</c:v>
                </c:pt>
                <c:pt idx="593">
                  <c:v>51124.694834271992</c:v>
                </c:pt>
                <c:pt idx="594">
                  <c:v>51160.644834413346</c:v>
                </c:pt>
                <c:pt idx="595">
                  <c:v>51462.379949502087</c:v>
                </c:pt>
                <c:pt idx="596">
                  <c:v>52608.013985977756</c:v>
                </c:pt>
                <c:pt idx="597">
                  <c:v>52785.170957265931</c:v>
                </c:pt>
                <c:pt idx="598">
                  <c:v>52717.227979946278</c:v>
                </c:pt>
                <c:pt idx="599">
                  <c:v>52489.634484008406</c:v>
                </c:pt>
                <c:pt idx="600">
                  <c:v>51716.727101554883</c:v>
                </c:pt>
                <c:pt idx="601">
                  <c:v>51624.881398843347</c:v>
                </c:pt>
                <c:pt idx="602">
                  <c:v>51503.978148395763</c:v>
                </c:pt>
                <c:pt idx="603">
                  <c:v>51904.874512899791</c:v>
                </c:pt>
                <c:pt idx="604">
                  <c:v>53444.553309196148</c:v>
                </c:pt>
                <c:pt idx="605">
                  <c:v>53712.326947321591</c:v>
                </c:pt>
                <c:pt idx="606">
                  <c:v>53868.108946374639</c:v>
                </c:pt>
                <c:pt idx="607">
                  <c:v>53823.569311020707</c:v>
                </c:pt>
                <c:pt idx="608">
                  <c:v>55078.08194962889</c:v>
                </c:pt>
                <c:pt idx="609">
                  <c:v>55263.13154181248</c:v>
                </c:pt>
                <c:pt idx="610">
                  <c:v>55442.384161432419</c:v>
                </c:pt>
                <c:pt idx="611">
                  <c:v>56058.362204402823</c:v>
                </c:pt>
                <c:pt idx="612">
                  <c:v>56739.791914111389</c:v>
                </c:pt>
                <c:pt idx="613">
                  <c:v>57479.339122099329</c:v>
                </c:pt>
                <c:pt idx="614">
                  <c:v>57475.274373280852</c:v>
                </c:pt>
                <c:pt idx="615">
                  <c:v>58112.564515031656</c:v>
                </c:pt>
                <c:pt idx="616">
                  <c:v>58231.193508480224</c:v>
                </c:pt>
                <c:pt idx="617">
                  <c:v>58166.810290002693</c:v>
                </c:pt>
                <c:pt idx="618">
                  <c:v>58732.566459098416</c:v>
                </c:pt>
                <c:pt idx="619">
                  <c:v>59243.833368761683</c:v>
                </c:pt>
                <c:pt idx="620">
                  <c:v>58870.595717745186</c:v>
                </c:pt>
                <c:pt idx="621">
                  <c:v>58985.992935532166</c:v>
                </c:pt>
                <c:pt idx="622">
                  <c:v>59372.069586265025</c:v>
                </c:pt>
                <c:pt idx="623">
                  <c:v>59345.396824658543</c:v>
                </c:pt>
                <c:pt idx="624">
                  <c:v>59250.783889007427</c:v>
                </c:pt>
                <c:pt idx="625">
                  <c:v>58947.867593954201</c:v>
                </c:pt>
                <c:pt idx="626">
                  <c:v>58604.749130980672</c:v>
                </c:pt>
                <c:pt idx="627">
                  <c:v>58020.58825979651</c:v>
                </c:pt>
                <c:pt idx="628">
                  <c:v>57006.95043359814</c:v>
                </c:pt>
                <c:pt idx="629">
                  <c:v>56160.609659411057</c:v>
                </c:pt>
                <c:pt idx="630">
                  <c:v>56047.608040385865</c:v>
                </c:pt>
                <c:pt idx="631">
                  <c:v>55999.684852050006</c:v>
                </c:pt>
                <c:pt idx="632">
                  <c:v>55718.771863310176</c:v>
                </c:pt>
                <c:pt idx="633">
                  <c:v>55714.037532223301</c:v>
                </c:pt>
                <c:pt idx="634">
                  <c:v>55327.467505082117</c:v>
                </c:pt>
                <c:pt idx="635">
                  <c:v>55081.826924858062</c:v>
                </c:pt>
                <c:pt idx="636">
                  <c:v>54964.846257137317</c:v>
                </c:pt>
                <c:pt idx="637">
                  <c:v>54549.786145223254</c:v>
                </c:pt>
                <c:pt idx="638">
                  <c:v>54400.031187521636</c:v>
                </c:pt>
                <c:pt idx="639">
                  <c:v>54788.757333642097</c:v>
                </c:pt>
                <c:pt idx="640">
                  <c:v>55760.531851220883</c:v>
                </c:pt>
                <c:pt idx="641">
                  <c:v>55865.078792703585</c:v>
                </c:pt>
                <c:pt idx="642">
                  <c:v>56132.496014430282</c:v>
                </c:pt>
                <c:pt idx="643">
                  <c:v>57129.948531441718</c:v>
                </c:pt>
                <c:pt idx="644">
                  <c:v>59312.238886464191</c:v>
                </c:pt>
                <c:pt idx="645">
                  <c:v>60837.909316881676</c:v>
                </c:pt>
                <c:pt idx="646">
                  <c:v>61318.637147946654</c:v>
                </c:pt>
                <c:pt idx="647">
                  <c:v>61741.730244742452</c:v>
                </c:pt>
                <c:pt idx="648">
                  <c:v>63433.663318678853</c:v>
                </c:pt>
                <c:pt idx="649">
                  <c:v>63925.775049476681</c:v>
                </c:pt>
                <c:pt idx="650">
                  <c:v>63791.469541262224</c:v>
                </c:pt>
                <c:pt idx="651">
                  <c:v>63682.051308683127</c:v>
                </c:pt>
                <c:pt idx="652">
                  <c:v>63958.717736194201</c:v>
                </c:pt>
                <c:pt idx="653">
                  <c:v>63712.979441811221</c:v>
                </c:pt>
                <c:pt idx="654">
                  <c:v>63788.798420609986</c:v>
                </c:pt>
                <c:pt idx="655">
                  <c:v>63590.451493239932</c:v>
                </c:pt>
                <c:pt idx="656">
                  <c:v>63277.468237024252</c:v>
                </c:pt>
                <c:pt idx="657">
                  <c:v>63197.85842942592</c:v>
                </c:pt>
                <c:pt idx="658">
                  <c:v>62992.824489664454</c:v>
                </c:pt>
                <c:pt idx="659">
                  <c:v>62451.221338375704</c:v>
                </c:pt>
                <c:pt idx="660">
                  <c:v>62089.280885799482</c:v>
                </c:pt>
                <c:pt idx="661">
                  <c:v>61823.318163354539</c:v>
                </c:pt>
                <c:pt idx="662">
                  <c:v>61877.901933202622</c:v>
                </c:pt>
                <c:pt idx="663">
                  <c:v>62038.113907766026</c:v>
                </c:pt>
                <c:pt idx="664">
                  <c:v>62985.890789069075</c:v>
                </c:pt>
                <c:pt idx="665">
                  <c:v>62951.422520024113</c:v>
                </c:pt>
                <c:pt idx="666">
                  <c:v>62523.346401597963</c:v>
                </c:pt>
                <c:pt idx="667">
                  <c:v>61762.632865132087</c:v>
                </c:pt>
                <c:pt idx="668">
                  <c:v>61608.852404462748</c:v>
                </c:pt>
                <c:pt idx="669">
                  <c:v>60912.145646682315</c:v>
                </c:pt>
                <c:pt idx="670">
                  <c:v>60134.397008222382</c:v>
                </c:pt>
                <c:pt idx="671">
                  <c:v>58979.446887829043</c:v>
                </c:pt>
                <c:pt idx="672">
                  <c:v>57876.637683314104</c:v>
                </c:pt>
                <c:pt idx="673">
                  <c:v>57774.377413334201</c:v>
                </c:pt>
                <c:pt idx="674">
                  <c:v>57535.990907996609</c:v>
                </c:pt>
                <c:pt idx="675">
                  <c:v>57515.760873384366</c:v>
                </c:pt>
                <c:pt idx="676">
                  <c:v>57445.740669254723</c:v>
                </c:pt>
                <c:pt idx="677">
                  <c:v>56960.912647965321</c:v>
                </c:pt>
                <c:pt idx="678">
                  <c:v>56916.610490054656</c:v>
                </c:pt>
                <c:pt idx="679">
                  <c:v>57064.001085487776</c:v>
                </c:pt>
                <c:pt idx="680">
                  <c:v>56305.514150345196</c:v>
                </c:pt>
                <c:pt idx="681">
                  <c:v>56165.158974344929</c:v>
                </c:pt>
                <c:pt idx="682">
                  <c:v>56244.575756432794</c:v>
                </c:pt>
                <c:pt idx="683">
                  <c:v>56290.750502075003</c:v>
                </c:pt>
                <c:pt idx="684">
                  <c:v>55453.575636356691</c:v>
                </c:pt>
                <c:pt idx="685">
                  <c:v>55444.240730449412</c:v>
                </c:pt>
                <c:pt idx="686">
                  <c:v>55719.947636958612</c:v>
                </c:pt>
                <c:pt idx="687">
                  <c:v>55473.06560635646</c:v>
                </c:pt>
                <c:pt idx="688">
                  <c:v>55675.192149426002</c:v>
                </c:pt>
                <c:pt idx="689">
                  <c:v>55917.839632835356</c:v>
                </c:pt>
                <c:pt idx="690">
                  <c:v>56541.70609178859</c:v>
                </c:pt>
                <c:pt idx="691">
                  <c:v>57149.755671989624</c:v>
                </c:pt>
                <c:pt idx="692">
                  <c:v>59298.225714970977</c:v>
                </c:pt>
                <c:pt idx="693">
                  <c:v>60234.091080130449</c:v>
                </c:pt>
                <c:pt idx="694">
                  <c:v>61267.278145572476</c:v>
                </c:pt>
                <c:pt idx="695">
                  <c:v>62383.977978414281</c:v>
                </c:pt>
                <c:pt idx="696">
                  <c:v>65754.198584292928</c:v>
                </c:pt>
                <c:pt idx="697">
                  <c:v>68290.102063129918</c:v>
                </c:pt>
                <c:pt idx="698">
                  <c:v>69927.157023338412</c:v>
                </c:pt>
                <c:pt idx="699">
                  <c:v>71067.843279355424</c:v>
                </c:pt>
                <c:pt idx="700">
                  <c:v>72491.778853630589</c:v>
                </c:pt>
                <c:pt idx="701">
                  <c:v>73531.584851926833</c:v>
                </c:pt>
                <c:pt idx="702">
                  <c:v>74641.247663464368</c:v>
                </c:pt>
                <c:pt idx="703">
                  <c:v>74442.909546387324</c:v>
                </c:pt>
                <c:pt idx="704">
                  <c:v>74249.719844168343</c:v>
                </c:pt>
                <c:pt idx="705">
                  <c:v>74654.310124248936</c:v>
                </c:pt>
                <c:pt idx="706">
                  <c:v>74637.611415260355</c:v>
                </c:pt>
                <c:pt idx="707">
                  <c:v>74569.504646584406</c:v>
                </c:pt>
                <c:pt idx="708">
                  <c:v>75650.053444417106</c:v>
                </c:pt>
                <c:pt idx="709">
                  <c:v>75203.694366132957</c:v>
                </c:pt>
                <c:pt idx="710">
                  <c:v>75636.509621260382</c:v>
                </c:pt>
                <c:pt idx="711">
                  <c:v>76065.304979970068</c:v>
                </c:pt>
                <c:pt idx="712">
                  <c:v>76672.672162931281</c:v>
                </c:pt>
                <c:pt idx="713">
                  <c:v>76555.570553915386</c:v>
                </c:pt>
                <c:pt idx="714">
                  <c:v>76411.686455098476</c:v>
                </c:pt>
                <c:pt idx="715">
                  <c:v>76535.634462715418</c:v>
                </c:pt>
                <c:pt idx="716">
                  <c:v>76582.755914387657</c:v>
                </c:pt>
                <c:pt idx="717">
                  <c:v>76820.9197595929</c:v>
                </c:pt>
                <c:pt idx="718">
                  <c:v>76777.396111209513</c:v>
                </c:pt>
                <c:pt idx="719">
                  <c:v>76881.934242399308</c:v>
                </c:pt>
                <c:pt idx="720">
                  <c:v>76611.35432571765</c:v>
                </c:pt>
                <c:pt idx="721">
                  <c:v>76010.753648018872</c:v>
                </c:pt>
                <c:pt idx="722">
                  <c:v>75540.197900930652</c:v>
                </c:pt>
                <c:pt idx="723">
                  <c:v>75759.683124028423</c:v>
                </c:pt>
                <c:pt idx="724">
                  <c:v>75693.813368840056</c:v>
                </c:pt>
                <c:pt idx="725">
                  <c:v>75399.904396981423</c:v>
                </c:pt>
                <c:pt idx="726">
                  <c:v>75403.139376386011</c:v>
                </c:pt>
                <c:pt idx="727">
                  <c:v>75442.749652803221</c:v>
                </c:pt>
                <c:pt idx="728">
                  <c:v>75214.334797276388</c:v>
                </c:pt>
                <c:pt idx="729">
                  <c:v>74792.057453519388</c:v>
                </c:pt>
                <c:pt idx="730">
                  <c:v>74145.035141740387</c:v>
                </c:pt>
                <c:pt idx="731">
                  <c:v>74132.422005899309</c:v>
                </c:pt>
                <c:pt idx="732">
                  <c:v>73927.21506402074</c:v>
                </c:pt>
                <c:pt idx="733">
                  <c:v>73980.764825844351</c:v>
                </c:pt>
                <c:pt idx="734">
                  <c:v>74147.348244122099</c:v>
                </c:pt>
                <c:pt idx="735">
                  <c:v>73824.501063951087</c:v>
                </c:pt>
                <c:pt idx="736">
                  <c:v>73723.01489835199</c:v>
                </c:pt>
                <c:pt idx="737">
                  <c:v>73661.752325703812</c:v>
                </c:pt>
                <c:pt idx="738">
                  <c:v>74274.6794042533</c:v>
                </c:pt>
                <c:pt idx="739">
                  <c:v>75012.539040662508</c:v>
                </c:pt>
                <c:pt idx="740">
                  <c:v>74496.361594052112</c:v>
                </c:pt>
                <c:pt idx="741">
                  <c:v>75513.501311486252</c:v>
                </c:pt>
                <c:pt idx="742">
                  <c:v>75575.967290065368</c:v>
                </c:pt>
                <c:pt idx="743">
                  <c:v>75709.811459300647</c:v>
                </c:pt>
                <c:pt idx="744">
                  <c:v>75803.71036075041</c:v>
                </c:pt>
                <c:pt idx="745">
                  <c:v>75592.545658460775</c:v>
                </c:pt>
                <c:pt idx="746">
                  <c:v>75278.791501607018</c:v>
                </c:pt>
                <c:pt idx="747">
                  <c:v>75283.912884884368</c:v>
                </c:pt>
                <c:pt idx="748">
                  <c:v>75858.487957044708</c:v>
                </c:pt>
                <c:pt idx="749">
                  <c:v>75379.806917232068</c:v>
                </c:pt>
                <c:pt idx="750">
                  <c:v>75497.375672010996</c:v>
                </c:pt>
                <c:pt idx="751">
                  <c:v>75292.069614336127</c:v>
                </c:pt>
                <c:pt idx="752">
                  <c:v>75382.613796490084</c:v>
                </c:pt>
                <c:pt idx="753">
                  <c:v>74727.810994817439</c:v>
                </c:pt>
                <c:pt idx="754">
                  <c:v>74209.973408677281</c:v>
                </c:pt>
                <c:pt idx="755">
                  <c:v>73784.449872415396</c:v>
                </c:pt>
                <c:pt idx="756">
                  <c:v>73243.657468317397</c:v>
                </c:pt>
                <c:pt idx="757">
                  <c:v>73132.964346293418</c:v>
                </c:pt>
                <c:pt idx="758">
                  <c:v>72572.100092389126</c:v>
                </c:pt>
                <c:pt idx="759">
                  <c:v>72097.986989265948</c:v>
                </c:pt>
                <c:pt idx="760">
                  <c:v>71425.333532794364</c:v>
                </c:pt>
                <c:pt idx="761">
                  <c:v>70889.400806224308</c:v>
                </c:pt>
                <c:pt idx="762">
                  <c:v>69873.326133074239</c:v>
                </c:pt>
                <c:pt idx="763">
                  <c:v>69126.460575107543</c:v>
                </c:pt>
                <c:pt idx="764">
                  <c:v>68252.588636447981</c:v>
                </c:pt>
                <c:pt idx="765">
                  <c:v>67527.551780806403</c:v>
                </c:pt>
                <c:pt idx="766">
                  <c:v>67448.498423304933</c:v>
                </c:pt>
                <c:pt idx="767">
                  <c:v>66278.754619551633</c:v>
                </c:pt>
                <c:pt idx="768">
                  <c:v>65197.805353855001</c:v>
                </c:pt>
                <c:pt idx="769">
                  <c:v>64873.141451219213</c:v>
                </c:pt>
                <c:pt idx="770">
                  <c:v>64286.620222445192</c:v>
                </c:pt>
                <c:pt idx="771">
                  <c:v>63420.311119395054</c:v>
                </c:pt>
                <c:pt idx="772">
                  <c:v>62604.600530245443</c:v>
                </c:pt>
                <c:pt idx="773">
                  <c:v>61781.009934938142</c:v>
                </c:pt>
                <c:pt idx="774">
                  <c:v>61617.559176525516</c:v>
                </c:pt>
                <c:pt idx="775">
                  <c:v>61429.654048238466</c:v>
                </c:pt>
                <c:pt idx="776">
                  <c:v>60884.678356833909</c:v>
                </c:pt>
                <c:pt idx="777">
                  <c:v>60659.652861073228</c:v>
                </c:pt>
                <c:pt idx="778">
                  <c:v>60519.523749182074</c:v>
                </c:pt>
                <c:pt idx="779">
                  <c:v>60354.606877919789</c:v>
                </c:pt>
                <c:pt idx="780">
                  <c:v>59698.242051344103</c:v>
                </c:pt>
                <c:pt idx="781">
                  <c:v>59240.7337474952</c:v>
                </c:pt>
                <c:pt idx="782">
                  <c:v>59304.478620197748</c:v>
                </c:pt>
                <c:pt idx="783">
                  <c:v>59417.307237105742</c:v>
                </c:pt>
                <c:pt idx="784">
                  <c:v>58735.335894611075</c:v>
                </c:pt>
                <c:pt idx="785">
                  <c:v>58964.653404702985</c:v>
                </c:pt>
                <c:pt idx="786">
                  <c:v>59376.663152897774</c:v>
                </c:pt>
                <c:pt idx="787">
                  <c:v>59705.70577115722</c:v>
                </c:pt>
                <c:pt idx="788">
                  <c:v>60455.135524856254</c:v>
                </c:pt>
                <c:pt idx="789">
                  <c:v>60881.577734397746</c:v>
                </c:pt>
                <c:pt idx="790">
                  <c:v>61355.962554966602</c:v>
                </c:pt>
                <c:pt idx="791">
                  <c:v>62527.440985272289</c:v>
                </c:pt>
                <c:pt idx="792">
                  <c:v>65459.936399778351</c:v>
                </c:pt>
                <c:pt idx="793">
                  <c:v>67911.52317197877</c:v>
                </c:pt>
                <c:pt idx="794">
                  <c:v>69859.841979629055</c:v>
                </c:pt>
                <c:pt idx="795">
                  <c:v>71699.658825173101</c:v>
                </c:pt>
                <c:pt idx="796">
                  <c:v>74062.971867773944</c:v>
                </c:pt>
                <c:pt idx="797">
                  <c:v>75437.177542945181</c:v>
                </c:pt>
                <c:pt idx="798">
                  <c:v>75888.142802599526</c:v>
                </c:pt>
                <c:pt idx="799">
                  <c:v>76528.304499168516</c:v>
                </c:pt>
                <c:pt idx="800">
                  <c:v>76458.011776657499</c:v>
                </c:pt>
                <c:pt idx="801">
                  <c:v>76495.694401011977</c:v>
                </c:pt>
                <c:pt idx="802">
                  <c:v>76164.482848801548</c:v>
                </c:pt>
                <c:pt idx="803">
                  <c:v>76166.553467892008</c:v>
                </c:pt>
                <c:pt idx="804">
                  <c:v>76629.21078730053</c:v>
                </c:pt>
                <c:pt idx="805">
                  <c:v>76263.079638762734</c:v>
                </c:pt>
                <c:pt idx="806">
                  <c:v>76281.012189239715</c:v>
                </c:pt>
                <c:pt idx="807">
                  <c:v>76054.513171973857</c:v>
                </c:pt>
                <c:pt idx="808">
                  <c:v>76209.591348756236</c:v>
                </c:pt>
                <c:pt idx="809">
                  <c:v>75919.665630505755</c:v>
                </c:pt>
                <c:pt idx="810">
                  <c:v>75850.108367226741</c:v>
                </c:pt>
                <c:pt idx="811">
                  <c:v>75958.535441842745</c:v>
                </c:pt>
                <c:pt idx="812">
                  <c:v>75752.736808695263</c:v>
                </c:pt>
                <c:pt idx="813">
                  <c:v>75655.593116378295</c:v>
                </c:pt>
                <c:pt idx="814">
                  <c:v>75712.796146290231</c:v>
                </c:pt>
                <c:pt idx="815">
                  <c:v>75427.042101777697</c:v>
                </c:pt>
                <c:pt idx="816">
                  <c:v>75106.116366417613</c:v>
                </c:pt>
                <c:pt idx="817">
                  <c:v>74888.34414460769</c:v>
                </c:pt>
                <c:pt idx="818">
                  <c:v>75058.007761460671</c:v>
                </c:pt>
                <c:pt idx="819">
                  <c:v>74901.208173565479</c:v>
                </c:pt>
                <c:pt idx="820">
                  <c:v>74570.886060480887</c:v>
                </c:pt>
                <c:pt idx="821">
                  <c:v>74626.760938722087</c:v>
                </c:pt>
                <c:pt idx="822">
                  <c:v>74615.470548235564</c:v>
                </c:pt>
                <c:pt idx="823">
                  <c:v>73900.563727444984</c:v>
                </c:pt>
                <c:pt idx="824">
                  <c:v>73404.960317341873</c:v>
                </c:pt>
                <c:pt idx="825">
                  <c:v>73498.300766355605</c:v>
                </c:pt>
                <c:pt idx="826">
                  <c:v>74090.404917619948</c:v>
                </c:pt>
                <c:pt idx="827">
                  <c:v>74181.85275550888</c:v>
                </c:pt>
                <c:pt idx="828">
                  <c:v>73731.540458706353</c:v>
                </c:pt>
                <c:pt idx="829">
                  <c:v>73848.336310507962</c:v>
                </c:pt>
                <c:pt idx="830">
                  <c:v>73927.092721088324</c:v>
                </c:pt>
                <c:pt idx="831">
                  <c:v>73802.385226167724</c:v>
                </c:pt>
                <c:pt idx="832">
                  <c:v>73637.606916786404</c:v>
                </c:pt>
                <c:pt idx="833">
                  <c:v>73757.740868467372</c:v>
                </c:pt>
                <c:pt idx="834">
                  <c:v>74187.364394719611</c:v>
                </c:pt>
                <c:pt idx="835">
                  <c:v>75011.047498103449</c:v>
                </c:pt>
                <c:pt idx="836">
                  <c:v>74936.244105807418</c:v>
                </c:pt>
                <c:pt idx="837">
                  <c:v>75562.010985008848</c:v>
                </c:pt>
                <c:pt idx="838">
                  <c:v>76244.820106274754</c:v>
                </c:pt>
                <c:pt idx="839">
                  <c:v>76440.737395114556</c:v>
                </c:pt>
                <c:pt idx="840">
                  <c:v>76876.356525991127</c:v>
                </c:pt>
                <c:pt idx="841">
                  <c:v>76744.399962032403</c:v>
                </c:pt>
                <c:pt idx="842">
                  <c:v>76494.02324861598</c:v>
                </c:pt>
                <c:pt idx="843">
                  <c:v>76203.471999562069</c:v>
                </c:pt>
                <c:pt idx="844">
                  <c:v>77183.995138095386</c:v>
                </c:pt>
                <c:pt idx="845">
                  <c:v>76776.295825753579</c:v>
                </c:pt>
                <c:pt idx="846">
                  <c:v>76343.06308287807</c:v>
                </c:pt>
                <c:pt idx="847">
                  <c:v>76399.686836024848</c:v>
                </c:pt>
                <c:pt idx="848">
                  <c:v>74966.577544157859</c:v>
                </c:pt>
                <c:pt idx="849">
                  <c:v>74279.218507256228</c:v>
                </c:pt>
                <c:pt idx="850">
                  <c:v>73505.968324311441</c:v>
                </c:pt>
                <c:pt idx="851">
                  <c:v>73136.928577678002</c:v>
                </c:pt>
                <c:pt idx="852">
                  <c:v>72417.415175049086</c:v>
                </c:pt>
                <c:pt idx="853">
                  <c:v>72491.371177345281</c:v>
                </c:pt>
                <c:pt idx="854">
                  <c:v>72055.043618817479</c:v>
                </c:pt>
                <c:pt idx="855">
                  <c:v>71696.131103760126</c:v>
                </c:pt>
                <c:pt idx="856">
                  <c:v>71863.183670140541</c:v>
                </c:pt>
                <c:pt idx="857">
                  <c:v>71720.775295402069</c:v>
                </c:pt>
                <c:pt idx="858">
                  <c:v>70312.289170614167</c:v>
                </c:pt>
                <c:pt idx="859">
                  <c:v>68950.331805060108</c:v>
                </c:pt>
                <c:pt idx="860">
                  <c:v>67044.360471676555</c:v>
                </c:pt>
                <c:pt idx="861">
                  <c:v>66082.09766656709</c:v>
                </c:pt>
                <c:pt idx="862">
                  <c:v>65492.017680120567</c:v>
                </c:pt>
                <c:pt idx="863">
                  <c:v>64461.817904709264</c:v>
                </c:pt>
                <c:pt idx="864">
                  <c:v>63315.571753103584</c:v>
                </c:pt>
                <c:pt idx="865">
                  <c:v>62685.100778139131</c:v>
                </c:pt>
                <c:pt idx="866">
                  <c:v>62325.2117221956</c:v>
                </c:pt>
                <c:pt idx="867">
                  <c:v>61632.876071149643</c:v>
                </c:pt>
                <c:pt idx="868">
                  <c:v>61197.563097955128</c:v>
                </c:pt>
                <c:pt idx="869">
                  <c:v>61093.610851250261</c:v>
                </c:pt>
                <c:pt idx="870">
                  <c:v>61267.74649273925</c:v>
                </c:pt>
                <c:pt idx="871">
                  <c:v>60819.895471428208</c:v>
                </c:pt>
                <c:pt idx="872">
                  <c:v>60782.278724037293</c:v>
                </c:pt>
                <c:pt idx="873">
                  <c:v>60767.096586849417</c:v>
                </c:pt>
                <c:pt idx="874">
                  <c:v>60474.14152944259</c:v>
                </c:pt>
                <c:pt idx="875">
                  <c:v>60347.203428519984</c:v>
                </c:pt>
                <c:pt idx="876">
                  <c:v>59204.937326779684</c:v>
                </c:pt>
                <c:pt idx="877">
                  <c:v>58845.586900113158</c:v>
                </c:pt>
                <c:pt idx="878">
                  <c:v>58905.337105873325</c:v>
                </c:pt>
                <c:pt idx="879">
                  <c:v>59113.587203049632</c:v>
                </c:pt>
                <c:pt idx="880">
                  <c:v>59023.761260009524</c:v>
                </c:pt>
                <c:pt idx="881">
                  <c:v>59247.391125264556</c:v>
                </c:pt>
                <c:pt idx="882">
                  <c:v>59265.293840885708</c:v>
                </c:pt>
                <c:pt idx="883">
                  <c:v>59697.055665297281</c:v>
                </c:pt>
                <c:pt idx="884">
                  <c:v>60917.897766845301</c:v>
                </c:pt>
                <c:pt idx="885">
                  <c:v>61580.442813730602</c:v>
                </c:pt>
                <c:pt idx="886">
                  <c:v>62010.120002676544</c:v>
                </c:pt>
                <c:pt idx="887">
                  <c:v>62702.706546839305</c:v>
                </c:pt>
                <c:pt idx="888">
                  <c:v>66134.815456403463</c:v>
                </c:pt>
                <c:pt idx="889">
                  <c:v>69117.412203956905</c:v>
                </c:pt>
                <c:pt idx="890">
                  <c:v>70244.89843847882</c:v>
                </c:pt>
                <c:pt idx="891">
                  <c:v>72086.057452068562</c:v>
                </c:pt>
                <c:pt idx="892">
                  <c:v>73317.523365343834</c:v>
                </c:pt>
                <c:pt idx="893">
                  <c:v>74261.117560042418</c:v>
                </c:pt>
                <c:pt idx="894">
                  <c:v>74954.102970197608</c:v>
                </c:pt>
                <c:pt idx="895">
                  <c:v>75480.920647717678</c:v>
                </c:pt>
                <c:pt idx="896">
                  <c:v>74996.440232534078</c:v>
                </c:pt>
                <c:pt idx="897">
                  <c:v>75068.866047121977</c:v>
                </c:pt>
                <c:pt idx="898">
                  <c:v>74719.738764085167</c:v>
                </c:pt>
                <c:pt idx="899">
                  <c:v>75029.496652124901</c:v>
                </c:pt>
                <c:pt idx="900">
                  <c:v>74449.094772545082</c:v>
                </c:pt>
                <c:pt idx="901">
                  <c:v>74213.376985052368</c:v>
                </c:pt>
                <c:pt idx="902">
                  <c:v>73846.119120179515</c:v>
                </c:pt>
                <c:pt idx="903">
                  <c:v>73434.519250843441</c:v>
                </c:pt>
                <c:pt idx="904">
                  <c:v>73792.052354343643</c:v>
                </c:pt>
                <c:pt idx="905">
                  <c:v>73458.507476124374</c:v>
                </c:pt>
                <c:pt idx="906">
                  <c:v>73269.221734876468</c:v>
                </c:pt>
                <c:pt idx="907">
                  <c:v>73376.716119837438</c:v>
                </c:pt>
                <c:pt idx="908">
                  <c:v>73529.084330584825</c:v>
                </c:pt>
                <c:pt idx="909">
                  <c:v>72914.576204908881</c:v>
                </c:pt>
                <c:pt idx="910">
                  <c:v>73240.759682854157</c:v>
                </c:pt>
                <c:pt idx="911">
                  <c:v>72951.739622677851</c:v>
                </c:pt>
                <c:pt idx="912">
                  <c:v>72234.250985568739</c:v>
                </c:pt>
                <c:pt idx="913">
                  <c:v>72382.239679756487</c:v>
                </c:pt>
                <c:pt idx="914">
                  <c:v>72639.760739864738</c:v>
                </c:pt>
                <c:pt idx="915">
                  <c:v>72588.194094903127</c:v>
                </c:pt>
                <c:pt idx="916">
                  <c:v>72349.495024397795</c:v>
                </c:pt>
                <c:pt idx="917">
                  <c:v>72251.725000341787</c:v>
                </c:pt>
                <c:pt idx="918">
                  <c:v>72472.200980934693</c:v>
                </c:pt>
                <c:pt idx="919">
                  <c:v>72107.502906647715</c:v>
                </c:pt>
                <c:pt idx="920">
                  <c:v>72845.21577158499</c:v>
                </c:pt>
                <c:pt idx="921">
                  <c:v>73004.965806467371</c:v>
                </c:pt>
                <c:pt idx="922">
                  <c:v>73047.670097601265</c:v>
                </c:pt>
                <c:pt idx="923">
                  <c:v>73400.821682202513</c:v>
                </c:pt>
                <c:pt idx="924">
                  <c:v>73447.702252454808</c:v>
                </c:pt>
                <c:pt idx="925">
                  <c:v>73555.084506413899</c:v>
                </c:pt>
                <c:pt idx="926">
                  <c:v>73471.910334592918</c:v>
                </c:pt>
                <c:pt idx="927">
                  <c:v>73665.81467171511</c:v>
                </c:pt>
                <c:pt idx="928">
                  <c:v>73489.901153144325</c:v>
                </c:pt>
                <c:pt idx="929">
                  <c:v>73682.332168995359</c:v>
                </c:pt>
                <c:pt idx="930">
                  <c:v>73892.840704689865</c:v>
                </c:pt>
                <c:pt idx="931">
                  <c:v>74823.366231352076</c:v>
                </c:pt>
                <c:pt idx="932">
                  <c:v>75638.319936239088</c:v>
                </c:pt>
                <c:pt idx="933">
                  <c:v>76739.421345548442</c:v>
                </c:pt>
                <c:pt idx="934">
                  <c:v>77958.943905485008</c:v>
                </c:pt>
                <c:pt idx="935">
                  <c:v>78017.106856866638</c:v>
                </c:pt>
                <c:pt idx="936">
                  <c:v>77757.761865872322</c:v>
                </c:pt>
                <c:pt idx="937">
                  <c:v>76599.800427376569</c:v>
                </c:pt>
                <c:pt idx="938">
                  <c:v>75807.186622042937</c:v>
                </c:pt>
                <c:pt idx="939">
                  <c:v>76163.366945098911</c:v>
                </c:pt>
                <c:pt idx="940">
                  <c:v>76082.326466056824</c:v>
                </c:pt>
                <c:pt idx="941">
                  <c:v>75603.117809833508</c:v>
                </c:pt>
                <c:pt idx="942">
                  <c:v>74926.868952879944</c:v>
                </c:pt>
                <c:pt idx="943">
                  <c:v>73768.172655853836</c:v>
                </c:pt>
                <c:pt idx="944">
                  <c:v>70804.821192435382</c:v>
                </c:pt>
                <c:pt idx="945">
                  <c:v>69943.409210658516</c:v>
                </c:pt>
                <c:pt idx="946">
                  <c:v>69076.196251639398</c:v>
                </c:pt>
                <c:pt idx="947">
                  <c:v>68392.943011512354</c:v>
                </c:pt>
                <c:pt idx="948">
                  <c:v>67154.680758119226</c:v>
                </c:pt>
                <c:pt idx="949">
                  <c:v>66620.048951405042</c:v>
                </c:pt>
                <c:pt idx="950">
                  <c:v>66581.723776362938</c:v>
                </c:pt>
                <c:pt idx="951">
                  <c:v>66031.330355461832</c:v>
                </c:pt>
                <c:pt idx="952">
                  <c:v>65726.579717358094</c:v>
                </c:pt>
                <c:pt idx="953">
                  <c:v>64709.848076677212</c:v>
                </c:pt>
                <c:pt idx="954">
                  <c:v>63719.142842470559</c:v>
                </c:pt>
                <c:pt idx="955">
                  <c:v>62984.198011408473</c:v>
                </c:pt>
                <c:pt idx="956">
                  <c:v>62646.87752216839</c:v>
                </c:pt>
                <c:pt idx="957">
                  <c:v>61889.378341012038</c:v>
                </c:pt>
                <c:pt idx="958">
                  <c:v>61371.347929595409</c:v>
                </c:pt>
                <c:pt idx="959">
                  <c:v>60367.281485577907</c:v>
                </c:pt>
                <c:pt idx="960">
                  <c:v>59517.654071632009</c:v>
                </c:pt>
                <c:pt idx="961">
                  <c:v>59187.728421732558</c:v>
                </c:pt>
                <c:pt idx="962">
                  <c:v>58648.156643683426</c:v>
                </c:pt>
                <c:pt idx="963">
                  <c:v>58339.735717607022</c:v>
                </c:pt>
                <c:pt idx="964">
                  <c:v>58374.131702202576</c:v>
                </c:pt>
                <c:pt idx="965">
                  <c:v>57954.038710409193</c:v>
                </c:pt>
                <c:pt idx="966">
                  <c:v>57840.84206353427</c:v>
                </c:pt>
                <c:pt idx="967">
                  <c:v>57269.958904611151</c:v>
                </c:pt>
                <c:pt idx="968">
                  <c:v>56641.694908044541</c:v>
                </c:pt>
                <c:pt idx="969">
                  <c:v>56712.984194834862</c:v>
                </c:pt>
                <c:pt idx="970">
                  <c:v>56734.480508832741</c:v>
                </c:pt>
                <c:pt idx="971">
                  <c:v>56679.505481881453</c:v>
                </c:pt>
                <c:pt idx="972">
                  <c:v>56114.592698107226</c:v>
                </c:pt>
                <c:pt idx="973">
                  <c:v>56154.31790880148</c:v>
                </c:pt>
                <c:pt idx="974">
                  <c:v>56322.103731840674</c:v>
                </c:pt>
                <c:pt idx="975">
                  <c:v>56230.381773699031</c:v>
                </c:pt>
                <c:pt idx="976">
                  <c:v>56107.037471387084</c:v>
                </c:pt>
                <c:pt idx="977">
                  <c:v>56416.308190270633</c:v>
                </c:pt>
                <c:pt idx="978">
                  <c:v>56799.639633796542</c:v>
                </c:pt>
                <c:pt idx="979">
                  <c:v>57514.868430749688</c:v>
                </c:pt>
                <c:pt idx="980">
                  <c:v>58374.556999074164</c:v>
                </c:pt>
                <c:pt idx="981">
                  <c:v>58328.377848285367</c:v>
                </c:pt>
                <c:pt idx="982">
                  <c:v>58130.216537770189</c:v>
                </c:pt>
                <c:pt idx="983">
                  <c:v>58253.310948135011</c:v>
                </c:pt>
                <c:pt idx="984">
                  <c:v>60594.861165374532</c:v>
                </c:pt>
                <c:pt idx="985">
                  <c:v>62201.171006268421</c:v>
                </c:pt>
                <c:pt idx="986">
                  <c:v>63959.404338346911</c:v>
                </c:pt>
                <c:pt idx="987">
                  <c:v>65651.429319657982</c:v>
                </c:pt>
                <c:pt idx="988">
                  <c:v>69910.081273855962</c:v>
                </c:pt>
                <c:pt idx="989">
                  <c:v>71985.646943151878</c:v>
                </c:pt>
                <c:pt idx="990">
                  <c:v>73200.006671387178</c:v>
                </c:pt>
                <c:pt idx="991">
                  <c:v>73138.127578462518</c:v>
                </c:pt>
                <c:pt idx="992">
                  <c:v>73282.642213931162</c:v>
                </c:pt>
                <c:pt idx="993">
                  <c:v>73130.001084334624</c:v>
                </c:pt>
                <c:pt idx="994">
                  <c:v>72887.988342489509</c:v>
                </c:pt>
                <c:pt idx="995">
                  <c:v>73458.179893411725</c:v>
                </c:pt>
                <c:pt idx="996">
                  <c:v>73791.924805328978</c:v>
                </c:pt>
                <c:pt idx="997">
                  <c:v>73636.55969332224</c:v>
                </c:pt>
                <c:pt idx="998">
                  <c:v>74155.147355771478</c:v>
                </c:pt>
                <c:pt idx="999">
                  <c:v>73628.270208773669</c:v>
                </c:pt>
                <c:pt idx="1000">
                  <c:v>73377.080745827538</c:v>
                </c:pt>
                <c:pt idx="1001">
                  <c:v>72789.506887273048</c:v>
                </c:pt>
                <c:pt idx="1002">
                  <c:v>72668.861137662141</c:v>
                </c:pt>
                <c:pt idx="1003">
                  <c:v>73429.735261741414</c:v>
                </c:pt>
                <c:pt idx="1004">
                  <c:v>73014.704784449335</c:v>
                </c:pt>
                <c:pt idx="1005">
                  <c:v>73088.817169446134</c:v>
                </c:pt>
                <c:pt idx="1006">
                  <c:v>73107.90506971057</c:v>
                </c:pt>
                <c:pt idx="1007">
                  <c:v>72910.292800636584</c:v>
                </c:pt>
                <c:pt idx="1008">
                  <c:v>72594.394939307487</c:v>
                </c:pt>
                <c:pt idx="1009">
                  <c:v>71924.170720898561</c:v>
                </c:pt>
                <c:pt idx="1010">
                  <c:v>71720.827155990482</c:v>
                </c:pt>
                <c:pt idx="1011">
                  <c:v>71459.400132571871</c:v>
                </c:pt>
                <c:pt idx="1012">
                  <c:v>71493.224449291723</c:v>
                </c:pt>
                <c:pt idx="1013">
                  <c:v>71142.181127759875</c:v>
                </c:pt>
                <c:pt idx="1014">
                  <c:v>70860.150633445854</c:v>
                </c:pt>
                <c:pt idx="1015">
                  <c:v>70783.346703935866</c:v>
                </c:pt>
                <c:pt idx="1016">
                  <c:v>71164.042668449401</c:v>
                </c:pt>
                <c:pt idx="1017">
                  <c:v>71559.517098544282</c:v>
                </c:pt>
                <c:pt idx="1018">
                  <c:v>71922.58346651982</c:v>
                </c:pt>
                <c:pt idx="1019">
                  <c:v>71975.502291223675</c:v>
                </c:pt>
                <c:pt idx="1020">
                  <c:v>72009.972162140402</c:v>
                </c:pt>
                <c:pt idx="1021">
                  <c:v>72355.27717965054</c:v>
                </c:pt>
                <c:pt idx="1022">
                  <c:v>72279.473418630747</c:v>
                </c:pt>
                <c:pt idx="1023">
                  <c:v>72261.778345596817</c:v>
                </c:pt>
                <c:pt idx="1024">
                  <c:v>72409.254641152686</c:v>
                </c:pt>
                <c:pt idx="1025">
                  <c:v>72134.350272242838</c:v>
                </c:pt>
                <c:pt idx="1026">
                  <c:v>71742.927375526866</c:v>
                </c:pt>
                <c:pt idx="1027">
                  <c:v>72546.394060206061</c:v>
                </c:pt>
                <c:pt idx="1028">
                  <c:v>73040.230205625718</c:v>
                </c:pt>
                <c:pt idx="1029">
                  <c:v>73765.571216610027</c:v>
                </c:pt>
                <c:pt idx="1030">
                  <c:v>74407.298542292614</c:v>
                </c:pt>
                <c:pt idx="1031">
                  <c:v>74480.704301743608</c:v>
                </c:pt>
                <c:pt idx="1032">
                  <c:v>74188.147309393418</c:v>
                </c:pt>
                <c:pt idx="1033">
                  <c:v>74152.104400707787</c:v>
                </c:pt>
                <c:pt idx="1034">
                  <c:v>74241.758943502078</c:v>
                </c:pt>
                <c:pt idx="1035">
                  <c:v>74322.908750271003</c:v>
                </c:pt>
                <c:pt idx="1036">
                  <c:v>74160.80416458298</c:v>
                </c:pt>
                <c:pt idx="1037">
                  <c:v>73767.591977451171</c:v>
                </c:pt>
                <c:pt idx="1038">
                  <c:v>73686.900105684632</c:v>
                </c:pt>
                <c:pt idx="1039">
                  <c:v>73355.876372902392</c:v>
                </c:pt>
                <c:pt idx="1040">
                  <c:v>71944.91535671569</c:v>
                </c:pt>
                <c:pt idx="1041">
                  <c:v>71147.027990316419</c:v>
                </c:pt>
                <c:pt idx="1042">
                  <c:v>70244.471339501993</c:v>
                </c:pt>
                <c:pt idx="1043">
                  <c:v>68970.190806196391</c:v>
                </c:pt>
                <c:pt idx="1044">
                  <c:v>66972.074220139257</c:v>
                </c:pt>
                <c:pt idx="1045">
                  <c:v>66321.545411743951</c:v>
                </c:pt>
                <c:pt idx="1046">
                  <c:v>65668.734937694171</c:v>
                </c:pt>
                <c:pt idx="1047">
                  <c:v>65200.488288309207</c:v>
                </c:pt>
                <c:pt idx="1048">
                  <c:v>64742.202275868665</c:v>
                </c:pt>
                <c:pt idx="1049">
                  <c:v>64058.512125302201</c:v>
                </c:pt>
                <c:pt idx="1050">
                  <c:v>63168.793272800474</c:v>
                </c:pt>
                <c:pt idx="1051">
                  <c:v>62266.907605891982</c:v>
                </c:pt>
                <c:pt idx="1052">
                  <c:v>61450.007827420603</c:v>
                </c:pt>
                <c:pt idx="1053">
                  <c:v>60216.569209447865</c:v>
                </c:pt>
                <c:pt idx="1054">
                  <c:v>59125.618459084493</c:v>
                </c:pt>
                <c:pt idx="1055">
                  <c:v>58062.797772884209</c:v>
                </c:pt>
                <c:pt idx="1056">
                  <c:v>58546.158079452631</c:v>
                </c:pt>
                <c:pt idx="1057">
                  <c:v>57468.570341005405</c:v>
                </c:pt>
                <c:pt idx="1058">
                  <c:v>57022.744685915924</c:v>
                </c:pt>
                <c:pt idx="1059">
                  <c:v>56619.414277735261</c:v>
                </c:pt>
                <c:pt idx="1060">
                  <c:v>55764.317273704299</c:v>
                </c:pt>
                <c:pt idx="1061">
                  <c:v>55422.888384648642</c:v>
                </c:pt>
                <c:pt idx="1062">
                  <c:v>55207.492739377012</c:v>
                </c:pt>
                <c:pt idx="1063">
                  <c:v>54934.29516450283</c:v>
                </c:pt>
                <c:pt idx="1064">
                  <c:v>54541.912346317382</c:v>
                </c:pt>
                <c:pt idx="1065">
                  <c:v>53917.984215313176</c:v>
                </c:pt>
                <c:pt idx="1066">
                  <c:v>53674.138532055011</c:v>
                </c:pt>
                <c:pt idx="1067">
                  <c:v>53182.181381852584</c:v>
                </c:pt>
                <c:pt idx="1068">
                  <c:v>52459.187112550804</c:v>
                </c:pt>
                <c:pt idx="1069">
                  <c:v>51881.705644868263</c:v>
                </c:pt>
                <c:pt idx="1070">
                  <c:v>51974.409149744395</c:v>
                </c:pt>
                <c:pt idx="1071">
                  <c:v>52287.439861402003</c:v>
                </c:pt>
                <c:pt idx="1072">
                  <c:v>52217.240848371133</c:v>
                </c:pt>
                <c:pt idx="1073">
                  <c:v>52315.625590598276</c:v>
                </c:pt>
                <c:pt idx="1074">
                  <c:v>52277.061336241437</c:v>
                </c:pt>
                <c:pt idx="1075">
                  <c:v>52454.844038566989</c:v>
                </c:pt>
                <c:pt idx="1076">
                  <c:v>53963.751084435935</c:v>
                </c:pt>
                <c:pt idx="1077">
                  <c:v>54356.949455426293</c:v>
                </c:pt>
                <c:pt idx="1078">
                  <c:v>55532.896306157301</c:v>
                </c:pt>
                <c:pt idx="1079">
                  <c:v>56170.2264946945</c:v>
                </c:pt>
                <c:pt idx="1080">
                  <c:v>59324.589916088349</c:v>
                </c:pt>
                <c:pt idx="1081">
                  <c:v>60933.568274593279</c:v>
                </c:pt>
                <c:pt idx="1082">
                  <c:v>62191.422617291697</c:v>
                </c:pt>
                <c:pt idx="1083">
                  <c:v>63445.300113867757</c:v>
                </c:pt>
                <c:pt idx="1084">
                  <c:v>68791.771359967403</c:v>
                </c:pt>
                <c:pt idx="1085">
                  <c:v>69841.023394003263</c:v>
                </c:pt>
                <c:pt idx="1086">
                  <c:v>70500.631810042541</c:v>
                </c:pt>
                <c:pt idx="1087">
                  <c:v>71189.783941804548</c:v>
                </c:pt>
                <c:pt idx="1088">
                  <c:v>71500.977707370519</c:v>
                </c:pt>
                <c:pt idx="1089">
                  <c:v>71655.964377245909</c:v>
                </c:pt>
                <c:pt idx="1090">
                  <c:v>72133.820453259003</c:v>
                </c:pt>
                <c:pt idx="1091">
                  <c:v>72204.344445961353</c:v>
                </c:pt>
                <c:pt idx="1092">
                  <c:v>71849.846688635502</c:v>
                </c:pt>
                <c:pt idx="1093">
                  <c:v>72025.072003182169</c:v>
                </c:pt>
                <c:pt idx="1094">
                  <c:v>72410.107037001071</c:v>
                </c:pt>
                <c:pt idx="1095">
                  <c:v>72595.635188282162</c:v>
                </c:pt>
                <c:pt idx="1096">
                  <c:v>72023.991140417478</c:v>
                </c:pt>
                <c:pt idx="1097">
                  <c:v>71914.944542015961</c:v>
                </c:pt>
                <c:pt idx="1098">
                  <c:v>71996.894083109248</c:v>
                </c:pt>
                <c:pt idx="1099">
                  <c:v>72579.049010763352</c:v>
                </c:pt>
                <c:pt idx="1100">
                  <c:v>72980.238517743608</c:v>
                </c:pt>
                <c:pt idx="1101">
                  <c:v>73034.299877263256</c:v>
                </c:pt>
                <c:pt idx="1102">
                  <c:v>73371.399708710407</c:v>
                </c:pt>
                <c:pt idx="1103">
                  <c:v>73386.406240739918</c:v>
                </c:pt>
                <c:pt idx="1104">
                  <c:v>73527.702916688402</c:v>
                </c:pt>
                <c:pt idx="1105">
                  <c:v>73388.487472228648</c:v>
                </c:pt>
                <c:pt idx="1106">
                  <c:v>73087.717484691893</c:v>
                </c:pt>
                <c:pt idx="1107">
                  <c:v>72889.906583557356</c:v>
                </c:pt>
                <c:pt idx="1108">
                  <c:v>72704.248880922416</c:v>
                </c:pt>
                <c:pt idx="1109">
                  <c:v>72207.436258104368</c:v>
                </c:pt>
                <c:pt idx="1110">
                  <c:v>71620.949469566738</c:v>
                </c:pt>
                <c:pt idx="1111">
                  <c:v>71261.575415296335</c:v>
                </c:pt>
                <c:pt idx="1112">
                  <c:v>71106.073543513878</c:v>
                </c:pt>
                <c:pt idx="1113">
                  <c:v>71020.622111185192</c:v>
                </c:pt>
                <c:pt idx="1114">
                  <c:v>71059.268861921868</c:v>
                </c:pt>
                <c:pt idx="1115">
                  <c:v>70984.041974859778</c:v>
                </c:pt>
                <c:pt idx="1116">
                  <c:v>70209.290437893214</c:v>
                </c:pt>
                <c:pt idx="1117">
                  <c:v>69762.874292938577</c:v>
                </c:pt>
                <c:pt idx="1118">
                  <c:v>69415.689679509</c:v>
                </c:pt>
                <c:pt idx="1119">
                  <c:v>69077.46012821795</c:v>
                </c:pt>
                <c:pt idx="1120">
                  <c:v>68425.98541472826</c:v>
                </c:pt>
                <c:pt idx="1121">
                  <c:v>68159.546936460727</c:v>
                </c:pt>
                <c:pt idx="1122">
                  <c:v>68485.800696516235</c:v>
                </c:pt>
                <c:pt idx="1123">
                  <c:v>68906.099128323855</c:v>
                </c:pt>
                <c:pt idx="1124">
                  <c:v>69467.10054247154</c:v>
                </c:pt>
                <c:pt idx="1125">
                  <c:v>70689.068759652902</c:v>
                </c:pt>
                <c:pt idx="1126">
                  <c:v>71511.129367486399</c:v>
                </c:pt>
                <c:pt idx="1127">
                  <c:v>71582.407240942368</c:v>
                </c:pt>
                <c:pt idx="1128">
                  <c:v>72569.373907405723</c:v>
                </c:pt>
                <c:pt idx="1129">
                  <c:v>72387.605148197079</c:v>
                </c:pt>
                <c:pt idx="1130">
                  <c:v>71947.906851658918</c:v>
                </c:pt>
                <c:pt idx="1131">
                  <c:v>72143.881607637406</c:v>
                </c:pt>
                <c:pt idx="1132">
                  <c:v>72858.457441738443</c:v>
                </c:pt>
                <c:pt idx="1133">
                  <c:v>72054.608710717424</c:v>
                </c:pt>
                <c:pt idx="1134">
                  <c:v>72104.38005824521</c:v>
                </c:pt>
                <c:pt idx="1135">
                  <c:v>71535.718094328971</c:v>
                </c:pt>
                <c:pt idx="1136">
                  <c:v>70002.650021295965</c:v>
                </c:pt>
                <c:pt idx="1137">
                  <c:v>69646.33233776236</c:v>
                </c:pt>
                <c:pt idx="1138">
                  <c:v>69055.271805751283</c:v>
                </c:pt>
                <c:pt idx="1139">
                  <c:v>68605.247845810518</c:v>
                </c:pt>
                <c:pt idx="1140">
                  <c:v>65639.701217796115</c:v>
                </c:pt>
                <c:pt idx="1141">
                  <c:v>65070.884473050668</c:v>
                </c:pt>
                <c:pt idx="1142">
                  <c:v>64393.684705154272</c:v>
                </c:pt>
                <c:pt idx="1143">
                  <c:v>63947.608757649883</c:v>
                </c:pt>
                <c:pt idx="1144">
                  <c:v>63177.153039459212</c:v>
                </c:pt>
                <c:pt idx="1145">
                  <c:v>62669.940466449792</c:v>
                </c:pt>
                <c:pt idx="1146">
                  <c:v>61566.836918055007</c:v>
                </c:pt>
                <c:pt idx="1147">
                  <c:v>60793.498832413861</c:v>
                </c:pt>
                <c:pt idx="1148">
                  <c:v>58211.641265727594</c:v>
                </c:pt>
                <c:pt idx="1149">
                  <c:v>57030.834337000495</c:v>
                </c:pt>
                <c:pt idx="1150">
                  <c:v>56724.487834459091</c:v>
                </c:pt>
                <c:pt idx="1151">
                  <c:v>56085.751403017697</c:v>
                </c:pt>
                <c:pt idx="1152">
                  <c:v>51465.776918157542</c:v>
                </c:pt>
                <c:pt idx="1153">
                  <c:v>50317.690416483376</c:v>
                </c:pt>
                <c:pt idx="1154">
                  <c:v>49895.720431811802</c:v>
                </c:pt>
                <c:pt idx="1155">
                  <c:v>49904.65246704813</c:v>
                </c:pt>
                <c:pt idx="1156">
                  <c:v>49555.733026832204</c:v>
                </c:pt>
                <c:pt idx="1157">
                  <c:v>48890.515858125269</c:v>
                </c:pt>
                <c:pt idx="1158">
                  <c:v>48690.163988394561</c:v>
                </c:pt>
                <c:pt idx="1159">
                  <c:v>48386.12438098299</c:v>
                </c:pt>
                <c:pt idx="1160">
                  <c:v>47938.00564690496</c:v>
                </c:pt>
                <c:pt idx="1161">
                  <c:v>47616.290789618834</c:v>
                </c:pt>
                <c:pt idx="1162">
                  <c:v>47646.806841315163</c:v>
                </c:pt>
                <c:pt idx="1163">
                  <c:v>47703.019514199739</c:v>
                </c:pt>
                <c:pt idx="1164">
                  <c:v>47641.188076950893</c:v>
                </c:pt>
                <c:pt idx="1165">
                  <c:v>47480.162752155884</c:v>
                </c:pt>
                <c:pt idx="1166">
                  <c:v>47411.675739243161</c:v>
                </c:pt>
                <c:pt idx="1167">
                  <c:v>47213.023455126779</c:v>
                </c:pt>
                <c:pt idx="1168">
                  <c:v>47478.403897297692</c:v>
                </c:pt>
                <c:pt idx="1169">
                  <c:v>47131.734285541184</c:v>
                </c:pt>
                <c:pt idx="1170">
                  <c:v>46715.203255163135</c:v>
                </c:pt>
                <c:pt idx="1171">
                  <c:v>46821.551701331584</c:v>
                </c:pt>
                <c:pt idx="1172">
                  <c:v>46894.755825213084</c:v>
                </c:pt>
                <c:pt idx="1173">
                  <c:v>46480.07215309114</c:v>
                </c:pt>
                <c:pt idx="1174">
                  <c:v>46088.186916226579</c:v>
                </c:pt>
                <c:pt idx="1175">
                  <c:v>45724.450965982491</c:v>
                </c:pt>
                <c:pt idx="1176">
                  <c:v>45907.998202974741</c:v>
                </c:pt>
                <c:pt idx="1177">
                  <c:v>46284.710313178475</c:v>
                </c:pt>
                <c:pt idx="1178">
                  <c:v>46923.256922852182</c:v>
                </c:pt>
                <c:pt idx="1179">
                  <c:v>47026.596253491392</c:v>
                </c:pt>
                <c:pt idx="1180">
                  <c:v>49030.454147079261</c:v>
                </c:pt>
                <c:pt idx="1181">
                  <c:v>49804.417363055836</c:v>
                </c:pt>
                <c:pt idx="1182">
                  <c:v>50250.8303042677</c:v>
                </c:pt>
                <c:pt idx="1183">
                  <c:v>50846.952349610656</c:v>
                </c:pt>
                <c:pt idx="1184">
                  <c:v>51203.117054419963</c:v>
                </c:pt>
                <c:pt idx="1185">
                  <c:v>51189.115296260861</c:v>
                </c:pt>
                <c:pt idx="1186">
                  <c:v>51327.687188863172</c:v>
                </c:pt>
                <c:pt idx="1187">
                  <c:v>52068.074978897399</c:v>
                </c:pt>
                <c:pt idx="1188">
                  <c:v>52359.867878563229</c:v>
                </c:pt>
                <c:pt idx="1189">
                  <c:v>53110.285186014575</c:v>
                </c:pt>
                <c:pt idx="1190">
                  <c:v>53588.258198643882</c:v>
                </c:pt>
                <c:pt idx="1191">
                  <c:v>54111.200348411105</c:v>
                </c:pt>
                <c:pt idx="1192">
                  <c:v>54437.532199699948</c:v>
                </c:pt>
                <c:pt idx="1193">
                  <c:v>54943.371368170119</c:v>
                </c:pt>
                <c:pt idx="1194">
                  <c:v>55106.781078626678</c:v>
                </c:pt>
                <c:pt idx="1195">
                  <c:v>55073.117349520224</c:v>
                </c:pt>
                <c:pt idx="1196">
                  <c:v>55972.728759429723</c:v>
                </c:pt>
                <c:pt idx="1197">
                  <c:v>55991.490678852948</c:v>
                </c:pt>
                <c:pt idx="1198">
                  <c:v>56066.812076330898</c:v>
                </c:pt>
                <c:pt idx="1199">
                  <c:v>56292.53598804614</c:v>
                </c:pt>
                <c:pt idx="1200">
                  <c:v>56883.537050579595</c:v>
                </c:pt>
                <c:pt idx="1201">
                  <c:v>56696.669734761694</c:v>
                </c:pt>
                <c:pt idx="1202">
                  <c:v>56784.384210989607</c:v>
                </c:pt>
                <c:pt idx="1203">
                  <c:v>56714.774085952515</c:v>
                </c:pt>
                <c:pt idx="1204">
                  <c:v>56555.399890160355</c:v>
                </c:pt>
                <c:pt idx="1205">
                  <c:v>56256.228169868329</c:v>
                </c:pt>
                <c:pt idx="1206">
                  <c:v>56425.549787165575</c:v>
                </c:pt>
                <c:pt idx="1207">
                  <c:v>56359.576711268441</c:v>
                </c:pt>
                <c:pt idx="1208">
                  <c:v>55916.488654496643</c:v>
                </c:pt>
                <c:pt idx="1209">
                  <c:v>55484.670364116224</c:v>
                </c:pt>
                <c:pt idx="1210">
                  <c:v>55174.579086579586</c:v>
                </c:pt>
                <c:pt idx="1211">
                  <c:v>55114.601415072706</c:v>
                </c:pt>
                <c:pt idx="1212">
                  <c:v>54646.911816486398</c:v>
                </c:pt>
                <c:pt idx="1213">
                  <c:v>54135.242837087593</c:v>
                </c:pt>
                <c:pt idx="1214">
                  <c:v>53862.963935493332</c:v>
                </c:pt>
                <c:pt idx="1215">
                  <c:v>53768.894634967452</c:v>
                </c:pt>
                <c:pt idx="1216">
                  <c:v>53752.919771642963</c:v>
                </c:pt>
                <c:pt idx="1217">
                  <c:v>53640.686249980718</c:v>
                </c:pt>
                <c:pt idx="1218">
                  <c:v>53289.689382720986</c:v>
                </c:pt>
                <c:pt idx="1219">
                  <c:v>53979.854497944805</c:v>
                </c:pt>
                <c:pt idx="1220">
                  <c:v>54866.917247339232</c:v>
                </c:pt>
                <c:pt idx="1221">
                  <c:v>56288.770388721976</c:v>
                </c:pt>
                <c:pt idx="1222">
                  <c:v>56716.819475567325</c:v>
                </c:pt>
                <c:pt idx="1223">
                  <c:v>56958.123189059319</c:v>
                </c:pt>
                <c:pt idx="1224">
                  <c:v>57290.224981331085</c:v>
                </c:pt>
                <c:pt idx="1225">
                  <c:v>57147.913720049677</c:v>
                </c:pt>
                <c:pt idx="1226">
                  <c:v>56834.116713134543</c:v>
                </c:pt>
                <c:pt idx="1227">
                  <c:v>56079.57759019416</c:v>
                </c:pt>
                <c:pt idx="1228">
                  <c:v>56336.375405340092</c:v>
                </c:pt>
                <c:pt idx="1229">
                  <c:v>55765.153450604106</c:v>
                </c:pt>
                <c:pt idx="1230">
                  <c:v>55215.502497122608</c:v>
                </c:pt>
                <c:pt idx="1231">
                  <c:v>54490.784213666739</c:v>
                </c:pt>
                <c:pt idx="1232">
                  <c:v>53220.396227998288</c:v>
                </c:pt>
                <c:pt idx="1233">
                  <c:v>52373.099537020142</c:v>
                </c:pt>
                <c:pt idx="1234">
                  <c:v>51918.599147297005</c:v>
                </c:pt>
                <c:pt idx="1235">
                  <c:v>52165.105338808869</c:v>
                </c:pt>
                <c:pt idx="1236">
                  <c:v>51503.534830470489</c:v>
                </c:pt>
                <c:pt idx="1237">
                  <c:v>50827.186056784813</c:v>
                </c:pt>
                <c:pt idx="1238">
                  <c:v>50702.141367922784</c:v>
                </c:pt>
                <c:pt idx="1239">
                  <c:v>50109.369236261271</c:v>
                </c:pt>
                <c:pt idx="1240">
                  <c:v>50365.177495315525</c:v>
                </c:pt>
                <c:pt idx="1241">
                  <c:v>50416.09738467697</c:v>
                </c:pt>
                <c:pt idx="1242">
                  <c:v>50283.817242684141</c:v>
                </c:pt>
                <c:pt idx="1243">
                  <c:v>50245.133849137805</c:v>
                </c:pt>
                <c:pt idx="1244">
                  <c:v>49583.707509230364</c:v>
                </c:pt>
                <c:pt idx="1245">
                  <c:v>48662.358102967191</c:v>
                </c:pt>
                <c:pt idx="1246">
                  <c:v>48170.995447308735</c:v>
                </c:pt>
                <c:pt idx="1247">
                  <c:v>47643.529412317075</c:v>
                </c:pt>
                <c:pt idx="1248">
                  <c:v>47704.791984965137</c:v>
                </c:pt>
                <c:pt idx="1249">
                  <c:v>46495.230262207195</c:v>
                </c:pt>
                <c:pt idx="1250">
                  <c:v>45710.392341386716</c:v>
                </c:pt>
                <c:pt idx="1251">
                  <c:v>45495.539730538476</c:v>
                </c:pt>
                <c:pt idx="1252">
                  <c:v>44241.736320517164</c:v>
                </c:pt>
                <c:pt idx="1253">
                  <c:v>43582.079648100334</c:v>
                </c:pt>
                <c:pt idx="1254">
                  <c:v>43590.843486833619</c:v>
                </c:pt>
                <c:pt idx="1255">
                  <c:v>43702.224812881577</c:v>
                </c:pt>
                <c:pt idx="1256">
                  <c:v>43403.445350862276</c:v>
                </c:pt>
                <c:pt idx="1257">
                  <c:v>42769.039578901138</c:v>
                </c:pt>
                <c:pt idx="1258">
                  <c:v>43435.882847369539</c:v>
                </c:pt>
                <c:pt idx="1259">
                  <c:v>43400.570792535204</c:v>
                </c:pt>
                <c:pt idx="1260">
                  <c:v>44073.34338819643</c:v>
                </c:pt>
                <c:pt idx="1261">
                  <c:v>44650.687895869414</c:v>
                </c:pt>
                <c:pt idx="1262">
                  <c:v>44318.574089561669</c:v>
                </c:pt>
                <c:pt idx="1263">
                  <c:v>44374.228910711798</c:v>
                </c:pt>
                <c:pt idx="1264">
                  <c:v>44562.679476229583</c:v>
                </c:pt>
                <c:pt idx="1265">
                  <c:v>44566.536982928497</c:v>
                </c:pt>
                <c:pt idx="1266">
                  <c:v>45000.68599627661</c:v>
                </c:pt>
                <c:pt idx="1267">
                  <c:v>44875.23843674353</c:v>
                </c:pt>
                <c:pt idx="1268">
                  <c:v>44694.384746603806</c:v>
                </c:pt>
                <c:pt idx="1269">
                  <c:v>44714.133619077591</c:v>
                </c:pt>
                <c:pt idx="1270">
                  <c:v>44722.332798122916</c:v>
                </c:pt>
                <c:pt idx="1271">
                  <c:v>44333.817698566767</c:v>
                </c:pt>
                <c:pt idx="1272">
                  <c:v>43558.44463547544</c:v>
                </c:pt>
                <c:pt idx="1273">
                  <c:v>43786.821446554975</c:v>
                </c:pt>
                <c:pt idx="1274">
                  <c:v>43838.769136689058</c:v>
                </c:pt>
                <c:pt idx="1275">
                  <c:v>44004.98752850906</c:v>
                </c:pt>
                <c:pt idx="1276">
                  <c:v>43915.499380112124</c:v>
                </c:pt>
                <c:pt idx="1277">
                  <c:v>44506.835233779842</c:v>
                </c:pt>
                <c:pt idx="1278">
                  <c:v>44845.150485193772</c:v>
                </c:pt>
                <c:pt idx="1279">
                  <c:v>45107.191225613671</c:v>
                </c:pt>
                <c:pt idx="1280">
                  <c:v>46186.798923966337</c:v>
                </c:pt>
                <c:pt idx="1281">
                  <c:v>46470.781699116764</c:v>
                </c:pt>
                <c:pt idx="1282">
                  <c:v>47367.29008378282</c:v>
                </c:pt>
                <c:pt idx="1283">
                  <c:v>48253.895298642892</c:v>
                </c:pt>
                <c:pt idx="1284">
                  <c:v>49690.127639146463</c:v>
                </c:pt>
                <c:pt idx="1285">
                  <c:v>50313.198969155936</c:v>
                </c:pt>
                <c:pt idx="1286">
                  <c:v>51124.007631417546</c:v>
                </c:pt>
                <c:pt idx="1287">
                  <c:v>51385.294691317635</c:v>
                </c:pt>
                <c:pt idx="1288">
                  <c:v>52656.429149084484</c:v>
                </c:pt>
                <c:pt idx="1289">
                  <c:v>52970.928576632912</c:v>
                </c:pt>
                <c:pt idx="1290">
                  <c:v>53489.467382002724</c:v>
                </c:pt>
                <c:pt idx="1291">
                  <c:v>53954.387344842493</c:v>
                </c:pt>
                <c:pt idx="1292">
                  <c:v>55299.892489378282</c:v>
                </c:pt>
                <c:pt idx="1293">
                  <c:v>56049.940365225193</c:v>
                </c:pt>
                <c:pt idx="1294">
                  <c:v>56304.094892235509</c:v>
                </c:pt>
                <c:pt idx="1295">
                  <c:v>56683.341763783588</c:v>
                </c:pt>
                <c:pt idx="1296">
                  <c:v>56968.731983241603</c:v>
                </c:pt>
                <c:pt idx="1297">
                  <c:v>56756.203287407596</c:v>
                </c:pt>
                <c:pt idx="1298">
                  <c:v>56527.200545056716</c:v>
                </c:pt>
                <c:pt idx="1299">
                  <c:v>56596.431627260565</c:v>
                </c:pt>
                <c:pt idx="1300">
                  <c:v>56628.408986192204</c:v>
                </c:pt>
                <c:pt idx="1301">
                  <c:v>56433.160078217035</c:v>
                </c:pt>
                <c:pt idx="1302">
                  <c:v>56104.498505130032</c:v>
                </c:pt>
                <c:pt idx="1303">
                  <c:v>55819.383807562372</c:v>
                </c:pt>
                <c:pt idx="1304">
                  <c:v>55736.386041835533</c:v>
                </c:pt>
                <c:pt idx="1305">
                  <c:v>54918.323104453484</c:v>
                </c:pt>
                <c:pt idx="1306">
                  <c:v>54534.723747926575</c:v>
                </c:pt>
                <c:pt idx="1307">
                  <c:v>54519.078269420213</c:v>
                </c:pt>
                <c:pt idx="1308">
                  <c:v>54373.867020102371</c:v>
                </c:pt>
                <c:pt idx="1309">
                  <c:v>54030.591373492367</c:v>
                </c:pt>
                <c:pt idx="1310">
                  <c:v>53990.494728854334</c:v>
                </c:pt>
                <c:pt idx="1311">
                  <c:v>53530.846925442798</c:v>
                </c:pt>
                <c:pt idx="1312">
                  <c:v>52654.280238526917</c:v>
                </c:pt>
                <c:pt idx="1313">
                  <c:v>52892.288702200916</c:v>
                </c:pt>
                <c:pt idx="1314">
                  <c:v>53301.111927602651</c:v>
                </c:pt>
                <c:pt idx="1315">
                  <c:v>53769.749233389011</c:v>
                </c:pt>
                <c:pt idx="1316">
                  <c:v>53926.702801177853</c:v>
                </c:pt>
                <c:pt idx="1317">
                  <c:v>54958.707084783753</c:v>
                </c:pt>
                <c:pt idx="1318">
                  <c:v>55846.581782772315</c:v>
                </c:pt>
                <c:pt idx="1319">
                  <c:v>55886.177041644776</c:v>
                </c:pt>
                <c:pt idx="1320">
                  <c:v>56584.229171213818</c:v>
                </c:pt>
                <c:pt idx="1321">
                  <c:v>56042.3066468037</c:v>
                </c:pt>
                <c:pt idx="1322">
                  <c:v>55930.896086601701</c:v>
                </c:pt>
                <c:pt idx="1323">
                  <c:v>55861.821587332684</c:v>
                </c:pt>
                <c:pt idx="1324">
                  <c:v>55929.906930977995</c:v>
                </c:pt>
                <c:pt idx="1325">
                  <c:v>55588.341882848596</c:v>
                </c:pt>
                <c:pt idx="1326">
                  <c:v>55439.293350458916</c:v>
                </c:pt>
                <c:pt idx="1327">
                  <c:v>55426.818776498876</c:v>
                </c:pt>
                <c:pt idx="1328">
                  <c:v>55113.874565899809</c:v>
                </c:pt>
                <c:pt idx="1329">
                  <c:v>55114.277436570825</c:v>
                </c:pt>
                <c:pt idx="1330">
                  <c:v>54397.983795567576</c:v>
                </c:pt>
                <c:pt idx="1331">
                  <c:v>53884.994874089483</c:v>
                </c:pt>
                <c:pt idx="1332">
                  <c:v>53080.120945336777</c:v>
                </c:pt>
                <c:pt idx="1333">
                  <c:v>52503.187317692093</c:v>
                </c:pt>
                <c:pt idx="1334">
                  <c:v>53015.943767575176</c:v>
                </c:pt>
                <c:pt idx="1335">
                  <c:v>53675.738801639105</c:v>
                </c:pt>
                <c:pt idx="1336">
                  <c:v>55103.208504812916</c:v>
                </c:pt>
                <c:pt idx="1337">
                  <c:v>54949.130496520665</c:v>
                </c:pt>
                <c:pt idx="1338">
                  <c:v>54042.56075724223</c:v>
                </c:pt>
                <c:pt idx="1339">
                  <c:v>53505.08763103377</c:v>
                </c:pt>
                <c:pt idx="1340">
                  <c:v>53227.129093959884</c:v>
                </c:pt>
                <c:pt idx="1341">
                  <c:v>52761.063192327594</c:v>
                </c:pt>
                <c:pt idx="1342">
                  <c:v>52788.831233541881</c:v>
                </c:pt>
                <c:pt idx="1343">
                  <c:v>51742.249519222511</c:v>
                </c:pt>
                <c:pt idx="1344">
                  <c:v>52216.602903063955</c:v>
                </c:pt>
                <c:pt idx="1345">
                  <c:v>51731.796507039195</c:v>
                </c:pt>
                <c:pt idx="1346">
                  <c:v>51378.117105793186</c:v>
                </c:pt>
                <c:pt idx="1347">
                  <c:v>50827.453369083945</c:v>
                </c:pt>
                <c:pt idx="1348">
                  <c:v>50190.106360896461</c:v>
                </c:pt>
                <c:pt idx="1349">
                  <c:v>50234.114174927148</c:v>
                </c:pt>
                <c:pt idx="1350">
                  <c:v>50319.113078569855</c:v>
                </c:pt>
                <c:pt idx="1351">
                  <c:v>50294.812688589031</c:v>
                </c:pt>
                <c:pt idx="1352">
                  <c:v>49872.962644042782</c:v>
                </c:pt>
                <c:pt idx="1353">
                  <c:v>49242.159080517216</c:v>
                </c:pt>
                <c:pt idx="1354">
                  <c:v>49382.683053722234</c:v>
                </c:pt>
                <c:pt idx="1355">
                  <c:v>49191.79864476162</c:v>
                </c:pt>
                <c:pt idx="1356">
                  <c:v>49579.609721813009</c:v>
                </c:pt>
                <c:pt idx="1357">
                  <c:v>49854.880719052489</c:v>
                </c:pt>
                <c:pt idx="1358">
                  <c:v>50167.125512527156</c:v>
                </c:pt>
                <c:pt idx="1359">
                  <c:v>49892.813035120118</c:v>
                </c:pt>
                <c:pt idx="1360">
                  <c:v>51071.595598795255</c:v>
                </c:pt>
                <c:pt idx="1361">
                  <c:v>51210.40356720343</c:v>
                </c:pt>
                <c:pt idx="1362">
                  <c:v>52216.369029831425</c:v>
                </c:pt>
                <c:pt idx="1363">
                  <c:v>53254.997051906168</c:v>
                </c:pt>
                <c:pt idx="1364">
                  <c:v>54314.038522874791</c:v>
                </c:pt>
                <c:pt idx="1365">
                  <c:v>55180.410098911765</c:v>
                </c:pt>
                <c:pt idx="1366">
                  <c:v>55892.479204418843</c:v>
                </c:pt>
                <c:pt idx="1367">
                  <c:v>56559.134453225066</c:v>
                </c:pt>
                <c:pt idx="1368">
                  <c:v>59190.440390106945</c:v>
                </c:pt>
                <c:pt idx="1369">
                  <c:v>61027.731484833115</c:v>
                </c:pt>
                <c:pt idx="1370">
                  <c:v>62353.035628676917</c:v>
                </c:pt>
                <c:pt idx="1371">
                  <c:v>64329.745605537704</c:v>
                </c:pt>
                <c:pt idx="1372">
                  <c:v>67503.843082094449</c:v>
                </c:pt>
                <c:pt idx="1373">
                  <c:v>69028.424640390062</c:v>
                </c:pt>
                <c:pt idx="1374">
                  <c:v>70507.349458225406</c:v>
                </c:pt>
                <c:pt idx="1375">
                  <c:v>71507.40181260911</c:v>
                </c:pt>
                <c:pt idx="1376">
                  <c:v>73186.017527965829</c:v>
                </c:pt>
                <c:pt idx="1377">
                  <c:v>73358.196883939658</c:v>
                </c:pt>
                <c:pt idx="1378">
                  <c:v>73295.556501605868</c:v>
                </c:pt>
                <c:pt idx="1379">
                  <c:v>73637.704630945125</c:v>
                </c:pt>
                <c:pt idx="1380">
                  <c:v>73973.491728734458</c:v>
                </c:pt>
                <c:pt idx="1381">
                  <c:v>74076.082184468032</c:v>
                </c:pt>
                <c:pt idx="1382">
                  <c:v>74153.294390965253</c:v>
                </c:pt>
                <c:pt idx="1383">
                  <c:v>74286.51162775961</c:v>
                </c:pt>
                <c:pt idx="1384">
                  <c:v>74167.349611584257</c:v>
                </c:pt>
                <c:pt idx="1385">
                  <c:v>74007.449401252714</c:v>
                </c:pt>
                <c:pt idx="1386">
                  <c:v>74107.346510367948</c:v>
                </c:pt>
                <c:pt idx="1387">
                  <c:v>74410.777206392391</c:v>
                </c:pt>
                <c:pt idx="1388">
                  <c:v>73713.429700029708</c:v>
                </c:pt>
                <c:pt idx="1389">
                  <c:v>73517.720854712999</c:v>
                </c:pt>
                <c:pt idx="1390">
                  <c:v>73741.527926997936</c:v>
                </c:pt>
                <c:pt idx="1391">
                  <c:v>73529.985783746408</c:v>
                </c:pt>
                <c:pt idx="1392">
                  <c:v>73704.434190637156</c:v>
                </c:pt>
                <c:pt idx="1393">
                  <c:v>73363.259198207335</c:v>
                </c:pt>
                <c:pt idx="1394">
                  <c:v>73483.818847227376</c:v>
                </c:pt>
                <c:pt idx="1395">
                  <c:v>73537.847969084236</c:v>
                </c:pt>
                <c:pt idx="1396">
                  <c:v>73614.721179534696</c:v>
                </c:pt>
                <c:pt idx="1397">
                  <c:v>72929.684455776005</c:v>
                </c:pt>
                <c:pt idx="1398">
                  <c:v>73003.553556545405</c:v>
                </c:pt>
                <c:pt idx="1399">
                  <c:v>72703.308982846051</c:v>
                </c:pt>
                <c:pt idx="1400">
                  <c:v>72579.568617816738</c:v>
                </c:pt>
                <c:pt idx="1401">
                  <c:v>72874.38545032285</c:v>
                </c:pt>
                <c:pt idx="1402">
                  <c:v>72496.281914526073</c:v>
                </c:pt>
                <c:pt idx="1403">
                  <c:v>71973.08987281179</c:v>
                </c:pt>
                <c:pt idx="1404">
                  <c:v>72607.762957071929</c:v>
                </c:pt>
                <c:pt idx="1405">
                  <c:v>72203.185291729314</c:v>
                </c:pt>
                <c:pt idx="1406">
                  <c:v>71784.644513376203</c:v>
                </c:pt>
                <c:pt idx="1407">
                  <c:v>71412.184570951416</c:v>
                </c:pt>
                <c:pt idx="1408">
                  <c:v>70504.866757703203</c:v>
                </c:pt>
                <c:pt idx="1409">
                  <c:v>70676.091198055685</c:v>
                </c:pt>
                <c:pt idx="1410">
                  <c:v>70993.189461806935</c:v>
                </c:pt>
                <c:pt idx="1411">
                  <c:v>71603.841482421354</c:v>
                </c:pt>
                <c:pt idx="1412">
                  <c:v>72864.992676809066</c:v>
                </c:pt>
                <c:pt idx="1413">
                  <c:v>73753.155711659783</c:v>
                </c:pt>
                <c:pt idx="1414">
                  <c:v>74430.110393223338</c:v>
                </c:pt>
                <c:pt idx="1415">
                  <c:v>74776.789415974737</c:v>
                </c:pt>
                <c:pt idx="1416">
                  <c:v>75638.413445485305</c:v>
                </c:pt>
                <c:pt idx="1417">
                  <c:v>76188.5001080027</c:v>
                </c:pt>
                <c:pt idx="1418">
                  <c:v>75778.313489758293</c:v>
                </c:pt>
                <c:pt idx="1419">
                  <c:v>75763.114332686164</c:v>
                </c:pt>
                <c:pt idx="1420">
                  <c:v>75205.014107978393</c:v>
                </c:pt>
                <c:pt idx="1421">
                  <c:v>74399.102566990405</c:v>
                </c:pt>
                <c:pt idx="1422">
                  <c:v>74108.163064342414</c:v>
                </c:pt>
                <c:pt idx="1423">
                  <c:v>74307.135322282134</c:v>
                </c:pt>
                <c:pt idx="1424">
                  <c:v>72777.186293206643</c:v>
                </c:pt>
                <c:pt idx="1425">
                  <c:v>71559.71512990295</c:v>
                </c:pt>
                <c:pt idx="1426">
                  <c:v>71031.160222789404</c:v>
                </c:pt>
                <c:pt idx="1427">
                  <c:v>70506.182895337872</c:v>
                </c:pt>
                <c:pt idx="1428">
                  <c:v>69197.74846026054</c:v>
                </c:pt>
                <c:pt idx="1429">
                  <c:v>68931.237897777566</c:v>
                </c:pt>
                <c:pt idx="1430">
                  <c:v>68683.416369566738</c:v>
                </c:pt>
                <c:pt idx="1431">
                  <c:v>68081.050029056292</c:v>
                </c:pt>
                <c:pt idx="1432">
                  <c:v>68184.138066110856</c:v>
                </c:pt>
                <c:pt idx="1433">
                  <c:v>67332.078410593676</c:v>
                </c:pt>
                <c:pt idx="1434">
                  <c:v>65918.439465800984</c:v>
                </c:pt>
                <c:pt idx="1435">
                  <c:v>64658.12084410213</c:v>
                </c:pt>
                <c:pt idx="1436">
                  <c:v>62662.05545444374</c:v>
                </c:pt>
                <c:pt idx="1437">
                  <c:v>61767.248657731274</c:v>
                </c:pt>
                <c:pt idx="1438">
                  <c:v>60699.250722986755</c:v>
                </c:pt>
                <c:pt idx="1439">
                  <c:v>59368.288769162034</c:v>
                </c:pt>
                <c:pt idx="1440">
                  <c:v>58282.326847213117</c:v>
                </c:pt>
                <c:pt idx="1441">
                  <c:v>58292.442465221029</c:v>
                </c:pt>
                <c:pt idx="1442">
                  <c:v>57788.955644983325</c:v>
                </c:pt>
                <c:pt idx="1443">
                  <c:v>57249.135376624625</c:v>
                </c:pt>
                <c:pt idx="1444">
                  <c:v>55863.985715669136</c:v>
                </c:pt>
                <c:pt idx="1445">
                  <c:v>55506.164675774795</c:v>
                </c:pt>
                <c:pt idx="1446">
                  <c:v>55264.378198272891</c:v>
                </c:pt>
                <c:pt idx="1447">
                  <c:v>55725.801075491174</c:v>
                </c:pt>
                <c:pt idx="1448">
                  <c:v>54543.803155336747</c:v>
                </c:pt>
                <c:pt idx="1449">
                  <c:v>54289.202106658151</c:v>
                </c:pt>
                <c:pt idx="1450">
                  <c:v>54276.687686145531</c:v>
                </c:pt>
                <c:pt idx="1451">
                  <c:v>54148.820700012722</c:v>
                </c:pt>
                <c:pt idx="1452">
                  <c:v>53638.846901081866</c:v>
                </c:pt>
                <c:pt idx="1453">
                  <c:v>53500.774992607534</c:v>
                </c:pt>
                <c:pt idx="1454">
                  <c:v>53695.039951041064</c:v>
                </c:pt>
                <c:pt idx="1455">
                  <c:v>53577.766741545616</c:v>
                </c:pt>
                <c:pt idx="1456">
                  <c:v>53885.959200705729</c:v>
                </c:pt>
                <c:pt idx="1457">
                  <c:v>53919.122945684074</c:v>
                </c:pt>
                <c:pt idx="1458">
                  <c:v>54137.553136194423</c:v>
                </c:pt>
                <c:pt idx="1459">
                  <c:v>54333.080569568818</c:v>
                </c:pt>
                <c:pt idx="1460">
                  <c:v>56332.573363440286</c:v>
                </c:pt>
                <c:pt idx="1461">
                  <c:v>57226.075435852195</c:v>
                </c:pt>
                <c:pt idx="1462">
                  <c:v>58051.612304978058</c:v>
                </c:pt>
                <c:pt idx="1463">
                  <c:v>58942.373375095543</c:v>
                </c:pt>
                <c:pt idx="1464">
                  <c:v>61298.502424686005</c:v>
                </c:pt>
                <c:pt idx="1465">
                  <c:v>64125.760891579805</c:v>
                </c:pt>
                <c:pt idx="1466">
                  <c:v>65686.50149424182</c:v>
                </c:pt>
                <c:pt idx="1467">
                  <c:v>67806.792015278465</c:v>
                </c:pt>
                <c:pt idx="1468">
                  <c:v>70698.441710007231</c:v>
                </c:pt>
                <c:pt idx="1469">
                  <c:v>72135.41992190732</c:v>
                </c:pt>
                <c:pt idx="1470">
                  <c:v>72402.965894052148</c:v>
                </c:pt>
                <c:pt idx="1471">
                  <c:v>72516.771852782025</c:v>
                </c:pt>
                <c:pt idx="1472">
                  <c:v>72925.764275856185</c:v>
                </c:pt>
                <c:pt idx="1473">
                  <c:v>72916.246756603068</c:v>
                </c:pt>
                <c:pt idx="1474">
                  <c:v>73375.712146902719</c:v>
                </c:pt>
                <c:pt idx="1475">
                  <c:v>73359.783337382396</c:v>
                </c:pt>
                <c:pt idx="1476">
                  <c:v>73543.479348186287</c:v>
                </c:pt>
                <c:pt idx="1477">
                  <c:v>74024.684937412778</c:v>
                </c:pt>
                <c:pt idx="1478">
                  <c:v>74155.085483486502</c:v>
                </c:pt>
                <c:pt idx="1479">
                  <c:v>73647.979635162759</c:v>
                </c:pt>
                <c:pt idx="1480">
                  <c:v>74059.64518122861</c:v>
                </c:pt>
                <c:pt idx="1481">
                  <c:v>74136.771687602974</c:v>
                </c:pt>
                <c:pt idx="1482">
                  <c:v>74391.833875026612</c:v>
                </c:pt>
                <c:pt idx="1483">
                  <c:v>74900.272079933638</c:v>
                </c:pt>
                <c:pt idx="1484">
                  <c:v>74880.711227121938</c:v>
                </c:pt>
                <c:pt idx="1485">
                  <c:v>75079.181498594422</c:v>
                </c:pt>
                <c:pt idx="1486">
                  <c:v>75231.448190738025</c:v>
                </c:pt>
                <c:pt idx="1487">
                  <c:v>75003.107622000054</c:v>
                </c:pt>
                <c:pt idx="1488">
                  <c:v>73665.718559427594</c:v>
                </c:pt>
                <c:pt idx="1489">
                  <c:v>73355.993429658993</c:v>
                </c:pt>
                <c:pt idx="1490">
                  <c:v>73364.018285043101</c:v>
                </c:pt>
                <c:pt idx="1491">
                  <c:v>73166.573011068598</c:v>
                </c:pt>
                <c:pt idx="1492">
                  <c:v>73977.868241784832</c:v>
                </c:pt>
                <c:pt idx="1493">
                  <c:v>73748.317258928262</c:v>
                </c:pt>
                <c:pt idx="1494">
                  <c:v>73228.767672669797</c:v>
                </c:pt>
                <c:pt idx="1495">
                  <c:v>72791.797363220656</c:v>
                </c:pt>
                <c:pt idx="1496">
                  <c:v>73065.474498361902</c:v>
                </c:pt>
                <c:pt idx="1497">
                  <c:v>73278.888828876894</c:v>
                </c:pt>
                <c:pt idx="1498">
                  <c:v>73703.601818182084</c:v>
                </c:pt>
                <c:pt idx="1499">
                  <c:v>73790.621883133834</c:v>
                </c:pt>
                <c:pt idx="1500">
                  <c:v>74307.301516445557</c:v>
                </c:pt>
                <c:pt idx="1501">
                  <c:v>74355.494620121739</c:v>
                </c:pt>
                <c:pt idx="1502">
                  <c:v>73906.168074966161</c:v>
                </c:pt>
                <c:pt idx="1503">
                  <c:v>73622.189905196225</c:v>
                </c:pt>
                <c:pt idx="1504">
                  <c:v>73985.316543585315</c:v>
                </c:pt>
                <c:pt idx="1505">
                  <c:v>74279.788573260434</c:v>
                </c:pt>
                <c:pt idx="1506">
                  <c:v>74781.422628926011</c:v>
                </c:pt>
                <c:pt idx="1507">
                  <c:v>75309.8215538066</c:v>
                </c:pt>
                <c:pt idx="1508">
                  <c:v>73887.060151308542</c:v>
                </c:pt>
                <c:pt idx="1509">
                  <c:v>74910.296391268406</c:v>
                </c:pt>
                <c:pt idx="1510">
                  <c:v>75306.671473589362</c:v>
                </c:pt>
                <c:pt idx="1511">
                  <c:v>75349.068205403368</c:v>
                </c:pt>
                <c:pt idx="1512">
                  <c:v>75706.672391949542</c:v>
                </c:pt>
                <c:pt idx="1513">
                  <c:v>75592.396484181474</c:v>
                </c:pt>
                <c:pt idx="1514">
                  <c:v>75795.518590360618</c:v>
                </c:pt>
                <c:pt idx="1515">
                  <c:v>76101.583363759812</c:v>
                </c:pt>
                <c:pt idx="1516">
                  <c:v>76633.283745710316</c:v>
                </c:pt>
                <c:pt idx="1517">
                  <c:v>76324.731265940674</c:v>
                </c:pt>
                <c:pt idx="1518">
                  <c:v>76251.271843795927</c:v>
                </c:pt>
                <c:pt idx="1519">
                  <c:v>75630.973553509844</c:v>
                </c:pt>
                <c:pt idx="1520">
                  <c:v>74535.735594429629</c:v>
                </c:pt>
                <c:pt idx="1521">
                  <c:v>73525.323136407154</c:v>
                </c:pt>
                <c:pt idx="1522">
                  <c:v>72575.555128885055</c:v>
                </c:pt>
                <c:pt idx="1523">
                  <c:v>71098.738574118863</c:v>
                </c:pt>
                <c:pt idx="1524">
                  <c:v>68921.587022725857</c:v>
                </c:pt>
                <c:pt idx="1525">
                  <c:v>68228.623037601385</c:v>
                </c:pt>
                <c:pt idx="1526">
                  <c:v>66726.503321323398</c:v>
                </c:pt>
                <c:pt idx="1527">
                  <c:v>65921.596554205942</c:v>
                </c:pt>
                <c:pt idx="1528">
                  <c:v>66236.817624845251</c:v>
                </c:pt>
                <c:pt idx="1529">
                  <c:v>65568.055514606953</c:v>
                </c:pt>
                <c:pt idx="1530">
                  <c:v>64930.906337544213</c:v>
                </c:pt>
                <c:pt idx="1531">
                  <c:v>63758.148212179498</c:v>
                </c:pt>
                <c:pt idx="1532">
                  <c:v>61834.612158051881</c:v>
                </c:pt>
                <c:pt idx="1533">
                  <c:v>60346.634563919375</c:v>
                </c:pt>
                <c:pt idx="1534">
                  <c:v>59290.841287794792</c:v>
                </c:pt>
                <c:pt idx="1535">
                  <c:v>57764.629224591306</c:v>
                </c:pt>
                <c:pt idx="1536">
                  <c:v>56645.733626451874</c:v>
                </c:pt>
                <c:pt idx="1537">
                  <c:v>56352.855859342817</c:v>
                </c:pt>
                <c:pt idx="1538">
                  <c:v>55738.201362662454</c:v>
                </c:pt>
                <c:pt idx="1539">
                  <c:v>55309.065406034584</c:v>
                </c:pt>
                <c:pt idx="1540">
                  <c:v>54039.270713506434</c:v>
                </c:pt>
                <c:pt idx="1541">
                  <c:v>53563.307849320023</c:v>
                </c:pt>
                <c:pt idx="1542">
                  <c:v>53871.133880384528</c:v>
                </c:pt>
                <c:pt idx="1543">
                  <c:v>54024.516676465042</c:v>
                </c:pt>
                <c:pt idx="1544">
                  <c:v>53464.457963668923</c:v>
                </c:pt>
                <c:pt idx="1545">
                  <c:v>53507.039711636236</c:v>
                </c:pt>
                <c:pt idx="1546">
                  <c:v>53833.83290190433</c:v>
                </c:pt>
                <c:pt idx="1547">
                  <c:v>53677.322852274789</c:v>
                </c:pt>
                <c:pt idx="1548">
                  <c:v>53184.269221060975</c:v>
                </c:pt>
                <c:pt idx="1549">
                  <c:v>53281.937125811717</c:v>
                </c:pt>
                <c:pt idx="1550">
                  <c:v>53249.550288489452</c:v>
                </c:pt>
                <c:pt idx="1551">
                  <c:v>53086.194040492672</c:v>
                </c:pt>
                <c:pt idx="1552">
                  <c:v>53737.047828559495</c:v>
                </c:pt>
                <c:pt idx="1553">
                  <c:v>53860.351483383194</c:v>
                </c:pt>
                <c:pt idx="1554">
                  <c:v>53807.75503530963</c:v>
                </c:pt>
                <c:pt idx="1555">
                  <c:v>53942.657641109152</c:v>
                </c:pt>
                <c:pt idx="1556">
                  <c:v>55674.158742103224</c:v>
                </c:pt>
                <c:pt idx="1557">
                  <c:v>56984.585504803428</c:v>
                </c:pt>
                <c:pt idx="1558">
                  <c:v>57776.430612072341</c:v>
                </c:pt>
                <c:pt idx="1559">
                  <c:v>58866.17415205999</c:v>
                </c:pt>
                <c:pt idx="1560">
                  <c:v>62197.617454678206</c:v>
                </c:pt>
                <c:pt idx="1561">
                  <c:v>64985.001136130566</c:v>
                </c:pt>
                <c:pt idx="1562">
                  <c:v>66688.183152129699</c:v>
                </c:pt>
                <c:pt idx="1563">
                  <c:v>68312.320220452501</c:v>
                </c:pt>
                <c:pt idx="1564">
                  <c:v>70869.056438036976</c:v>
                </c:pt>
                <c:pt idx="1565">
                  <c:v>72137.729019610502</c:v>
                </c:pt>
                <c:pt idx="1566">
                  <c:v>73051.001389526908</c:v>
                </c:pt>
                <c:pt idx="1567">
                  <c:v>73531.132523474618</c:v>
                </c:pt>
                <c:pt idx="1568">
                  <c:v>73651.17957362927</c:v>
                </c:pt>
                <c:pt idx="1569">
                  <c:v>73661.788968513385</c:v>
                </c:pt>
                <c:pt idx="1570">
                  <c:v>73404.091902779008</c:v>
                </c:pt>
                <c:pt idx="1571">
                  <c:v>73295.409329665927</c:v>
                </c:pt>
                <c:pt idx="1572">
                  <c:v>73548.113962775053</c:v>
                </c:pt>
                <c:pt idx="1573">
                  <c:v>73516.148217411508</c:v>
                </c:pt>
                <c:pt idx="1574">
                  <c:v>73626.933046576029</c:v>
                </c:pt>
                <c:pt idx="1575">
                  <c:v>73160.167527585683</c:v>
                </c:pt>
                <c:pt idx="1576">
                  <c:v>73214.983769028811</c:v>
                </c:pt>
                <c:pt idx="1577">
                  <c:v>73099.342866546649</c:v>
                </c:pt>
                <c:pt idx="1578">
                  <c:v>72908.165715577663</c:v>
                </c:pt>
                <c:pt idx="1579">
                  <c:v>73275.013901825878</c:v>
                </c:pt>
                <c:pt idx="1580">
                  <c:v>73019.018223811276</c:v>
                </c:pt>
                <c:pt idx="1581">
                  <c:v>73117.011508701471</c:v>
                </c:pt>
                <c:pt idx="1582">
                  <c:v>73255.813870559359</c:v>
                </c:pt>
                <c:pt idx="1583">
                  <c:v>73243.184716004034</c:v>
                </c:pt>
                <c:pt idx="1584">
                  <c:v>72972.518898965413</c:v>
                </c:pt>
                <c:pt idx="1585">
                  <c:v>72862.739444373059</c:v>
                </c:pt>
                <c:pt idx="1586">
                  <c:v>72680.540382444611</c:v>
                </c:pt>
                <c:pt idx="1587">
                  <c:v>72357.583674312467</c:v>
                </c:pt>
                <c:pt idx="1588">
                  <c:v>71924.214171661486</c:v>
                </c:pt>
                <c:pt idx="1589">
                  <c:v>71670.107100093126</c:v>
                </c:pt>
                <c:pt idx="1590">
                  <c:v>71403.971575764808</c:v>
                </c:pt>
                <c:pt idx="1591">
                  <c:v>71222.48114172151</c:v>
                </c:pt>
                <c:pt idx="1592">
                  <c:v>71066.885159991434</c:v>
                </c:pt>
                <c:pt idx="1593">
                  <c:v>70944.686996705786</c:v>
                </c:pt>
                <c:pt idx="1594">
                  <c:v>71060.167712042356</c:v>
                </c:pt>
                <c:pt idx="1595">
                  <c:v>71050.684432791648</c:v>
                </c:pt>
                <c:pt idx="1596">
                  <c:v>70927.330919718734</c:v>
                </c:pt>
                <c:pt idx="1597">
                  <c:v>70779.799960299322</c:v>
                </c:pt>
                <c:pt idx="1598">
                  <c:v>70537.71813774771</c:v>
                </c:pt>
                <c:pt idx="1599">
                  <c:v>70649.451675281889</c:v>
                </c:pt>
                <c:pt idx="1600">
                  <c:v>70919.721229369068</c:v>
                </c:pt>
                <c:pt idx="1601">
                  <c:v>71399.648124706422</c:v>
                </c:pt>
                <c:pt idx="1602">
                  <c:v>71921.827182959008</c:v>
                </c:pt>
                <c:pt idx="1603">
                  <c:v>72485.711365024748</c:v>
                </c:pt>
                <c:pt idx="1604">
                  <c:v>71764.842178442603</c:v>
                </c:pt>
                <c:pt idx="1605">
                  <c:v>72618.330302830465</c:v>
                </c:pt>
                <c:pt idx="1606">
                  <c:v>73247.401442376708</c:v>
                </c:pt>
                <c:pt idx="1607">
                  <c:v>73952.385670669799</c:v>
                </c:pt>
                <c:pt idx="1608">
                  <c:v>73785.671900102257</c:v>
                </c:pt>
                <c:pt idx="1609">
                  <c:v>73683.211195956392</c:v>
                </c:pt>
                <c:pt idx="1610">
                  <c:v>73469.884567903529</c:v>
                </c:pt>
                <c:pt idx="1611">
                  <c:v>73382.661065276916</c:v>
                </c:pt>
                <c:pt idx="1612">
                  <c:v>74578.915841619484</c:v>
                </c:pt>
                <c:pt idx="1613">
                  <c:v>73790.842340692878</c:v>
                </c:pt>
                <c:pt idx="1614">
                  <c:v>73606.446111829035</c:v>
                </c:pt>
                <c:pt idx="1615">
                  <c:v>73381.354338637087</c:v>
                </c:pt>
                <c:pt idx="1616">
                  <c:v>73046.636690278363</c:v>
                </c:pt>
                <c:pt idx="1617">
                  <c:v>72446.447693543494</c:v>
                </c:pt>
                <c:pt idx="1618">
                  <c:v>71374.87257960494</c:v>
                </c:pt>
                <c:pt idx="1619">
                  <c:v>70408.594082990225</c:v>
                </c:pt>
                <c:pt idx="1620">
                  <c:v>66445.533666381161</c:v>
                </c:pt>
                <c:pt idx="1621">
                  <c:v>65823.300315376648</c:v>
                </c:pt>
                <c:pt idx="1622">
                  <c:v>64812.380664804543</c:v>
                </c:pt>
                <c:pt idx="1623">
                  <c:v>64033.619843818553</c:v>
                </c:pt>
                <c:pt idx="1624">
                  <c:v>64740.771604424932</c:v>
                </c:pt>
                <c:pt idx="1625">
                  <c:v>64541.848003330793</c:v>
                </c:pt>
                <c:pt idx="1626">
                  <c:v>64110.028311312992</c:v>
                </c:pt>
                <c:pt idx="1627">
                  <c:v>62859.161932605428</c:v>
                </c:pt>
                <c:pt idx="1628">
                  <c:v>61275.874788972673</c:v>
                </c:pt>
                <c:pt idx="1629">
                  <c:v>60073.85247445423</c:v>
                </c:pt>
                <c:pt idx="1630">
                  <c:v>59994.284715981521</c:v>
                </c:pt>
                <c:pt idx="1631">
                  <c:v>59565.886621392885</c:v>
                </c:pt>
                <c:pt idx="1632">
                  <c:v>57683.608368474619</c:v>
                </c:pt>
                <c:pt idx="1633">
                  <c:v>57046.997820688826</c:v>
                </c:pt>
                <c:pt idx="1634">
                  <c:v>56670.117914450202</c:v>
                </c:pt>
                <c:pt idx="1635">
                  <c:v>56114.457540203191</c:v>
                </c:pt>
                <c:pt idx="1636">
                  <c:v>55974.554091953338</c:v>
                </c:pt>
                <c:pt idx="1637">
                  <c:v>55186.491804126723</c:v>
                </c:pt>
                <c:pt idx="1638">
                  <c:v>55129.295982636242</c:v>
                </c:pt>
                <c:pt idx="1639">
                  <c:v>54839.246119348136</c:v>
                </c:pt>
                <c:pt idx="1640">
                  <c:v>54296.800383673624</c:v>
                </c:pt>
                <c:pt idx="1641">
                  <c:v>54340.64040166932</c:v>
                </c:pt>
                <c:pt idx="1642">
                  <c:v>54218.218777315858</c:v>
                </c:pt>
                <c:pt idx="1643">
                  <c:v>54237.636863334068</c:v>
                </c:pt>
                <c:pt idx="1644">
                  <c:v>53018.929055266592</c:v>
                </c:pt>
                <c:pt idx="1645">
                  <c:v>52421.35170970625</c:v>
                </c:pt>
                <c:pt idx="1646">
                  <c:v>52474.851813514717</c:v>
                </c:pt>
                <c:pt idx="1647">
                  <c:v>52474.960540539709</c:v>
                </c:pt>
                <c:pt idx="1648">
                  <c:v>52626.3239774166</c:v>
                </c:pt>
                <c:pt idx="1649">
                  <c:v>52633.915246244571</c:v>
                </c:pt>
                <c:pt idx="1650">
                  <c:v>52881.159299795603</c:v>
                </c:pt>
                <c:pt idx="1651">
                  <c:v>53437.230554070942</c:v>
                </c:pt>
                <c:pt idx="1652">
                  <c:v>54856.192117242463</c:v>
                </c:pt>
                <c:pt idx="1653">
                  <c:v>55491.454489964482</c:v>
                </c:pt>
                <c:pt idx="1654">
                  <c:v>56364.945383451734</c:v>
                </c:pt>
                <c:pt idx="1655">
                  <c:v>57486.649462720627</c:v>
                </c:pt>
                <c:pt idx="1656">
                  <c:v>60654.609769263181</c:v>
                </c:pt>
                <c:pt idx="1657">
                  <c:v>63461.270171577875</c:v>
                </c:pt>
                <c:pt idx="1658">
                  <c:v>64845.936868289551</c:v>
                </c:pt>
                <c:pt idx="1659">
                  <c:v>66787.425095819402</c:v>
                </c:pt>
                <c:pt idx="1660">
                  <c:v>68540.95613424007</c:v>
                </c:pt>
                <c:pt idx="1661">
                  <c:v>69366.496607576439</c:v>
                </c:pt>
                <c:pt idx="1662">
                  <c:v>70172.993832815497</c:v>
                </c:pt>
                <c:pt idx="1663">
                  <c:v>70528.620709283787</c:v>
                </c:pt>
                <c:pt idx="1664">
                  <c:v>70741.79616071799</c:v>
                </c:pt>
                <c:pt idx="1665">
                  <c:v>70179.182863418115</c:v>
                </c:pt>
                <c:pt idx="1666">
                  <c:v>70247.851088039286</c:v>
                </c:pt>
                <c:pt idx="1667">
                  <c:v>70243.541252888157</c:v>
                </c:pt>
                <c:pt idx="1668">
                  <c:v>71915.768304412108</c:v>
                </c:pt>
                <c:pt idx="1669">
                  <c:v>71982.794811025218</c:v>
                </c:pt>
                <c:pt idx="1670">
                  <c:v>72175.669144801592</c:v>
                </c:pt>
                <c:pt idx="1671">
                  <c:v>72414.530805259361</c:v>
                </c:pt>
                <c:pt idx="1672">
                  <c:v>73447.05950153328</c:v>
                </c:pt>
                <c:pt idx="1673">
                  <c:v>73399.861960966722</c:v>
                </c:pt>
                <c:pt idx="1674">
                  <c:v>72735.0756956814</c:v>
                </c:pt>
                <c:pt idx="1675">
                  <c:v>72520.35844297109</c:v>
                </c:pt>
                <c:pt idx="1676">
                  <c:v>72348.243562322983</c:v>
                </c:pt>
                <c:pt idx="1677">
                  <c:v>72285.287411078578</c:v>
                </c:pt>
                <c:pt idx="1678">
                  <c:v>72065.192275423993</c:v>
                </c:pt>
                <c:pt idx="1679">
                  <c:v>71870.898883772184</c:v>
                </c:pt>
                <c:pt idx="1680">
                  <c:v>71012.2613433566</c:v>
                </c:pt>
                <c:pt idx="1681">
                  <c:v>70666.15458918293</c:v>
                </c:pt>
                <c:pt idx="1682">
                  <c:v>70221.306876617018</c:v>
                </c:pt>
                <c:pt idx="1683">
                  <c:v>69922.566660448458</c:v>
                </c:pt>
                <c:pt idx="1684">
                  <c:v>69936.404427017274</c:v>
                </c:pt>
                <c:pt idx="1685">
                  <c:v>70084.332450323738</c:v>
                </c:pt>
                <c:pt idx="1686">
                  <c:v>70277.576616172213</c:v>
                </c:pt>
                <c:pt idx="1687">
                  <c:v>69634.685530877032</c:v>
                </c:pt>
                <c:pt idx="1688">
                  <c:v>69009.748220855763</c:v>
                </c:pt>
                <c:pt idx="1689">
                  <c:v>69492.356849243399</c:v>
                </c:pt>
                <c:pt idx="1690">
                  <c:v>69912.544551686748</c:v>
                </c:pt>
                <c:pt idx="1691">
                  <c:v>69677.42185943987</c:v>
                </c:pt>
                <c:pt idx="1692">
                  <c:v>69687.376689600438</c:v>
                </c:pt>
                <c:pt idx="1693">
                  <c:v>70094.58262553392</c:v>
                </c:pt>
                <c:pt idx="1694">
                  <c:v>70270.405838601408</c:v>
                </c:pt>
                <c:pt idx="1695">
                  <c:v>70173.676029821785</c:v>
                </c:pt>
                <c:pt idx="1696">
                  <c:v>70138.839330342031</c:v>
                </c:pt>
                <c:pt idx="1697">
                  <c:v>70031.239221864977</c:v>
                </c:pt>
                <c:pt idx="1698">
                  <c:v>70491.355172209471</c:v>
                </c:pt>
                <c:pt idx="1699">
                  <c:v>71006.468175237678</c:v>
                </c:pt>
                <c:pt idx="1700">
                  <c:v>70834.315049908822</c:v>
                </c:pt>
                <c:pt idx="1701">
                  <c:v>71647.984854823968</c:v>
                </c:pt>
                <c:pt idx="1702">
                  <c:v>72093.759650494787</c:v>
                </c:pt>
                <c:pt idx="1703">
                  <c:v>72425.719076440873</c:v>
                </c:pt>
                <c:pt idx="1704">
                  <c:v>72306.133765733422</c:v>
                </c:pt>
                <c:pt idx="1705">
                  <c:v>72617.588836580471</c:v>
                </c:pt>
                <c:pt idx="1706">
                  <c:v>72620.992012487812</c:v>
                </c:pt>
                <c:pt idx="1707">
                  <c:v>72587.715335571818</c:v>
                </c:pt>
                <c:pt idx="1708">
                  <c:v>72626.753543645609</c:v>
                </c:pt>
                <c:pt idx="1709">
                  <c:v>71860.890190684149</c:v>
                </c:pt>
                <c:pt idx="1710">
                  <c:v>71437.325743212408</c:v>
                </c:pt>
                <c:pt idx="1711">
                  <c:v>71068.727312165152</c:v>
                </c:pt>
                <c:pt idx="1712">
                  <c:v>70010.494986515478</c:v>
                </c:pt>
                <c:pt idx="1713">
                  <c:v>69045.570071280672</c:v>
                </c:pt>
                <c:pt idx="1714">
                  <c:v>68011.001391708283</c:v>
                </c:pt>
                <c:pt idx="1715">
                  <c:v>67222.258308513061</c:v>
                </c:pt>
                <c:pt idx="1716">
                  <c:v>65745.985388872388</c:v>
                </c:pt>
                <c:pt idx="1717">
                  <c:v>65109.66057490751</c:v>
                </c:pt>
                <c:pt idx="1718">
                  <c:v>64434.178413679336</c:v>
                </c:pt>
                <c:pt idx="1719">
                  <c:v>63628.824123723905</c:v>
                </c:pt>
                <c:pt idx="1720">
                  <c:v>63623.770219281607</c:v>
                </c:pt>
                <c:pt idx="1721">
                  <c:v>63318.96331544299</c:v>
                </c:pt>
                <c:pt idx="1722">
                  <c:v>62863.2917574518</c:v>
                </c:pt>
                <c:pt idx="1723">
                  <c:v>62145.343783702876</c:v>
                </c:pt>
                <c:pt idx="1724">
                  <c:v>61910.999000281576</c:v>
                </c:pt>
                <c:pt idx="1725">
                  <c:v>61018.864725858846</c:v>
                </c:pt>
                <c:pt idx="1726">
                  <c:v>60170.717240903905</c:v>
                </c:pt>
                <c:pt idx="1727">
                  <c:v>59710.428088208268</c:v>
                </c:pt>
                <c:pt idx="1728">
                  <c:v>58633.021361235544</c:v>
                </c:pt>
                <c:pt idx="1729">
                  <c:v>57651.616993167794</c:v>
                </c:pt>
                <c:pt idx="1730">
                  <c:v>57394.579898473203</c:v>
                </c:pt>
                <c:pt idx="1731">
                  <c:v>56785.888568520233</c:v>
                </c:pt>
                <c:pt idx="1732">
                  <c:v>56323.135937759878</c:v>
                </c:pt>
                <c:pt idx="1733">
                  <c:v>55818.082487238666</c:v>
                </c:pt>
                <c:pt idx="1734">
                  <c:v>55954.296825526326</c:v>
                </c:pt>
                <c:pt idx="1735">
                  <c:v>55709.906305739416</c:v>
                </c:pt>
                <c:pt idx="1736">
                  <c:v>55515.936492121582</c:v>
                </c:pt>
                <c:pt idx="1737">
                  <c:v>55457.141001748896</c:v>
                </c:pt>
                <c:pt idx="1738">
                  <c:v>55169.555417461037</c:v>
                </c:pt>
                <c:pt idx="1739">
                  <c:v>54779.965462158209</c:v>
                </c:pt>
                <c:pt idx="1740">
                  <c:v>53824.195442525794</c:v>
                </c:pt>
                <c:pt idx="1741">
                  <c:v>53410.697155280999</c:v>
                </c:pt>
                <c:pt idx="1742">
                  <c:v>53625.392982960555</c:v>
                </c:pt>
                <c:pt idx="1743">
                  <c:v>53276.592882168196</c:v>
                </c:pt>
                <c:pt idx="1744">
                  <c:v>53434.322957145203</c:v>
                </c:pt>
                <c:pt idx="1745">
                  <c:v>53452.010621523485</c:v>
                </c:pt>
                <c:pt idx="1746">
                  <c:v>53796.045755437372</c:v>
                </c:pt>
                <c:pt idx="1747">
                  <c:v>53894.927278049669</c:v>
                </c:pt>
                <c:pt idx="1748">
                  <c:v>54730.680082383304</c:v>
                </c:pt>
                <c:pt idx="1749">
                  <c:v>55590.237897950115</c:v>
                </c:pt>
                <c:pt idx="1750">
                  <c:v>56277.351047583172</c:v>
                </c:pt>
                <c:pt idx="1751">
                  <c:v>57042.734039342045</c:v>
                </c:pt>
                <c:pt idx="1752">
                  <c:v>60107.308160505243</c:v>
                </c:pt>
                <c:pt idx="1753">
                  <c:v>62943.919354126323</c:v>
                </c:pt>
                <c:pt idx="1754">
                  <c:v>64927.845161192636</c:v>
                </c:pt>
                <c:pt idx="1755">
                  <c:v>67149.491495538954</c:v>
                </c:pt>
                <c:pt idx="1756">
                  <c:v>68693.944269240616</c:v>
                </c:pt>
                <c:pt idx="1757">
                  <c:v>70312.77233509194</c:v>
                </c:pt>
                <c:pt idx="1758">
                  <c:v>70928.902155382588</c:v>
                </c:pt>
                <c:pt idx="1759">
                  <c:v>70972.812855956348</c:v>
                </c:pt>
                <c:pt idx="1760">
                  <c:v>71507.380587812338</c:v>
                </c:pt>
                <c:pt idx="1761">
                  <c:v>71397.432536249136</c:v>
                </c:pt>
                <c:pt idx="1762">
                  <c:v>71726.051059040983</c:v>
                </c:pt>
                <c:pt idx="1763">
                  <c:v>71606.184619892985</c:v>
                </c:pt>
                <c:pt idx="1764">
                  <c:v>72216.381308546406</c:v>
                </c:pt>
                <c:pt idx="1765">
                  <c:v>72326.74324364643</c:v>
                </c:pt>
                <c:pt idx="1766">
                  <c:v>72625.891136100705</c:v>
                </c:pt>
                <c:pt idx="1767">
                  <c:v>72660.543620363038</c:v>
                </c:pt>
                <c:pt idx="1768">
                  <c:v>72760.111144426221</c:v>
                </c:pt>
                <c:pt idx="1769">
                  <c:v>72648.659336034427</c:v>
                </c:pt>
                <c:pt idx="1770">
                  <c:v>72623.899809647512</c:v>
                </c:pt>
                <c:pt idx="1771">
                  <c:v>73003.81165808368</c:v>
                </c:pt>
                <c:pt idx="1772">
                  <c:v>72837.30092472308</c:v>
                </c:pt>
                <c:pt idx="1773">
                  <c:v>73208.207452303934</c:v>
                </c:pt>
                <c:pt idx="1774">
                  <c:v>73231.203518452079</c:v>
                </c:pt>
                <c:pt idx="1775">
                  <c:v>73167.761799922548</c:v>
                </c:pt>
                <c:pt idx="1776">
                  <c:v>72897.569135665224</c:v>
                </c:pt>
                <c:pt idx="1777">
                  <c:v>72663.357107340824</c:v>
                </c:pt>
                <c:pt idx="1778">
                  <c:v>72294.815142262305</c:v>
                </c:pt>
                <c:pt idx="1779">
                  <c:v>72234.576565942101</c:v>
                </c:pt>
                <c:pt idx="1780">
                  <c:v>73164.765299131002</c:v>
                </c:pt>
                <c:pt idx="1781">
                  <c:v>72911.071109930359</c:v>
                </c:pt>
                <c:pt idx="1782">
                  <c:v>72819.403615417978</c:v>
                </c:pt>
                <c:pt idx="1783">
                  <c:v>72178.996031580566</c:v>
                </c:pt>
                <c:pt idx="1784">
                  <c:v>71560.142429113708</c:v>
                </c:pt>
                <c:pt idx="1785">
                  <c:v>72204.932332785538</c:v>
                </c:pt>
                <c:pt idx="1786">
                  <c:v>72224.408086176118</c:v>
                </c:pt>
                <c:pt idx="1787">
                  <c:v>71971.540262412338</c:v>
                </c:pt>
                <c:pt idx="1788">
                  <c:v>71219.160662428083</c:v>
                </c:pt>
                <c:pt idx="1789">
                  <c:v>70924.053690954577</c:v>
                </c:pt>
                <c:pt idx="1790">
                  <c:v>70782.803068810637</c:v>
                </c:pt>
                <c:pt idx="1791">
                  <c:v>70992.63601521893</c:v>
                </c:pt>
                <c:pt idx="1792">
                  <c:v>70333.485133714115</c:v>
                </c:pt>
                <c:pt idx="1793">
                  <c:v>70494.822222741219</c:v>
                </c:pt>
                <c:pt idx="1794">
                  <c:v>70736.580467258696</c:v>
                </c:pt>
                <c:pt idx="1795">
                  <c:v>70885.03050042571</c:v>
                </c:pt>
                <c:pt idx="1796">
                  <c:v>69792.753600731157</c:v>
                </c:pt>
                <c:pt idx="1797">
                  <c:v>70036.916054069326</c:v>
                </c:pt>
                <c:pt idx="1798">
                  <c:v>70456.115602058664</c:v>
                </c:pt>
                <c:pt idx="1799">
                  <c:v>70512.834666557086</c:v>
                </c:pt>
                <c:pt idx="1800">
                  <c:v>70202.877345520872</c:v>
                </c:pt>
                <c:pt idx="1801">
                  <c:v>69939.166654108471</c:v>
                </c:pt>
                <c:pt idx="1802">
                  <c:v>69704.063985254688</c:v>
                </c:pt>
                <c:pt idx="1803">
                  <c:v>69854.604861139189</c:v>
                </c:pt>
                <c:pt idx="1804">
                  <c:v>71451.343720320074</c:v>
                </c:pt>
                <c:pt idx="1805">
                  <c:v>71084.684554903622</c:v>
                </c:pt>
                <c:pt idx="1806">
                  <c:v>70757.022149137003</c:v>
                </c:pt>
                <c:pt idx="1807">
                  <c:v>70584.127557558182</c:v>
                </c:pt>
                <c:pt idx="1808">
                  <c:v>70112.323952606021</c:v>
                </c:pt>
                <c:pt idx="1809">
                  <c:v>68809.602391841006</c:v>
                </c:pt>
                <c:pt idx="1810">
                  <c:v>68141.605775924676</c:v>
                </c:pt>
                <c:pt idx="1811">
                  <c:v>67200.531725493463</c:v>
                </c:pt>
                <c:pt idx="1812">
                  <c:v>66179.780588862748</c:v>
                </c:pt>
                <c:pt idx="1813">
                  <c:v>65979.485585568618</c:v>
                </c:pt>
                <c:pt idx="1814">
                  <c:v>65281.684749584187</c:v>
                </c:pt>
                <c:pt idx="1815">
                  <c:v>63646.747663674054</c:v>
                </c:pt>
                <c:pt idx="1816">
                  <c:v>61831.556187782538</c:v>
                </c:pt>
                <c:pt idx="1817">
                  <c:v>61415.432633456039</c:v>
                </c:pt>
                <c:pt idx="1818">
                  <c:v>61152.370499749166</c:v>
                </c:pt>
                <c:pt idx="1819">
                  <c:v>60390.383075008242</c:v>
                </c:pt>
                <c:pt idx="1820">
                  <c:v>59778.689037011834</c:v>
                </c:pt>
                <c:pt idx="1821">
                  <c:v>58063.326790932508</c:v>
                </c:pt>
                <c:pt idx="1822">
                  <c:v>57576.640999222567</c:v>
                </c:pt>
                <c:pt idx="1823">
                  <c:v>56810.641487187175</c:v>
                </c:pt>
                <c:pt idx="1824">
                  <c:v>56957.914545302359</c:v>
                </c:pt>
                <c:pt idx="1825">
                  <c:v>56383.04973464246</c:v>
                </c:pt>
                <c:pt idx="1826">
                  <c:v>56379.791327867839</c:v>
                </c:pt>
                <c:pt idx="1827">
                  <c:v>56147.248649834168</c:v>
                </c:pt>
                <c:pt idx="1828">
                  <c:v>56281.929396437095</c:v>
                </c:pt>
                <c:pt idx="1829">
                  <c:v>55908.681933957858</c:v>
                </c:pt>
                <c:pt idx="1830">
                  <c:v>55640.685435466097</c:v>
                </c:pt>
                <c:pt idx="1831">
                  <c:v>55399.382522909793</c:v>
                </c:pt>
                <c:pt idx="1832">
                  <c:v>54153.672968885585</c:v>
                </c:pt>
                <c:pt idx="1833">
                  <c:v>53707.5814031345</c:v>
                </c:pt>
                <c:pt idx="1834">
                  <c:v>53691.712463559976</c:v>
                </c:pt>
                <c:pt idx="1835">
                  <c:v>53470.864047853625</c:v>
                </c:pt>
                <c:pt idx="1836">
                  <c:v>52662.638203080169</c:v>
                </c:pt>
                <c:pt idx="1837">
                  <c:v>52132.107988227959</c:v>
                </c:pt>
                <c:pt idx="1838">
                  <c:v>51864.48172227636</c:v>
                </c:pt>
                <c:pt idx="1839">
                  <c:v>51769.30733068008</c:v>
                </c:pt>
                <c:pt idx="1840">
                  <c:v>52044.009863786596</c:v>
                </c:pt>
                <c:pt idx="1841">
                  <c:v>52282.729558386942</c:v>
                </c:pt>
                <c:pt idx="1842">
                  <c:v>52301.726151978401</c:v>
                </c:pt>
                <c:pt idx="1843">
                  <c:v>52507.172573639597</c:v>
                </c:pt>
                <c:pt idx="1844">
                  <c:v>52369.637492336784</c:v>
                </c:pt>
                <c:pt idx="1845">
                  <c:v>52230.404427291112</c:v>
                </c:pt>
                <c:pt idx="1846">
                  <c:v>51836.241729684472</c:v>
                </c:pt>
                <c:pt idx="1847">
                  <c:v>51818.932507437603</c:v>
                </c:pt>
                <c:pt idx="1848">
                  <c:v>53035.095742697828</c:v>
                </c:pt>
                <c:pt idx="1849">
                  <c:v>53346.668551097013</c:v>
                </c:pt>
                <c:pt idx="1850">
                  <c:v>53701.70573863545</c:v>
                </c:pt>
                <c:pt idx="1851">
                  <c:v>53893.002829729761</c:v>
                </c:pt>
                <c:pt idx="1852">
                  <c:v>55271.441249988238</c:v>
                </c:pt>
                <c:pt idx="1853">
                  <c:v>55851.702965815704</c:v>
                </c:pt>
                <c:pt idx="1854">
                  <c:v>56043.083153991778</c:v>
                </c:pt>
                <c:pt idx="1855">
                  <c:v>56444.386794313323</c:v>
                </c:pt>
                <c:pt idx="1856">
                  <c:v>56940.70123510874</c:v>
                </c:pt>
                <c:pt idx="1857">
                  <c:v>57792.859005252692</c:v>
                </c:pt>
                <c:pt idx="1858">
                  <c:v>58115.624690213575</c:v>
                </c:pt>
                <c:pt idx="1859">
                  <c:v>58838.317607447898</c:v>
                </c:pt>
                <c:pt idx="1860">
                  <c:v>59851.991675987854</c:v>
                </c:pt>
                <c:pt idx="1861">
                  <c:v>60917.488288454617</c:v>
                </c:pt>
                <c:pt idx="1862">
                  <c:v>60656.446314887093</c:v>
                </c:pt>
                <c:pt idx="1863">
                  <c:v>61330.888461072718</c:v>
                </c:pt>
                <c:pt idx="1864">
                  <c:v>62477.59655235934</c:v>
                </c:pt>
                <c:pt idx="1865">
                  <c:v>62857.460344651772</c:v>
                </c:pt>
                <c:pt idx="1866">
                  <c:v>63158.755345558151</c:v>
                </c:pt>
                <c:pt idx="1867">
                  <c:v>63498.880511483025</c:v>
                </c:pt>
                <c:pt idx="1868">
                  <c:v>63354.112179622593</c:v>
                </c:pt>
                <c:pt idx="1869">
                  <c:v>63125.478668642201</c:v>
                </c:pt>
                <c:pt idx="1870">
                  <c:v>63547.705553448402</c:v>
                </c:pt>
                <c:pt idx="1871">
                  <c:v>63676.167835060784</c:v>
                </c:pt>
                <c:pt idx="1872">
                  <c:v>63985.966771056817</c:v>
                </c:pt>
                <c:pt idx="1873">
                  <c:v>63629.989485207814</c:v>
                </c:pt>
                <c:pt idx="1874">
                  <c:v>63362.198827198168</c:v>
                </c:pt>
                <c:pt idx="1875">
                  <c:v>62578.407328905923</c:v>
                </c:pt>
                <c:pt idx="1876">
                  <c:v>62351.125797434026</c:v>
                </c:pt>
                <c:pt idx="1877">
                  <c:v>62138.927087119744</c:v>
                </c:pt>
                <c:pt idx="1878">
                  <c:v>61996.56336454815</c:v>
                </c:pt>
                <c:pt idx="1879">
                  <c:v>61516.380970713806</c:v>
                </c:pt>
                <c:pt idx="1880">
                  <c:v>61805.168959762996</c:v>
                </c:pt>
                <c:pt idx="1881">
                  <c:v>61795.605987407194</c:v>
                </c:pt>
                <c:pt idx="1882">
                  <c:v>61862.139918547786</c:v>
                </c:pt>
                <c:pt idx="1883">
                  <c:v>62000.889218413955</c:v>
                </c:pt>
                <c:pt idx="1884">
                  <c:v>62280.441817819992</c:v>
                </c:pt>
                <c:pt idx="1885">
                  <c:v>61279.880268547298</c:v>
                </c:pt>
                <c:pt idx="1886">
                  <c:v>61578.614277464105</c:v>
                </c:pt>
                <c:pt idx="1887">
                  <c:v>61792.483539472596</c:v>
                </c:pt>
                <c:pt idx="1888">
                  <c:v>60255.847097538099</c:v>
                </c:pt>
                <c:pt idx="1889">
                  <c:v>60498.699620493724</c:v>
                </c:pt>
                <c:pt idx="1890">
                  <c:v>60955.892756133675</c:v>
                </c:pt>
                <c:pt idx="1891">
                  <c:v>60365.936314023202</c:v>
                </c:pt>
                <c:pt idx="1892">
                  <c:v>61312.167990073351</c:v>
                </c:pt>
                <c:pt idx="1893">
                  <c:v>61929.771131635294</c:v>
                </c:pt>
                <c:pt idx="1894">
                  <c:v>62608.422996006251</c:v>
                </c:pt>
                <c:pt idx="1895">
                  <c:v>63115.557277548243</c:v>
                </c:pt>
                <c:pt idx="1896">
                  <c:v>63469.643554143993</c:v>
                </c:pt>
                <c:pt idx="1897">
                  <c:v>63531.51664005062</c:v>
                </c:pt>
                <c:pt idx="1898">
                  <c:v>63508.031202172817</c:v>
                </c:pt>
                <c:pt idx="1899">
                  <c:v>63184.053501221853</c:v>
                </c:pt>
                <c:pt idx="1900">
                  <c:v>63620.112145578918</c:v>
                </c:pt>
                <c:pt idx="1901">
                  <c:v>63293.730436041027</c:v>
                </c:pt>
                <c:pt idx="1902">
                  <c:v>62998.469284439932</c:v>
                </c:pt>
                <c:pt idx="1903">
                  <c:v>62939.569672422636</c:v>
                </c:pt>
                <c:pt idx="1904">
                  <c:v>63184.514639967143</c:v>
                </c:pt>
                <c:pt idx="1905">
                  <c:v>62216.971866306063</c:v>
                </c:pt>
                <c:pt idx="1906">
                  <c:v>61778.812567769011</c:v>
                </c:pt>
                <c:pt idx="1907">
                  <c:v>60636.740692942592</c:v>
                </c:pt>
                <c:pt idx="1908">
                  <c:v>59359.381963401276</c:v>
                </c:pt>
                <c:pt idx="1909">
                  <c:v>59105.851565556797</c:v>
                </c:pt>
                <c:pt idx="1910">
                  <c:v>58670.220020176581</c:v>
                </c:pt>
                <c:pt idx="1911">
                  <c:v>58365.778543263674</c:v>
                </c:pt>
                <c:pt idx="1912">
                  <c:v>58706.138383356702</c:v>
                </c:pt>
                <c:pt idx="1913">
                  <c:v>58659.817667178177</c:v>
                </c:pt>
                <c:pt idx="1914">
                  <c:v>57868.159978869502</c:v>
                </c:pt>
                <c:pt idx="1915">
                  <c:v>57322.318475943262</c:v>
                </c:pt>
                <c:pt idx="1916">
                  <c:v>57030.094472621851</c:v>
                </c:pt>
                <c:pt idx="1917">
                  <c:v>56681.533050676415</c:v>
                </c:pt>
                <c:pt idx="1918">
                  <c:v>56177.851803290891</c:v>
                </c:pt>
                <c:pt idx="1919">
                  <c:v>55503.921054567283</c:v>
                </c:pt>
                <c:pt idx="1920">
                  <c:v>55975.03585479359</c:v>
                </c:pt>
                <c:pt idx="1921">
                  <c:v>55769.794873146602</c:v>
                </c:pt>
                <c:pt idx="1922">
                  <c:v>54930.509541785577</c:v>
                </c:pt>
                <c:pt idx="1923">
                  <c:v>54567.381701992912</c:v>
                </c:pt>
                <c:pt idx="1924">
                  <c:v>53813.465506814755</c:v>
                </c:pt>
                <c:pt idx="1925">
                  <c:v>53560.405458476489</c:v>
                </c:pt>
                <c:pt idx="1926">
                  <c:v>53657.287845512175</c:v>
                </c:pt>
                <c:pt idx="1927">
                  <c:v>53415.911046634967</c:v>
                </c:pt>
                <c:pt idx="1928">
                  <c:v>53101.740603436723</c:v>
                </c:pt>
                <c:pt idx="1929">
                  <c:v>52796.016828423642</c:v>
                </c:pt>
                <c:pt idx="1930">
                  <c:v>52617.971018711578</c:v>
                </c:pt>
                <c:pt idx="1931">
                  <c:v>52086.543355376445</c:v>
                </c:pt>
                <c:pt idx="1932">
                  <c:v>50379.463385424089</c:v>
                </c:pt>
                <c:pt idx="1933">
                  <c:v>49917.563751213747</c:v>
                </c:pt>
                <c:pt idx="1934">
                  <c:v>50008.89925786684</c:v>
                </c:pt>
                <c:pt idx="1935">
                  <c:v>49733.669909285316</c:v>
                </c:pt>
                <c:pt idx="1936">
                  <c:v>48885.193640214115</c:v>
                </c:pt>
                <c:pt idx="1937">
                  <c:v>48824.586633459243</c:v>
                </c:pt>
                <c:pt idx="1938">
                  <c:v>48548.638445062024</c:v>
                </c:pt>
                <c:pt idx="1939">
                  <c:v>48736.467684688927</c:v>
                </c:pt>
                <c:pt idx="1940">
                  <c:v>49048.730699451451</c:v>
                </c:pt>
                <c:pt idx="1941">
                  <c:v>49083.100253167991</c:v>
                </c:pt>
                <c:pt idx="1942">
                  <c:v>48923.613325672151</c:v>
                </c:pt>
                <c:pt idx="1943">
                  <c:v>48586.13945724025</c:v>
                </c:pt>
                <c:pt idx="1944">
                  <c:v>48125.167306602678</c:v>
                </c:pt>
                <c:pt idx="1945">
                  <c:v>48355.321394062325</c:v>
                </c:pt>
                <c:pt idx="1946">
                  <c:v>48555.570543785958</c:v>
                </c:pt>
                <c:pt idx="1947">
                  <c:v>48792.366791236011</c:v>
                </c:pt>
                <c:pt idx="1948">
                  <c:v>49334.103498557328</c:v>
                </c:pt>
                <c:pt idx="1949">
                  <c:v>49730.296568233884</c:v>
                </c:pt>
                <c:pt idx="1950">
                  <c:v>50048.645893591827</c:v>
                </c:pt>
                <c:pt idx="1951">
                  <c:v>50450.835569062205</c:v>
                </c:pt>
                <c:pt idx="1952">
                  <c:v>51445.360866222552</c:v>
                </c:pt>
                <c:pt idx="1953">
                  <c:v>51883.2850901235</c:v>
                </c:pt>
                <c:pt idx="1954">
                  <c:v>52601.977133163557</c:v>
                </c:pt>
                <c:pt idx="1955">
                  <c:v>53109.931172422941</c:v>
                </c:pt>
                <c:pt idx="1956">
                  <c:v>55364.641335015534</c:v>
                </c:pt>
                <c:pt idx="1957">
                  <c:v>55333.222428520101</c:v>
                </c:pt>
                <c:pt idx="1958">
                  <c:v>55941.039937594069</c:v>
                </c:pt>
                <c:pt idx="1959">
                  <c:v>56072.721179896464</c:v>
                </c:pt>
                <c:pt idx="1960">
                  <c:v>56145.866034534112</c:v>
                </c:pt>
                <c:pt idx="1961">
                  <c:v>56362.281270987194</c:v>
                </c:pt>
                <c:pt idx="1962">
                  <c:v>56705.24635476878</c:v>
                </c:pt>
                <c:pt idx="1963">
                  <c:v>56233.339028639908</c:v>
                </c:pt>
                <c:pt idx="1964">
                  <c:v>56621.855529833541</c:v>
                </c:pt>
                <c:pt idx="1965">
                  <c:v>57035.566065046223</c:v>
                </c:pt>
                <c:pt idx="1966">
                  <c:v>57100.107668563855</c:v>
                </c:pt>
                <c:pt idx="1967">
                  <c:v>57179.754118971832</c:v>
                </c:pt>
                <c:pt idx="1968">
                  <c:v>57420.719837586759</c:v>
                </c:pt>
                <c:pt idx="1969">
                  <c:v>57398.687897820993</c:v>
                </c:pt>
                <c:pt idx="1970">
                  <c:v>56914.236516557532</c:v>
                </c:pt>
                <c:pt idx="1971">
                  <c:v>56544.88420475649</c:v>
                </c:pt>
                <c:pt idx="1972">
                  <c:v>55997.704137995133</c:v>
                </c:pt>
                <c:pt idx="1973">
                  <c:v>55576.998230136043</c:v>
                </c:pt>
                <c:pt idx="1974">
                  <c:v>55990.004742843994</c:v>
                </c:pt>
                <c:pt idx="1975">
                  <c:v>56009.251829084322</c:v>
                </c:pt>
                <c:pt idx="1976">
                  <c:v>55838.11829493699</c:v>
                </c:pt>
                <c:pt idx="1977">
                  <c:v>56038.272734010687</c:v>
                </c:pt>
                <c:pt idx="1978">
                  <c:v>55722.134992431136</c:v>
                </c:pt>
                <c:pt idx="1979">
                  <c:v>55745.939402962525</c:v>
                </c:pt>
                <c:pt idx="1980">
                  <c:v>55438.805580600674</c:v>
                </c:pt>
                <c:pt idx="1981">
                  <c:v>55193.216460497162</c:v>
                </c:pt>
                <c:pt idx="1982">
                  <c:v>55150.513971468812</c:v>
                </c:pt>
                <c:pt idx="1983">
                  <c:v>55116.417536835463</c:v>
                </c:pt>
                <c:pt idx="1984">
                  <c:v>55194.75505803022</c:v>
                </c:pt>
                <c:pt idx="1985">
                  <c:v>55198.064724691278</c:v>
                </c:pt>
                <c:pt idx="1986">
                  <c:v>55265.190347100775</c:v>
                </c:pt>
                <c:pt idx="1987">
                  <c:v>55891.086176954283</c:v>
                </c:pt>
                <c:pt idx="1988">
                  <c:v>57287.274934811758</c:v>
                </c:pt>
                <c:pt idx="1989">
                  <c:v>58179.245818346208</c:v>
                </c:pt>
                <c:pt idx="1990">
                  <c:v>59062.550577305949</c:v>
                </c:pt>
                <c:pt idx="1991">
                  <c:v>60209.596863703555</c:v>
                </c:pt>
                <c:pt idx="1992">
                  <c:v>61121.850243140354</c:v>
                </c:pt>
                <c:pt idx="1993">
                  <c:v>61989.010140167324</c:v>
                </c:pt>
                <c:pt idx="1994">
                  <c:v>61908.375735539194</c:v>
                </c:pt>
                <c:pt idx="1995">
                  <c:v>62110.619215225088</c:v>
                </c:pt>
                <c:pt idx="1996">
                  <c:v>61825.015346161585</c:v>
                </c:pt>
                <c:pt idx="1997">
                  <c:v>61256.009580584425</c:v>
                </c:pt>
                <c:pt idx="1998">
                  <c:v>61111.669549104488</c:v>
                </c:pt>
                <c:pt idx="1999">
                  <c:v>61190.557112910305</c:v>
                </c:pt>
                <c:pt idx="2000">
                  <c:v>61113.807847263735</c:v>
                </c:pt>
                <c:pt idx="2001">
                  <c:v>60154.115244904569</c:v>
                </c:pt>
                <c:pt idx="2002">
                  <c:v>59693.97106157559</c:v>
                </c:pt>
                <c:pt idx="2003">
                  <c:v>59469.423123742599</c:v>
                </c:pt>
                <c:pt idx="2004">
                  <c:v>60091.759394987981</c:v>
                </c:pt>
                <c:pt idx="2005">
                  <c:v>59921.491071660457</c:v>
                </c:pt>
                <c:pt idx="2006">
                  <c:v>60157.167610963079</c:v>
                </c:pt>
                <c:pt idx="2007">
                  <c:v>60369.034333418203</c:v>
                </c:pt>
                <c:pt idx="2008">
                  <c:v>61350.350999023867</c:v>
                </c:pt>
                <c:pt idx="2009">
                  <c:v>60891.165936228943</c:v>
                </c:pt>
                <c:pt idx="2010">
                  <c:v>60538.922812976816</c:v>
                </c:pt>
                <c:pt idx="2011">
                  <c:v>59740.492412154061</c:v>
                </c:pt>
                <c:pt idx="2012">
                  <c:v>59375.948918462615</c:v>
                </c:pt>
                <c:pt idx="2013">
                  <c:v>58866.062421525916</c:v>
                </c:pt>
                <c:pt idx="2014">
                  <c:v>58254.004758709169</c:v>
                </c:pt>
                <c:pt idx="2015">
                  <c:v>57687.949039651307</c:v>
                </c:pt>
                <c:pt idx="2016">
                  <c:v>57262.213255421731</c:v>
                </c:pt>
                <c:pt idx="2017">
                  <c:v>56746.835142667565</c:v>
                </c:pt>
                <c:pt idx="2018">
                  <c:v>56503.57554412834</c:v>
                </c:pt>
                <c:pt idx="2019">
                  <c:v>56267.239834721724</c:v>
                </c:pt>
                <c:pt idx="2020">
                  <c:v>55814.985869481141</c:v>
                </c:pt>
                <c:pt idx="2021">
                  <c:v>55479.856540158449</c:v>
                </c:pt>
                <c:pt idx="2022">
                  <c:v>55668.305704038568</c:v>
                </c:pt>
                <c:pt idx="2023">
                  <c:v>55457.394898374652</c:v>
                </c:pt>
                <c:pt idx="2024">
                  <c:v>54458.670094959634</c:v>
                </c:pt>
                <c:pt idx="2025">
                  <c:v>54512.604706400423</c:v>
                </c:pt>
                <c:pt idx="2026">
                  <c:v>54737.18528236432</c:v>
                </c:pt>
                <c:pt idx="2027">
                  <c:v>54624.304804867992</c:v>
                </c:pt>
                <c:pt idx="2028">
                  <c:v>54786.696526014515</c:v>
                </c:pt>
                <c:pt idx="2029">
                  <c:v>54510.230732903219</c:v>
                </c:pt>
                <c:pt idx="2030">
                  <c:v>54639.506364747285</c:v>
                </c:pt>
                <c:pt idx="2031">
                  <c:v>54614.105689310425</c:v>
                </c:pt>
                <c:pt idx="2032">
                  <c:v>54679.361527263354</c:v>
                </c:pt>
                <c:pt idx="2033">
                  <c:v>55243.124367566525</c:v>
                </c:pt>
                <c:pt idx="2034">
                  <c:v>55680.081061108373</c:v>
                </c:pt>
                <c:pt idx="2035">
                  <c:v>56132.143802943989</c:v>
                </c:pt>
                <c:pt idx="2036">
                  <c:v>57684.526040584664</c:v>
                </c:pt>
                <c:pt idx="2037">
                  <c:v>57895.647091877225</c:v>
                </c:pt>
                <c:pt idx="2038">
                  <c:v>58643.046273272419</c:v>
                </c:pt>
                <c:pt idx="2039">
                  <c:v>59023.674158249189</c:v>
                </c:pt>
                <c:pt idx="2040">
                  <c:v>60289.01564813083</c:v>
                </c:pt>
                <c:pt idx="2041">
                  <c:v>61975.974510729924</c:v>
                </c:pt>
                <c:pt idx="2042">
                  <c:v>63531.486204493056</c:v>
                </c:pt>
                <c:pt idx="2043">
                  <c:v>65484.233986484054</c:v>
                </c:pt>
                <c:pt idx="2044">
                  <c:v>67701.598918897522</c:v>
                </c:pt>
                <c:pt idx="2045">
                  <c:v>68999.648421328442</c:v>
                </c:pt>
                <c:pt idx="2046">
                  <c:v>69551.06443692006</c:v>
                </c:pt>
                <c:pt idx="2047">
                  <c:v>70238.306136737403</c:v>
                </c:pt>
                <c:pt idx="2048">
                  <c:v>71389.829453619444</c:v>
                </c:pt>
                <c:pt idx="2049">
                  <c:v>71960.994141450879</c:v>
                </c:pt>
                <c:pt idx="2050">
                  <c:v>71957.346479912463</c:v>
                </c:pt>
                <c:pt idx="2051">
                  <c:v>71864.237501324256</c:v>
                </c:pt>
                <c:pt idx="2052">
                  <c:v>72160.029873546911</c:v>
                </c:pt>
                <c:pt idx="2053">
                  <c:v>72283.246827077935</c:v>
                </c:pt>
                <c:pt idx="2054">
                  <c:v>72507.785153682387</c:v>
                </c:pt>
                <c:pt idx="2055">
                  <c:v>72623.279484926403</c:v>
                </c:pt>
                <c:pt idx="2056">
                  <c:v>73044.451337145132</c:v>
                </c:pt>
                <c:pt idx="2057">
                  <c:v>73076.537423101763</c:v>
                </c:pt>
                <c:pt idx="2058">
                  <c:v>73049.439564857734</c:v>
                </c:pt>
                <c:pt idx="2059">
                  <c:v>73101.468950436072</c:v>
                </c:pt>
                <c:pt idx="2060">
                  <c:v>73175.7489312338</c:v>
                </c:pt>
                <c:pt idx="2061">
                  <c:v>73471.108998397423</c:v>
                </c:pt>
                <c:pt idx="2062">
                  <c:v>73773.201130586793</c:v>
                </c:pt>
                <c:pt idx="2063">
                  <c:v>73720.530796192295</c:v>
                </c:pt>
                <c:pt idx="2064">
                  <c:v>73412.634483017508</c:v>
                </c:pt>
                <c:pt idx="2065">
                  <c:v>73237.23736775732</c:v>
                </c:pt>
                <c:pt idx="2066">
                  <c:v>73066.234185899608</c:v>
                </c:pt>
                <c:pt idx="2067">
                  <c:v>73047.071798612495</c:v>
                </c:pt>
                <c:pt idx="2068">
                  <c:v>72888.142522617112</c:v>
                </c:pt>
                <c:pt idx="2069">
                  <c:v>72771.612581476933</c:v>
                </c:pt>
                <c:pt idx="2070">
                  <c:v>73103.562796662372</c:v>
                </c:pt>
                <c:pt idx="2071">
                  <c:v>72901.348951598542</c:v>
                </c:pt>
                <c:pt idx="2072">
                  <c:v>72580.81607521254</c:v>
                </c:pt>
                <c:pt idx="2073">
                  <c:v>72515.001384355754</c:v>
                </c:pt>
                <c:pt idx="2074">
                  <c:v>72591.075260949976</c:v>
                </c:pt>
                <c:pt idx="2075">
                  <c:v>72672.402274748456</c:v>
                </c:pt>
                <c:pt idx="2076">
                  <c:v>72645.902315025232</c:v>
                </c:pt>
                <c:pt idx="2077">
                  <c:v>72873.465175171499</c:v>
                </c:pt>
                <c:pt idx="2078">
                  <c:v>72774.228437564059</c:v>
                </c:pt>
                <c:pt idx="2079">
                  <c:v>72703.999990145196</c:v>
                </c:pt>
                <c:pt idx="2080">
                  <c:v>72412.886283976331</c:v>
                </c:pt>
                <c:pt idx="2081">
                  <c:v>71887.490667841121</c:v>
                </c:pt>
                <c:pt idx="2082">
                  <c:v>71869.497046014643</c:v>
                </c:pt>
                <c:pt idx="2083">
                  <c:v>72301.808512569391</c:v>
                </c:pt>
                <c:pt idx="2084">
                  <c:v>72444.308594448696</c:v>
                </c:pt>
                <c:pt idx="2085">
                  <c:v>73589.797261089596</c:v>
                </c:pt>
                <c:pt idx="2086">
                  <c:v>74605.359735842023</c:v>
                </c:pt>
                <c:pt idx="2087">
                  <c:v>75301.102967941857</c:v>
                </c:pt>
                <c:pt idx="2088">
                  <c:v>74984.545936508774</c:v>
                </c:pt>
                <c:pt idx="2089">
                  <c:v>75020.685758417734</c:v>
                </c:pt>
                <c:pt idx="2090">
                  <c:v>74688.718723582075</c:v>
                </c:pt>
                <c:pt idx="2091">
                  <c:v>74452.231036621131</c:v>
                </c:pt>
                <c:pt idx="2092">
                  <c:v>74697.929484451524</c:v>
                </c:pt>
                <c:pt idx="2093">
                  <c:v>74449.769961363578</c:v>
                </c:pt>
                <c:pt idx="2094">
                  <c:v>74013.836863681892</c:v>
                </c:pt>
                <c:pt idx="2095">
                  <c:v>73530.624930457197</c:v>
                </c:pt>
                <c:pt idx="2096">
                  <c:v>72745.659060154358</c:v>
                </c:pt>
                <c:pt idx="2097">
                  <c:v>71677.395014514157</c:v>
                </c:pt>
                <c:pt idx="2098">
                  <c:v>71300.244792467332</c:v>
                </c:pt>
                <c:pt idx="2099">
                  <c:v>71245.089154509536</c:v>
                </c:pt>
                <c:pt idx="2100">
                  <c:v>71261.327325454564</c:v>
                </c:pt>
                <c:pt idx="2101">
                  <c:v>70636.502146435276</c:v>
                </c:pt>
                <c:pt idx="2102">
                  <c:v>69551.701381057457</c:v>
                </c:pt>
                <c:pt idx="2103">
                  <c:v>68117.644181756608</c:v>
                </c:pt>
                <c:pt idx="2104">
                  <c:v>67723.025551487066</c:v>
                </c:pt>
                <c:pt idx="2105">
                  <c:v>67624.448784919179</c:v>
                </c:pt>
                <c:pt idx="2106">
                  <c:v>66829.371101052951</c:v>
                </c:pt>
                <c:pt idx="2107">
                  <c:v>66611.237857463566</c:v>
                </c:pt>
                <c:pt idx="2108">
                  <c:v>65728.192601679606</c:v>
                </c:pt>
                <c:pt idx="2109">
                  <c:v>64209.216191841151</c:v>
                </c:pt>
                <c:pt idx="2110">
                  <c:v>63422.105816127012</c:v>
                </c:pt>
                <c:pt idx="2111">
                  <c:v>62021.807256816312</c:v>
                </c:pt>
                <c:pt idx="2112">
                  <c:v>61811.034612565374</c:v>
                </c:pt>
                <c:pt idx="2113">
                  <c:v>61002.887059259374</c:v>
                </c:pt>
                <c:pt idx="2114">
                  <c:v>60177.112912924211</c:v>
                </c:pt>
                <c:pt idx="2115">
                  <c:v>59574.319072968792</c:v>
                </c:pt>
                <c:pt idx="2116">
                  <c:v>59354.808219927894</c:v>
                </c:pt>
                <c:pt idx="2117">
                  <c:v>59009.709243133475</c:v>
                </c:pt>
                <c:pt idx="2118">
                  <c:v>58951.16624774901</c:v>
                </c:pt>
                <c:pt idx="2119">
                  <c:v>58589.448455305093</c:v>
                </c:pt>
                <c:pt idx="2120">
                  <c:v>57913.114298696579</c:v>
                </c:pt>
                <c:pt idx="2121">
                  <c:v>57923.052909908612</c:v>
                </c:pt>
                <c:pt idx="2122">
                  <c:v>58268.358928588568</c:v>
                </c:pt>
                <c:pt idx="2123">
                  <c:v>58350.835285156601</c:v>
                </c:pt>
                <c:pt idx="2124">
                  <c:v>58281.256396612931</c:v>
                </c:pt>
                <c:pt idx="2125">
                  <c:v>57923.053911078241</c:v>
                </c:pt>
                <c:pt idx="2126">
                  <c:v>57863.835927109147</c:v>
                </c:pt>
                <c:pt idx="2127">
                  <c:v>57982.904434038333</c:v>
                </c:pt>
                <c:pt idx="2128">
                  <c:v>57351.307743908445</c:v>
                </c:pt>
                <c:pt idx="2129">
                  <c:v>56757.341617310733</c:v>
                </c:pt>
                <c:pt idx="2130">
                  <c:v>57012.080026466632</c:v>
                </c:pt>
                <c:pt idx="2131">
                  <c:v>57139.416793147611</c:v>
                </c:pt>
                <c:pt idx="2132">
                  <c:v>58355.889590066719</c:v>
                </c:pt>
                <c:pt idx="2133">
                  <c:v>59269.441486552074</c:v>
                </c:pt>
                <c:pt idx="2134">
                  <c:v>59832.665697578326</c:v>
                </c:pt>
                <c:pt idx="2135">
                  <c:v>60766.291646442995</c:v>
                </c:pt>
                <c:pt idx="2136">
                  <c:v>62772.030137119706</c:v>
                </c:pt>
                <c:pt idx="2137">
                  <c:v>64339.446939540598</c:v>
                </c:pt>
                <c:pt idx="2138">
                  <c:v>65434.683897451083</c:v>
                </c:pt>
                <c:pt idx="2139">
                  <c:v>67770.71586776014</c:v>
                </c:pt>
                <c:pt idx="2140">
                  <c:v>70215.108234786007</c:v>
                </c:pt>
                <c:pt idx="2141">
                  <c:v>71574.359238515754</c:v>
                </c:pt>
                <c:pt idx="2142">
                  <c:v>72108.839868611394</c:v>
                </c:pt>
                <c:pt idx="2143">
                  <c:v>72529.238217150938</c:v>
                </c:pt>
                <c:pt idx="2144">
                  <c:v>72966.568146742007</c:v>
                </c:pt>
                <c:pt idx="2145">
                  <c:v>72773.994163863608</c:v>
                </c:pt>
                <c:pt idx="2146">
                  <c:v>72725.218179211486</c:v>
                </c:pt>
                <c:pt idx="2147">
                  <c:v>72674.343742952711</c:v>
                </c:pt>
                <c:pt idx="2148">
                  <c:v>72232.895201615538</c:v>
                </c:pt>
                <c:pt idx="2149">
                  <c:v>72336.259761730311</c:v>
                </c:pt>
                <c:pt idx="2150">
                  <c:v>72792.534624558321</c:v>
                </c:pt>
                <c:pt idx="2151">
                  <c:v>72993.735886628216</c:v>
                </c:pt>
                <c:pt idx="2152">
                  <c:v>72806.389210777357</c:v>
                </c:pt>
                <c:pt idx="2153">
                  <c:v>72169.160741077518</c:v>
                </c:pt>
                <c:pt idx="2154">
                  <c:v>71753.539773920143</c:v>
                </c:pt>
                <c:pt idx="2155">
                  <c:v>71732.358227663281</c:v>
                </c:pt>
                <c:pt idx="2156">
                  <c:v>71912.625032148557</c:v>
                </c:pt>
                <c:pt idx="2157">
                  <c:v>72228.070364791551</c:v>
                </c:pt>
                <c:pt idx="2158">
                  <c:v>72260.129419167366</c:v>
                </c:pt>
                <c:pt idx="2159">
                  <c:v>71825.156242955287</c:v>
                </c:pt>
                <c:pt idx="2160">
                  <c:v>72263.715008186569</c:v>
                </c:pt>
                <c:pt idx="2161">
                  <c:v>72844.313717721569</c:v>
                </c:pt>
                <c:pt idx="2162">
                  <c:v>72699.607658614055</c:v>
                </c:pt>
                <c:pt idx="2163">
                  <c:v>72575.59377403371</c:v>
                </c:pt>
                <c:pt idx="2164">
                  <c:v>72464.074286572708</c:v>
                </c:pt>
                <c:pt idx="2165">
                  <c:v>72303.322881796616</c:v>
                </c:pt>
                <c:pt idx="2166">
                  <c:v>72019.309671088675</c:v>
                </c:pt>
                <c:pt idx="2167">
                  <c:v>71869.514065898984</c:v>
                </c:pt>
                <c:pt idx="2168">
                  <c:v>71681.946532020913</c:v>
                </c:pt>
                <c:pt idx="2169">
                  <c:v>71699.673842718024</c:v>
                </c:pt>
                <c:pt idx="2170">
                  <c:v>71870.434140816258</c:v>
                </c:pt>
                <c:pt idx="2171">
                  <c:v>71696.604657009142</c:v>
                </c:pt>
                <c:pt idx="2172">
                  <c:v>71726.207641975678</c:v>
                </c:pt>
                <c:pt idx="2173">
                  <c:v>71695.592674717118</c:v>
                </c:pt>
                <c:pt idx="2174">
                  <c:v>71473.324600433334</c:v>
                </c:pt>
                <c:pt idx="2175">
                  <c:v>71334.807571928148</c:v>
                </c:pt>
                <c:pt idx="2176">
                  <c:v>70904.93014905024</c:v>
                </c:pt>
                <c:pt idx="2177">
                  <c:v>70900.902243275093</c:v>
                </c:pt>
                <c:pt idx="2178">
                  <c:v>70721.394926093955</c:v>
                </c:pt>
                <c:pt idx="2179">
                  <c:v>70953.416194968915</c:v>
                </c:pt>
                <c:pt idx="2180">
                  <c:v>71748.244988057719</c:v>
                </c:pt>
                <c:pt idx="2181">
                  <c:v>72616.96871209325</c:v>
                </c:pt>
                <c:pt idx="2182">
                  <c:v>74133.209525953673</c:v>
                </c:pt>
                <c:pt idx="2183">
                  <c:v>74730.918625441234</c:v>
                </c:pt>
                <c:pt idx="2184">
                  <c:v>74398.070160837437</c:v>
                </c:pt>
                <c:pt idx="2185">
                  <c:v>74279.307411122078</c:v>
                </c:pt>
                <c:pt idx="2186">
                  <c:v>74394.162595655347</c:v>
                </c:pt>
                <c:pt idx="2187">
                  <c:v>74402.0670303527</c:v>
                </c:pt>
                <c:pt idx="2188">
                  <c:v>73879.008544671116</c:v>
                </c:pt>
                <c:pt idx="2189">
                  <c:v>73345.903521688029</c:v>
                </c:pt>
                <c:pt idx="2190">
                  <c:v>73181.270582141224</c:v>
                </c:pt>
                <c:pt idx="2191">
                  <c:v>72641.723032397771</c:v>
                </c:pt>
                <c:pt idx="2192">
                  <c:v>72696.751521808794</c:v>
                </c:pt>
                <c:pt idx="2193">
                  <c:v>71169.345864137067</c:v>
                </c:pt>
                <c:pt idx="2194">
                  <c:v>69988.790028760544</c:v>
                </c:pt>
                <c:pt idx="2195">
                  <c:v>69319.552963635797</c:v>
                </c:pt>
                <c:pt idx="2196">
                  <c:v>68832.760046772208</c:v>
                </c:pt>
                <c:pt idx="2197">
                  <c:v>68588.031131640324</c:v>
                </c:pt>
                <c:pt idx="2198">
                  <c:v>68767.546057710962</c:v>
                </c:pt>
                <c:pt idx="2199">
                  <c:v>68261.219519850478</c:v>
                </c:pt>
                <c:pt idx="2200">
                  <c:v>67748.59282155527</c:v>
                </c:pt>
                <c:pt idx="2201">
                  <c:v>67105.189938330208</c:v>
                </c:pt>
                <c:pt idx="2202">
                  <c:v>66506.137068925367</c:v>
                </c:pt>
                <c:pt idx="2203">
                  <c:v>65882.009705158693</c:v>
                </c:pt>
                <c:pt idx="2204">
                  <c:v>65081.715526897431</c:v>
                </c:pt>
                <c:pt idx="2205">
                  <c:v>64331.091978496203</c:v>
                </c:pt>
                <c:pt idx="2206">
                  <c:v>63805.508542932672</c:v>
                </c:pt>
                <c:pt idx="2207">
                  <c:v>63388.274090751613</c:v>
                </c:pt>
                <c:pt idx="2208">
                  <c:v>63747.960309722082</c:v>
                </c:pt>
                <c:pt idx="2209">
                  <c:v>63579.18112614649</c:v>
                </c:pt>
                <c:pt idx="2210">
                  <c:v>62858.969307562955</c:v>
                </c:pt>
                <c:pt idx="2211">
                  <c:v>62727.044180331424</c:v>
                </c:pt>
                <c:pt idx="2212">
                  <c:v>62770.81491738683</c:v>
                </c:pt>
                <c:pt idx="2213">
                  <c:v>62505.959088117532</c:v>
                </c:pt>
                <c:pt idx="2214">
                  <c:v>62040.903566905879</c:v>
                </c:pt>
                <c:pt idx="2215">
                  <c:v>61677.187039353295</c:v>
                </c:pt>
                <c:pt idx="2216">
                  <c:v>61620.433134150706</c:v>
                </c:pt>
                <c:pt idx="2217">
                  <c:v>61355.396493640961</c:v>
                </c:pt>
                <c:pt idx="2218">
                  <c:v>61199.587062539184</c:v>
                </c:pt>
                <c:pt idx="2219">
                  <c:v>61306.995947611154</c:v>
                </c:pt>
                <c:pt idx="2220">
                  <c:v>61169.136086870858</c:v>
                </c:pt>
                <c:pt idx="2221">
                  <c:v>61004.854958342599</c:v>
                </c:pt>
                <c:pt idx="2222">
                  <c:v>61299.179615843859</c:v>
                </c:pt>
                <c:pt idx="2223">
                  <c:v>61169.37056080516</c:v>
                </c:pt>
                <c:pt idx="2224">
                  <c:v>60833.833354963026</c:v>
                </c:pt>
                <c:pt idx="2225">
                  <c:v>60465.900301271548</c:v>
                </c:pt>
                <c:pt idx="2226">
                  <c:v>60650.985535095126</c:v>
                </c:pt>
                <c:pt idx="2227">
                  <c:v>61229.532447529426</c:v>
                </c:pt>
                <c:pt idx="2228">
                  <c:v>63528.966861161185</c:v>
                </c:pt>
                <c:pt idx="2229">
                  <c:v>63185.766102041714</c:v>
                </c:pt>
                <c:pt idx="2230">
                  <c:v>62958.311568452693</c:v>
                </c:pt>
                <c:pt idx="2231">
                  <c:v>63488.783915698601</c:v>
                </c:pt>
                <c:pt idx="2232">
                  <c:v>66556.76802072287</c:v>
                </c:pt>
                <c:pt idx="2233">
                  <c:v>68258.95046893385</c:v>
                </c:pt>
                <c:pt idx="2234">
                  <c:v>70025.470882753478</c:v>
                </c:pt>
                <c:pt idx="2235">
                  <c:v>71875.550117777442</c:v>
                </c:pt>
                <c:pt idx="2236">
                  <c:v>73161.448023580408</c:v>
                </c:pt>
                <c:pt idx="2237">
                  <c:v>75023.62138809399</c:v>
                </c:pt>
                <c:pt idx="2238">
                  <c:v>75581.071453224606</c:v>
                </c:pt>
                <c:pt idx="2239">
                  <c:v>75792.432384767424</c:v>
                </c:pt>
                <c:pt idx="2240">
                  <c:v>76044.205329391407</c:v>
                </c:pt>
                <c:pt idx="2241">
                  <c:v>76063.216740293778</c:v>
                </c:pt>
                <c:pt idx="2242">
                  <c:v>76299.483769461731</c:v>
                </c:pt>
                <c:pt idx="2243">
                  <c:v>76351.751433419078</c:v>
                </c:pt>
                <c:pt idx="2244">
                  <c:v>76187.256855519066</c:v>
                </c:pt>
                <c:pt idx="2245">
                  <c:v>76056.098424013166</c:v>
                </c:pt>
                <c:pt idx="2246">
                  <c:v>76262.659347739565</c:v>
                </c:pt>
                <c:pt idx="2247">
                  <c:v>76175.710966535451</c:v>
                </c:pt>
                <c:pt idx="2248">
                  <c:v>75824.832837997368</c:v>
                </c:pt>
                <c:pt idx="2249">
                  <c:v>75693.3159877531</c:v>
                </c:pt>
                <c:pt idx="2250">
                  <c:v>75442.851571874548</c:v>
                </c:pt>
                <c:pt idx="2251">
                  <c:v>74924.352012355404</c:v>
                </c:pt>
                <c:pt idx="2252">
                  <c:v>75333.470783040742</c:v>
                </c:pt>
                <c:pt idx="2253">
                  <c:v>75415.121374873459</c:v>
                </c:pt>
                <c:pt idx="2254">
                  <c:v>75214.498588632778</c:v>
                </c:pt>
                <c:pt idx="2255">
                  <c:v>75080.889494033807</c:v>
                </c:pt>
                <c:pt idx="2256">
                  <c:v>74341.079579127108</c:v>
                </c:pt>
                <c:pt idx="2257">
                  <c:v>74488.245111620738</c:v>
                </c:pt>
                <c:pt idx="2258">
                  <c:v>74496.60828225626</c:v>
                </c:pt>
                <c:pt idx="2259">
                  <c:v>74087.791464340407</c:v>
                </c:pt>
                <c:pt idx="2260">
                  <c:v>73843.777784813283</c:v>
                </c:pt>
                <c:pt idx="2261">
                  <c:v>73724.52946781335</c:v>
                </c:pt>
                <c:pt idx="2262">
                  <c:v>73543.942689504576</c:v>
                </c:pt>
                <c:pt idx="2263">
                  <c:v>73086.227744238335</c:v>
                </c:pt>
                <c:pt idx="2264">
                  <c:v>73054.299242386041</c:v>
                </c:pt>
                <c:pt idx="2265">
                  <c:v>73292.525760812088</c:v>
                </c:pt>
                <c:pt idx="2266">
                  <c:v>73091.103440481194</c:v>
                </c:pt>
                <c:pt idx="2267">
                  <c:v>72955.446953927603</c:v>
                </c:pt>
                <c:pt idx="2268">
                  <c:v>73378.432124634346</c:v>
                </c:pt>
                <c:pt idx="2269">
                  <c:v>73590.789820690436</c:v>
                </c:pt>
                <c:pt idx="2270">
                  <c:v>73111.69029196004</c:v>
                </c:pt>
                <c:pt idx="2271">
                  <c:v>72770.06277084387</c:v>
                </c:pt>
                <c:pt idx="2272">
                  <c:v>74046.105562984565</c:v>
                </c:pt>
                <c:pt idx="2273">
                  <c:v>73917.077220046383</c:v>
                </c:pt>
                <c:pt idx="2274">
                  <c:v>74104.908662246511</c:v>
                </c:pt>
                <c:pt idx="2275">
                  <c:v>74079.735452556357</c:v>
                </c:pt>
                <c:pt idx="2276">
                  <c:v>74187.640517311738</c:v>
                </c:pt>
                <c:pt idx="2277">
                  <c:v>75481.375378977187</c:v>
                </c:pt>
                <c:pt idx="2278">
                  <c:v>76732.351686113267</c:v>
                </c:pt>
                <c:pt idx="2279">
                  <c:v>77639.179927398087</c:v>
                </c:pt>
                <c:pt idx="2280">
                  <c:v>78016.209208149739</c:v>
                </c:pt>
                <c:pt idx="2281">
                  <c:v>78151.552929301353</c:v>
                </c:pt>
                <c:pt idx="2282">
                  <c:v>77842.663455824222</c:v>
                </c:pt>
                <c:pt idx="2283">
                  <c:v>78298.1413876031</c:v>
                </c:pt>
                <c:pt idx="2284">
                  <c:v>77956.257166586307</c:v>
                </c:pt>
                <c:pt idx="2285">
                  <c:v>77451.459615029948</c:v>
                </c:pt>
                <c:pt idx="2286">
                  <c:v>76805.292702608189</c:v>
                </c:pt>
                <c:pt idx="2287">
                  <c:v>76548.132263811392</c:v>
                </c:pt>
                <c:pt idx="2288">
                  <c:v>74996.224580589449</c:v>
                </c:pt>
                <c:pt idx="2289">
                  <c:v>74074.257652880187</c:v>
                </c:pt>
                <c:pt idx="2290">
                  <c:v>73468.885600817055</c:v>
                </c:pt>
                <c:pt idx="2291">
                  <c:v>73212.514884647928</c:v>
                </c:pt>
                <c:pt idx="2292">
                  <c:v>72682.827454415426</c:v>
                </c:pt>
                <c:pt idx="2293">
                  <c:v>72223.903496667641</c:v>
                </c:pt>
                <c:pt idx="2294">
                  <c:v>72167.075705144322</c:v>
                </c:pt>
                <c:pt idx="2295">
                  <c:v>70550.136646206942</c:v>
                </c:pt>
                <c:pt idx="2296">
                  <c:v>69493.535426166927</c:v>
                </c:pt>
                <c:pt idx="2297">
                  <c:v>68985.692716973717</c:v>
                </c:pt>
                <c:pt idx="2298">
                  <c:v>66086.66079764218</c:v>
                </c:pt>
                <c:pt idx="2299">
                  <c:v>67085.551995454589</c:v>
                </c:pt>
                <c:pt idx="2300">
                  <c:v>64093.823178966726</c:v>
                </c:pt>
                <c:pt idx="2301">
                  <c:v>65604.231979325341</c:v>
                </c:pt>
                <c:pt idx="2302">
                  <c:v>64726.337741440671</c:v>
                </c:pt>
                <c:pt idx="2303">
                  <c:v>64355.395972687737</c:v>
                </c:pt>
                <c:pt idx="2304">
                  <c:v>64042.595530051905</c:v>
                </c:pt>
                <c:pt idx="2305">
                  <c:v>63230.282510259603</c:v>
                </c:pt>
                <c:pt idx="2306">
                  <c:v>63089.972787361854</c:v>
                </c:pt>
                <c:pt idx="2307">
                  <c:v>62750.069480633538</c:v>
                </c:pt>
                <c:pt idx="2308">
                  <c:v>63074.242209434342</c:v>
                </c:pt>
                <c:pt idx="2309">
                  <c:v>63144.435215447309</c:v>
                </c:pt>
                <c:pt idx="2310">
                  <c:v>62847.982872185043</c:v>
                </c:pt>
                <c:pt idx="2311">
                  <c:v>62815.305094959491</c:v>
                </c:pt>
                <c:pt idx="2312">
                  <c:v>62377.912692381731</c:v>
                </c:pt>
                <c:pt idx="2313">
                  <c:v>63126.54611573337</c:v>
                </c:pt>
                <c:pt idx="2314">
                  <c:v>62713.077062642595</c:v>
                </c:pt>
                <c:pt idx="2315">
                  <c:v>62850.61735002762</c:v>
                </c:pt>
                <c:pt idx="2316">
                  <c:v>62281.073155407408</c:v>
                </c:pt>
                <c:pt idx="2317">
                  <c:v>61994.578445580744</c:v>
                </c:pt>
                <c:pt idx="2318">
                  <c:v>62301.14440451155</c:v>
                </c:pt>
                <c:pt idx="2319">
                  <c:v>62523.749072035076</c:v>
                </c:pt>
                <c:pt idx="2320">
                  <c:v>60856.368682833709</c:v>
                </c:pt>
                <c:pt idx="2321">
                  <c:v>62732.829939795018</c:v>
                </c:pt>
                <c:pt idx="2322">
                  <c:v>60462.398810503626</c:v>
                </c:pt>
                <c:pt idx="2323">
                  <c:v>60676.817714655255</c:v>
                </c:pt>
                <c:pt idx="2324">
                  <c:v>62714.66631936044</c:v>
                </c:pt>
                <c:pt idx="2325">
                  <c:v>63409.231775472595</c:v>
                </c:pt>
                <c:pt idx="2326">
                  <c:v>64827.252639631879</c:v>
                </c:pt>
                <c:pt idx="2327">
                  <c:v>65355.290742967009</c:v>
                </c:pt>
                <c:pt idx="2328">
                  <c:v>66412.646444462618</c:v>
                </c:pt>
                <c:pt idx="2329">
                  <c:v>68928.891756797238</c:v>
                </c:pt>
                <c:pt idx="2330">
                  <c:v>70587.089017411621</c:v>
                </c:pt>
                <c:pt idx="2331">
                  <c:v>70625.736168616291</c:v>
                </c:pt>
                <c:pt idx="2332">
                  <c:v>73617.454773173435</c:v>
                </c:pt>
                <c:pt idx="2333">
                  <c:v>74059.500412095935</c:v>
                </c:pt>
                <c:pt idx="2334">
                  <c:v>74078.333815032718</c:v>
                </c:pt>
                <c:pt idx="2335">
                  <c:v>73464.684092223062</c:v>
                </c:pt>
                <c:pt idx="2336">
                  <c:v>73165.108900558334</c:v>
                </c:pt>
                <c:pt idx="2337">
                  <c:v>73019.842787143018</c:v>
                </c:pt>
                <c:pt idx="2338">
                  <c:v>73149.446402167378</c:v>
                </c:pt>
                <c:pt idx="2339">
                  <c:v>73258.708252045806</c:v>
                </c:pt>
                <c:pt idx="2340">
                  <c:v>73393.154925182287</c:v>
                </c:pt>
                <c:pt idx="2341">
                  <c:v>73760.622034514163</c:v>
                </c:pt>
                <c:pt idx="2342">
                  <c:v>73795.62833213438</c:v>
                </c:pt>
                <c:pt idx="2343">
                  <c:v>73903.487543319046</c:v>
                </c:pt>
                <c:pt idx="2344">
                  <c:v>76624.744569448609</c:v>
                </c:pt>
                <c:pt idx="2345">
                  <c:v>76844.583405670128</c:v>
                </c:pt>
                <c:pt idx="2346">
                  <c:v>77168.805392018054</c:v>
                </c:pt>
                <c:pt idx="2347">
                  <c:v>77147.480278031988</c:v>
                </c:pt>
                <c:pt idx="2348">
                  <c:v>77132.702413152496</c:v>
                </c:pt>
                <c:pt idx="2349">
                  <c:v>77446.40170590904</c:v>
                </c:pt>
                <c:pt idx="2350">
                  <c:v>77955.024726735282</c:v>
                </c:pt>
                <c:pt idx="2351">
                  <c:v>77919.617560783183</c:v>
                </c:pt>
                <c:pt idx="2352">
                  <c:v>77514.856080690894</c:v>
                </c:pt>
                <c:pt idx="2353">
                  <c:v>77540.272374374399</c:v>
                </c:pt>
                <c:pt idx="2354">
                  <c:v>77606.558816375124</c:v>
                </c:pt>
                <c:pt idx="2355">
                  <c:v>77545.481460113995</c:v>
                </c:pt>
                <c:pt idx="2356">
                  <c:v>78117.603666608076</c:v>
                </c:pt>
                <c:pt idx="2357">
                  <c:v>78143.006544618038</c:v>
                </c:pt>
                <c:pt idx="2358">
                  <c:v>77650.607077660039</c:v>
                </c:pt>
                <c:pt idx="2359">
                  <c:v>77624.73625295097</c:v>
                </c:pt>
                <c:pt idx="2360">
                  <c:v>77688.919637964398</c:v>
                </c:pt>
                <c:pt idx="2361">
                  <c:v>78454.070758830261</c:v>
                </c:pt>
                <c:pt idx="2362">
                  <c:v>78812.721167670505</c:v>
                </c:pt>
                <c:pt idx="2363">
                  <c:v>78699.801244089569</c:v>
                </c:pt>
                <c:pt idx="2364">
                  <c:v>78710.985510592262</c:v>
                </c:pt>
                <c:pt idx="2365">
                  <c:v>78494.186625925562</c:v>
                </c:pt>
                <c:pt idx="2366">
                  <c:v>78378.997651427606</c:v>
                </c:pt>
                <c:pt idx="2367">
                  <c:v>78139.322440504227</c:v>
                </c:pt>
                <c:pt idx="2368">
                  <c:v>78280.979937997894</c:v>
                </c:pt>
                <c:pt idx="2369">
                  <c:v>78369.754052193472</c:v>
                </c:pt>
                <c:pt idx="2370">
                  <c:v>78731.282823805639</c:v>
                </c:pt>
                <c:pt idx="2371">
                  <c:v>78809.53824908832</c:v>
                </c:pt>
                <c:pt idx="2372">
                  <c:v>78312.160365880423</c:v>
                </c:pt>
                <c:pt idx="2373">
                  <c:v>78896.106586289578</c:v>
                </c:pt>
                <c:pt idx="2374">
                  <c:v>79122.686498063966</c:v>
                </c:pt>
                <c:pt idx="2375">
                  <c:v>79646.490454674306</c:v>
                </c:pt>
                <c:pt idx="2376">
                  <c:v>80124.518531634778</c:v>
                </c:pt>
                <c:pt idx="2377">
                  <c:v>80584.456674247718</c:v>
                </c:pt>
                <c:pt idx="2378">
                  <c:v>80489.441668861356</c:v>
                </c:pt>
                <c:pt idx="2379">
                  <c:v>80144.347297447399</c:v>
                </c:pt>
                <c:pt idx="2380">
                  <c:v>79601.571576253264</c:v>
                </c:pt>
                <c:pt idx="2381">
                  <c:v>80228.561684544824</c:v>
                </c:pt>
                <c:pt idx="2382">
                  <c:v>80328.854856377337</c:v>
                </c:pt>
                <c:pt idx="2383">
                  <c:v>79605.533004362849</c:v>
                </c:pt>
                <c:pt idx="2384">
                  <c:v>78886.286313331293</c:v>
                </c:pt>
                <c:pt idx="2385">
                  <c:v>78199.17796931263</c:v>
                </c:pt>
                <c:pt idx="2386">
                  <c:v>77808.220416254684</c:v>
                </c:pt>
                <c:pt idx="2387">
                  <c:v>77216.942430193318</c:v>
                </c:pt>
                <c:pt idx="2388">
                  <c:v>75403.458148805556</c:v>
                </c:pt>
                <c:pt idx="2389">
                  <c:v>75219.855647248085</c:v>
                </c:pt>
                <c:pt idx="2390">
                  <c:v>75187.465806416585</c:v>
                </c:pt>
                <c:pt idx="2391">
                  <c:v>75239.975152729894</c:v>
                </c:pt>
                <c:pt idx="2392">
                  <c:v>75321.745083986039</c:v>
                </c:pt>
                <c:pt idx="2393">
                  <c:v>75706.412087837933</c:v>
                </c:pt>
                <c:pt idx="2394">
                  <c:v>75238.57992269221</c:v>
                </c:pt>
                <c:pt idx="2395">
                  <c:v>74198.92209750539</c:v>
                </c:pt>
                <c:pt idx="2396">
                  <c:v>73002.24242475901</c:v>
                </c:pt>
                <c:pt idx="2397">
                  <c:v>72643.186942674263</c:v>
                </c:pt>
                <c:pt idx="2398">
                  <c:v>72139.317475392454</c:v>
                </c:pt>
                <c:pt idx="2399">
                  <c:v>71665.74340201421</c:v>
                </c:pt>
                <c:pt idx="2400">
                  <c:v>68908.581428378297</c:v>
                </c:pt>
                <c:pt idx="2401">
                  <c:v>68305.412750502102</c:v>
                </c:pt>
                <c:pt idx="2402">
                  <c:v>68406.449991625748</c:v>
                </c:pt>
                <c:pt idx="2403">
                  <c:v>68299.543493488993</c:v>
                </c:pt>
                <c:pt idx="2404">
                  <c:v>67585.023124187239</c:v>
                </c:pt>
                <c:pt idx="2405">
                  <c:v>66816.424375481263</c:v>
                </c:pt>
                <c:pt idx="2406">
                  <c:v>66855.065519667973</c:v>
                </c:pt>
                <c:pt idx="2407">
                  <c:v>66681.479520322115</c:v>
                </c:pt>
                <c:pt idx="2408">
                  <c:v>66122.842868910608</c:v>
                </c:pt>
                <c:pt idx="2409">
                  <c:v>65834.472367609502</c:v>
                </c:pt>
                <c:pt idx="2410">
                  <c:v>65211.958689100611</c:v>
                </c:pt>
                <c:pt idx="2411">
                  <c:v>65105.942831493179</c:v>
                </c:pt>
                <c:pt idx="2412">
                  <c:v>65520.802709475203</c:v>
                </c:pt>
                <c:pt idx="2413">
                  <c:v>65999.442701331718</c:v>
                </c:pt>
                <c:pt idx="2414">
                  <c:v>65708.131964974105</c:v>
                </c:pt>
                <c:pt idx="2415">
                  <c:v>65412.719636754264</c:v>
                </c:pt>
                <c:pt idx="2416">
                  <c:v>65316.910103125847</c:v>
                </c:pt>
                <c:pt idx="2417">
                  <c:v>65231.380579563491</c:v>
                </c:pt>
                <c:pt idx="2418">
                  <c:v>65963.759412787869</c:v>
                </c:pt>
                <c:pt idx="2419">
                  <c:v>65899.264063308292</c:v>
                </c:pt>
                <c:pt idx="2420">
                  <c:v>67001.693624288368</c:v>
                </c:pt>
                <c:pt idx="2421">
                  <c:v>67517.271170038555</c:v>
                </c:pt>
                <c:pt idx="2422">
                  <c:v>68381.982206077737</c:v>
                </c:pt>
                <c:pt idx="2423">
                  <c:v>68578.905870659655</c:v>
                </c:pt>
                <c:pt idx="2424">
                  <c:v>69931.710342950711</c:v>
                </c:pt>
                <c:pt idx="2425">
                  <c:v>71870.952746700001</c:v>
                </c:pt>
                <c:pt idx="2426">
                  <c:v>73918.631235592213</c:v>
                </c:pt>
                <c:pt idx="2427">
                  <c:v>74868.715612727014</c:v>
                </c:pt>
                <c:pt idx="2428">
                  <c:v>75302.409294113808</c:v>
                </c:pt>
                <c:pt idx="2429">
                  <c:v>75861.416778767278</c:v>
                </c:pt>
                <c:pt idx="2430">
                  <c:v>75803.858133392205</c:v>
                </c:pt>
                <c:pt idx="2431">
                  <c:v>75790.703164531427</c:v>
                </c:pt>
                <c:pt idx="2432">
                  <c:v>75589.297263382818</c:v>
                </c:pt>
                <c:pt idx="2433">
                  <c:v>75659.606004608417</c:v>
                </c:pt>
                <c:pt idx="2434">
                  <c:v>76235.174036837416</c:v>
                </c:pt>
                <c:pt idx="2435">
                  <c:v>76049.958050256158</c:v>
                </c:pt>
                <c:pt idx="2436">
                  <c:v>76252.447817678098</c:v>
                </c:pt>
                <c:pt idx="2437">
                  <c:v>76343.67840175108</c:v>
                </c:pt>
                <c:pt idx="2438">
                  <c:v>76564.181213690797</c:v>
                </c:pt>
                <c:pt idx="2439">
                  <c:v>76634.058851260808</c:v>
                </c:pt>
                <c:pt idx="2440">
                  <c:v>77270.714251447338</c:v>
                </c:pt>
                <c:pt idx="2441">
                  <c:v>76742.769457124479</c:v>
                </c:pt>
                <c:pt idx="2442">
                  <c:v>76560.197159146875</c:v>
                </c:pt>
                <c:pt idx="2443">
                  <c:v>77155.873683991391</c:v>
                </c:pt>
                <c:pt idx="2444">
                  <c:v>77375.453417504847</c:v>
                </c:pt>
                <c:pt idx="2445">
                  <c:v>77822.556765314046</c:v>
                </c:pt>
                <c:pt idx="2446">
                  <c:v>77410.499761911356</c:v>
                </c:pt>
                <c:pt idx="2447">
                  <c:v>77034.593393049683</c:v>
                </c:pt>
                <c:pt idx="2448">
                  <c:v>76663.673249561602</c:v>
                </c:pt>
                <c:pt idx="2449">
                  <c:v>76397.928581868371</c:v>
                </c:pt>
                <c:pt idx="2450">
                  <c:v>75995.586728609807</c:v>
                </c:pt>
                <c:pt idx="2451">
                  <c:v>75591.668033137059</c:v>
                </c:pt>
                <c:pt idx="2452">
                  <c:v>74703.068888782742</c:v>
                </c:pt>
                <c:pt idx="2453">
                  <c:v>74686.55119126878</c:v>
                </c:pt>
                <c:pt idx="2454">
                  <c:v>74890.849071096309</c:v>
                </c:pt>
                <c:pt idx="2455">
                  <c:v>74516.580215330236</c:v>
                </c:pt>
                <c:pt idx="2456">
                  <c:v>74501.366841648938</c:v>
                </c:pt>
                <c:pt idx="2457">
                  <c:v>74749.129501083764</c:v>
                </c:pt>
                <c:pt idx="2458">
                  <c:v>74766.527426962566</c:v>
                </c:pt>
                <c:pt idx="2459">
                  <c:v>74562.584561896365</c:v>
                </c:pt>
                <c:pt idx="2460">
                  <c:v>74855.14155424654</c:v>
                </c:pt>
                <c:pt idx="2461">
                  <c:v>74765.349851208812</c:v>
                </c:pt>
                <c:pt idx="2462">
                  <c:v>74500.524057029368</c:v>
                </c:pt>
                <c:pt idx="2463">
                  <c:v>73977.550270300868</c:v>
                </c:pt>
                <c:pt idx="2464">
                  <c:v>73555.093717174663</c:v>
                </c:pt>
                <c:pt idx="2465">
                  <c:v>74042.228032892323</c:v>
                </c:pt>
                <c:pt idx="2466">
                  <c:v>74510.492703331242</c:v>
                </c:pt>
                <c:pt idx="2467">
                  <c:v>74372.80524400626</c:v>
                </c:pt>
                <c:pt idx="2468">
                  <c:v>74475.133793756977</c:v>
                </c:pt>
                <c:pt idx="2469">
                  <c:v>75440.768938748413</c:v>
                </c:pt>
                <c:pt idx="2470">
                  <c:v>75893.426775829575</c:v>
                </c:pt>
                <c:pt idx="2471">
                  <c:v>76275.605472609459</c:v>
                </c:pt>
                <c:pt idx="2472">
                  <c:v>76228.042304883158</c:v>
                </c:pt>
                <c:pt idx="2473">
                  <c:v>76378.274820512364</c:v>
                </c:pt>
                <c:pt idx="2474">
                  <c:v>76485.310870002984</c:v>
                </c:pt>
                <c:pt idx="2475">
                  <c:v>76459.203368786504</c:v>
                </c:pt>
                <c:pt idx="2476">
                  <c:v>77729.711494814153</c:v>
                </c:pt>
                <c:pt idx="2477">
                  <c:v>77335.890196061533</c:v>
                </c:pt>
                <c:pt idx="2478">
                  <c:v>76975.9188439719</c:v>
                </c:pt>
                <c:pt idx="2479">
                  <c:v>76535.087023145286</c:v>
                </c:pt>
                <c:pt idx="2480">
                  <c:v>76609.557025944523</c:v>
                </c:pt>
                <c:pt idx="2481">
                  <c:v>74818.237639653293</c:v>
                </c:pt>
                <c:pt idx="2482">
                  <c:v>74277.013931665497</c:v>
                </c:pt>
                <c:pt idx="2483">
                  <c:v>73493.593667083333</c:v>
                </c:pt>
                <c:pt idx="2484">
                  <c:v>72831.109291079338</c:v>
                </c:pt>
                <c:pt idx="2485">
                  <c:v>72715.957960560947</c:v>
                </c:pt>
                <c:pt idx="2486">
                  <c:v>72526.098549098038</c:v>
                </c:pt>
                <c:pt idx="2487">
                  <c:v>72174.792520647388</c:v>
                </c:pt>
                <c:pt idx="2488">
                  <c:v>72629.831339413518</c:v>
                </c:pt>
                <c:pt idx="2489">
                  <c:v>72746.734917070367</c:v>
                </c:pt>
                <c:pt idx="2490">
                  <c:v>72155.625928447902</c:v>
                </c:pt>
                <c:pt idx="2491">
                  <c:v>71430.241066232411</c:v>
                </c:pt>
                <c:pt idx="2492">
                  <c:v>70706.646896070379</c:v>
                </c:pt>
                <c:pt idx="2493">
                  <c:v>69669.729072008471</c:v>
                </c:pt>
                <c:pt idx="2494">
                  <c:v>69223.639108128977</c:v>
                </c:pt>
                <c:pt idx="2495">
                  <c:v>68688.975263985587</c:v>
                </c:pt>
                <c:pt idx="2496">
                  <c:v>67371.589771448533</c:v>
                </c:pt>
                <c:pt idx="2497">
                  <c:v>67009.825524732427</c:v>
                </c:pt>
                <c:pt idx="2498">
                  <c:v>67165.283144815694</c:v>
                </c:pt>
                <c:pt idx="2499">
                  <c:v>66747.427767211717</c:v>
                </c:pt>
                <c:pt idx="2500">
                  <c:v>66647.076127071123</c:v>
                </c:pt>
                <c:pt idx="2501">
                  <c:v>66225.333808380223</c:v>
                </c:pt>
                <c:pt idx="2502">
                  <c:v>65753.667563905416</c:v>
                </c:pt>
                <c:pt idx="2503">
                  <c:v>65073.214995784569</c:v>
                </c:pt>
                <c:pt idx="2504">
                  <c:v>65085.901817712598</c:v>
                </c:pt>
                <c:pt idx="2505">
                  <c:v>65343.01500130137</c:v>
                </c:pt>
                <c:pt idx="2506">
                  <c:v>65233.378113268613</c:v>
                </c:pt>
                <c:pt idx="2507">
                  <c:v>64875.920497960724</c:v>
                </c:pt>
                <c:pt idx="2508">
                  <c:v>63756.8210616785</c:v>
                </c:pt>
                <c:pt idx="2509">
                  <c:v>63493.520649592625</c:v>
                </c:pt>
                <c:pt idx="2510">
                  <c:v>63824.089250647492</c:v>
                </c:pt>
                <c:pt idx="2511">
                  <c:v>63374.145184045774</c:v>
                </c:pt>
                <c:pt idx="2512">
                  <c:v>62463.104821768771</c:v>
                </c:pt>
                <c:pt idx="2513">
                  <c:v>62095.257468200158</c:v>
                </c:pt>
                <c:pt idx="2514">
                  <c:v>62203.154723832195</c:v>
                </c:pt>
                <c:pt idx="2515">
                  <c:v>62157.264310373364</c:v>
                </c:pt>
                <c:pt idx="2516">
                  <c:v>62659.764978496241</c:v>
                </c:pt>
                <c:pt idx="2517">
                  <c:v>62778.867324959894</c:v>
                </c:pt>
                <c:pt idx="2518">
                  <c:v>62196.072850127202</c:v>
                </c:pt>
                <c:pt idx="2519">
                  <c:v>61812.043391114523</c:v>
                </c:pt>
                <c:pt idx="2520">
                  <c:v>61690.503797231184</c:v>
                </c:pt>
                <c:pt idx="2521">
                  <c:v>62034.407978153598</c:v>
                </c:pt>
                <c:pt idx="2522">
                  <c:v>62064.617671933964</c:v>
                </c:pt>
                <c:pt idx="2523">
                  <c:v>61956.303929723465</c:v>
                </c:pt>
                <c:pt idx="2524">
                  <c:v>63607.666004837076</c:v>
                </c:pt>
                <c:pt idx="2525">
                  <c:v>64156.336612987769</c:v>
                </c:pt>
                <c:pt idx="2526">
                  <c:v>64445.510452823808</c:v>
                </c:pt>
                <c:pt idx="2527">
                  <c:v>64560.971745469004</c:v>
                </c:pt>
                <c:pt idx="2528">
                  <c:v>65341.578923541434</c:v>
                </c:pt>
                <c:pt idx="2529">
                  <c:v>65364.187737265194</c:v>
                </c:pt>
                <c:pt idx="2530">
                  <c:v>65711.040162601552</c:v>
                </c:pt>
                <c:pt idx="2531">
                  <c:v>65540.627470609135</c:v>
                </c:pt>
                <c:pt idx="2532">
                  <c:v>65880.126505028718</c:v>
                </c:pt>
                <c:pt idx="2533">
                  <c:v>66517.559213339104</c:v>
                </c:pt>
                <c:pt idx="2534">
                  <c:v>66746.797430793958</c:v>
                </c:pt>
                <c:pt idx="2535">
                  <c:v>66638.051984226215</c:v>
                </c:pt>
                <c:pt idx="2536">
                  <c:v>65938.673304858065</c:v>
                </c:pt>
                <c:pt idx="2537">
                  <c:v>65841.794522032942</c:v>
                </c:pt>
                <c:pt idx="2538">
                  <c:v>66960.685715026004</c:v>
                </c:pt>
                <c:pt idx="2539">
                  <c:v>67342.233875153775</c:v>
                </c:pt>
                <c:pt idx="2540">
                  <c:v>67232.968621298845</c:v>
                </c:pt>
                <c:pt idx="2541">
                  <c:v>67380.83176881152</c:v>
                </c:pt>
                <c:pt idx="2542">
                  <c:v>67721.448909506798</c:v>
                </c:pt>
                <c:pt idx="2543">
                  <c:v>67929.713823994171</c:v>
                </c:pt>
                <c:pt idx="2544">
                  <c:v>67657.247503439401</c:v>
                </c:pt>
                <c:pt idx="2545">
                  <c:v>67211.52596999488</c:v>
                </c:pt>
                <c:pt idx="2546">
                  <c:v>67012.915534770029</c:v>
                </c:pt>
                <c:pt idx="2547">
                  <c:v>67270.180095211472</c:v>
                </c:pt>
                <c:pt idx="2548">
                  <c:v>67313.092629634411</c:v>
                </c:pt>
                <c:pt idx="2549">
                  <c:v>66904.150064809321</c:v>
                </c:pt>
                <c:pt idx="2550">
                  <c:v>67106.701103814441</c:v>
                </c:pt>
                <c:pt idx="2551">
                  <c:v>66901.420475848936</c:v>
                </c:pt>
                <c:pt idx="2552">
                  <c:v>66678.364681276595</c:v>
                </c:pt>
                <c:pt idx="2553">
                  <c:v>66647.630374594723</c:v>
                </c:pt>
                <c:pt idx="2554">
                  <c:v>66566.197637279765</c:v>
                </c:pt>
                <c:pt idx="2555">
                  <c:v>66339.857205288165</c:v>
                </c:pt>
                <c:pt idx="2556">
                  <c:v>66293.584745487227</c:v>
                </c:pt>
                <c:pt idx="2557">
                  <c:v>66404.930830362864</c:v>
                </c:pt>
                <c:pt idx="2558">
                  <c:v>66475.602996175134</c:v>
                </c:pt>
                <c:pt idx="2559">
                  <c:v>66596.802993309699</c:v>
                </c:pt>
                <c:pt idx="2560">
                  <c:v>67574.293789177595</c:v>
                </c:pt>
                <c:pt idx="2561">
                  <c:v>67879.769474349188</c:v>
                </c:pt>
                <c:pt idx="2562">
                  <c:v>67829.700178730665</c:v>
                </c:pt>
                <c:pt idx="2563">
                  <c:v>68100.021593406243</c:v>
                </c:pt>
                <c:pt idx="2564">
                  <c:v>67645.37523314674</c:v>
                </c:pt>
                <c:pt idx="2565">
                  <c:v>68484.673579713315</c:v>
                </c:pt>
                <c:pt idx="2566">
                  <c:v>69740.259872664508</c:v>
                </c:pt>
                <c:pt idx="2567">
                  <c:v>70463.285979161548</c:v>
                </c:pt>
                <c:pt idx="2568">
                  <c:v>69762.805812933817</c:v>
                </c:pt>
                <c:pt idx="2569">
                  <c:v>70176.170544146007</c:v>
                </c:pt>
                <c:pt idx="2570">
                  <c:v>70224.452151219957</c:v>
                </c:pt>
                <c:pt idx="2571">
                  <c:v>69501.789669543476</c:v>
                </c:pt>
                <c:pt idx="2572">
                  <c:v>69870.362670881441</c:v>
                </c:pt>
                <c:pt idx="2573">
                  <c:v>69069.961767934466</c:v>
                </c:pt>
                <c:pt idx="2574">
                  <c:v>68992.823447758157</c:v>
                </c:pt>
                <c:pt idx="2575">
                  <c:v>68665.572923189509</c:v>
                </c:pt>
                <c:pt idx="2576">
                  <c:v>68850.880616911425</c:v>
                </c:pt>
                <c:pt idx="2577">
                  <c:v>68498.920824672969</c:v>
                </c:pt>
                <c:pt idx="2578">
                  <c:v>67802.532238610322</c:v>
                </c:pt>
                <c:pt idx="2579">
                  <c:v>67533.71117678695</c:v>
                </c:pt>
                <c:pt idx="2580">
                  <c:v>66544.059973998053</c:v>
                </c:pt>
                <c:pt idx="2581">
                  <c:v>66500.477456838998</c:v>
                </c:pt>
                <c:pt idx="2582">
                  <c:v>66550.77181539686</c:v>
                </c:pt>
                <c:pt idx="2583">
                  <c:v>66021.513886948233</c:v>
                </c:pt>
                <c:pt idx="2584">
                  <c:v>67084.778291541574</c:v>
                </c:pt>
                <c:pt idx="2585">
                  <c:v>67586.313631878365</c:v>
                </c:pt>
                <c:pt idx="2586">
                  <c:v>67119.61378961771</c:v>
                </c:pt>
                <c:pt idx="2587">
                  <c:v>66147.753371682149</c:v>
                </c:pt>
                <c:pt idx="2588">
                  <c:v>65068.537330900414</c:v>
                </c:pt>
                <c:pt idx="2589">
                  <c:v>64838.706421006973</c:v>
                </c:pt>
                <c:pt idx="2590">
                  <c:v>64379.554196576973</c:v>
                </c:pt>
                <c:pt idx="2591">
                  <c:v>63565.935050846543</c:v>
                </c:pt>
                <c:pt idx="2592">
                  <c:v>64136.366682253123</c:v>
                </c:pt>
                <c:pt idx="2593">
                  <c:v>63922.493415565994</c:v>
                </c:pt>
                <c:pt idx="2594">
                  <c:v>63791.860598131316</c:v>
                </c:pt>
                <c:pt idx="2595">
                  <c:v>63873.113124907293</c:v>
                </c:pt>
                <c:pt idx="2596">
                  <c:v>62997.756051174343</c:v>
                </c:pt>
                <c:pt idx="2597">
                  <c:v>62910.675115107224</c:v>
                </c:pt>
                <c:pt idx="2598">
                  <c:v>63192.930271892896</c:v>
                </c:pt>
                <c:pt idx="2599">
                  <c:v>62805.73171043922</c:v>
                </c:pt>
                <c:pt idx="2600">
                  <c:v>62596.460219976223</c:v>
                </c:pt>
                <c:pt idx="2601">
                  <c:v>62126.699802065574</c:v>
                </c:pt>
                <c:pt idx="2602">
                  <c:v>62213.168623002675</c:v>
                </c:pt>
                <c:pt idx="2603">
                  <c:v>62061.933536076242</c:v>
                </c:pt>
                <c:pt idx="2604">
                  <c:v>61737.726767507054</c:v>
                </c:pt>
                <c:pt idx="2605">
                  <c:v>61365.183928234423</c:v>
                </c:pt>
                <c:pt idx="2606">
                  <c:v>61429.766179240309</c:v>
                </c:pt>
                <c:pt idx="2607">
                  <c:v>61172.157016202167</c:v>
                </c:pt>
                <c:pt idx="2608">
                  <c:v>60704.896719165808</c:v>
                </c:pt>
                <c:pt idx="2609">
                  <c:v>60318.494488059594</c:v>
                </c:pt>
                <c:pt idx="2610">
                  <c:v>60508.295431214283</c:v>
                </c:pt>
                <c:pt idx="2611">
                  <c:v>60327.546663654961</c:v>
                </c:pt>
                <c:pt idx="2612">
                  <c:v>60303.375424560174</c:v>
                </c:pt>
                <c:pt idx="2613">
                  <c:v>59615.080694494885</c:v>
                </c:pt>
                <c:pt idx="2614">
                  <c:v>59127.586558401621</c:v>
                </c:pt>
                <c:pt idx="2615">
                  <c:v>57987.711049574624</c:v>
                </c:pt>
                <c:pt idx="2616">
                  <c:v>56450.619275679041</c:v>
                </c:pt>
                <c:pt idx="2617">
                  <c:v>56140.419271117331</c:v>
                </c:pt>
                <c:pt idx="2618">
                  <c:v>56106.34105777178</c:v>
                </c:pt>
                <c:pt idx="2619">
                  <c:v>56137.68207326765</c:v>
                </c:pt>
                <c:pt idx="2620">
                  <c:v>56996.133396126548</c:v>
                </c:pt>
                <c:pt idx="2621">
                  <c:v>57291.822447640196</c:v>
                </c:pt>
                <c:pt idx="2622">
                  <c:v>57687.112061815729</c:v>
                </c:pt>
                <c:pt idx="2623">
                  <c:v>58133.095501243624</c:v>
                </c:pt>
                <c:pt idx="2624">
                  <c:v>59204.063505900674</c:v>
                </c:pt>
                <c:pt idx="2625">
                  <c:v>59729.020009023276</c:v>
                </c:pt>
                <c:pt idx="2626">
                  <c:v>60373.084465159634</c:v>
                </c:pt>
                <c:pt idx="2627">
                  <c:v>61056.42340540947</c:v>
                </c:pt>
                <c:pt idx="2628">
                  <c:v>61937.225039985955</c:v>
                </c:pt>
                <c:pt idx="2629">
                  <c:v>62708.397996120912</c:v>
                </c:pt>
                <c:pt idx="2630">
                  <c:v>62624.866807199418</c:v>
                </c:pt>
                <c:pt idx="2631">
                  <c:v>62867.543524762754</c:v>
                </c:pt>
                <c:pt idx="2632">
                  <c:v>63098.1451350602</c:v>
                </c:pt>
                <c:pt idx="2633">
                  <c:v>63139.419555685992</c:v>
                </c:pt>
                <c:pt idx="2634">
                  <c:v>63436.96457551483</c:v>
                </c:pt>
                <c:pt idx="2635">
                  <c:v>63321.618617614433</c:v>
                </c:pt>
                <c:pt idx="2636">
                  <c:v>64120.271278101594</c:v>
                </c:pt>
                <c:pt idx="2637">
                  <c:v>64266.137893078681</c:v>
                </c:pt>
                <c:pt idx="2638">
                  <c:v>64209.045792764991</c:v>
                </c:pt>
                <c:pt idx="2639">
                  <c:v>63901.223766379124</c:v>
                </c:pt>
                <c:pt idx="2640">
                  <c:v>63654.312101155083</c:v>
                </c:pt>
                <c:pt idx="2641">
                  <c:v>62983.954526947244</c:v>
                </c:pt>
                <c:pt idx="2642">
                  <c:v>62656.793506946167</c:v>
                </c:pt>
                <c:pt idx="2643">
                  <c:v>62531.919817862043</c:v>
                </c:pt>
                <c:pt idx="2644">
                  <c:v>62477.618578091919</c:v>
                </c:pt>
                <c:pt idx="2645">
                  <c:v>61959.922957809446</c:v>
                </c:pt>
                <c:pt idx="2646">
                  <c:v>61740.820782223534</c:v>
                </c:pt>
                <c:pt idx="2647">
                  <c:v>61423.597372264951</c:v>
                </c:pt>
                <c:pt idx="2648">
                  <c:v>61121.471200307133</c:v>
                </c:pt>
                <c:pt idx="2649">
                  <c:v>60892.648668495036</c:v>
                </c:pt>
                <c:pt idx="2650">
                  <c:v>60878.689760397305</c:v>
                </c:pt>
                <c:pt idx="2651">
                  <c:v>60906.603571913984</c:v>
                </c:pt>
                <c:pt idx="2652">
                  <c:v>60158.408861107258</c:v>
                </c:pt>
                <c:pt idx="2653">
                  <c:v>60070.536400307195</c:v>
                </c:pt>
                <c:pt idx="2654">
                  <c:v>60326.591147331637</c:v>
                </c:pt>
                <c:pt idx="2655">
                  <c:v>60502.829445340132</c:v>
                </c:pt>
                <c:pt idx="2656">
                  <c:v>61025.729545981572</c:v>
                </c:pt>
                <c:pt idx="2657">
                  <c:v>60970.785955757776</c:v>
                </c:pt>
                <c:pt idx="2658">
                  <c:v>61333.602431786276</c:v>
                </c:pt>
                <c:pt idx="2659">
                  <c:v>62241.398603897942</c:v>
                </c:pt>
                <c:pt idx="2660">
                  <c:v>62514.266593719985</c:v>
                </c:pt>
                <c:pt idx="2661">
                  <c:v>63336.606127420499</c:v>
                </c:pt>
                <c:pt idx="2662">
                  <c:v>64520.569944318704</c:v>
                </c:pt>
                <c:pt idx="2663">
                  <c:v>65756.277613208324</c:v>
                </c:pt>
                <c:pt idx="2664">
                  <c:v>65367.528039717909</c:v>
                </c:pt>
                <c:pt idx="2665">
                  <c:v>66149.117965928337</c:v>
                </c:pt>
                <c:pt idx="2666">
                  <c:v>66062.920662202945</c:v>
                </c:pt>
                <c:pt idx="2667">
                  <c:v>65840.213875373942</c:v>
                </c:pt>
                <c:pt idx="2668">
                  <c:v>66025.914027602601</c:v>
                </c:pt>
                <c:pt idx="2669">
                  <c:v>65978.597548080448</c:v>
                </c:pt>
                <c:pt idx="2670">
                  <c:v>65934.195273203848</c:v>
                </c:pt>
                <c:pt idx="2671">
                  <c:v>66025.65552559655</c:v>
                </c:pt>
                <c:pt idx="2672">
                  <c:v>66233.723810362499</c:v>
                </c:pt>
                <c:pt idx="2673">
                  <c:v>66153.8791283623</c:v>
                </c:pt>
                <c:pt idx="2674">
                  <c:v>65718.423989075949</c:v>
                </c:pt>
                <c:pt idx="2675">
                  <c:v>65471.598624676561</c:v>
                </c:pt>
                <c:pt idx="2676">
                  <c:v>65066.1689639533</c:v>
                </c:pt>
                <c:pt idx="2677">
                  <c:v>65244.374560343167</c:v>
                </c:pt>
                <c:pt idx="2678">
                  <c:v>65536.554311965534</c:v>
                </c:pt>
                <c:pt idx="2679">
                  <c:v>65455.170231496268</c:v>
                </c:pt>
                <c:pt idx="2680">
                  <c:v>66742.382472828511</c:v>
                </c:pt>
                <c:pt idx="2681">
                  <c:v>66854.201510251645</c:v>
                </c:pt>
                <c:pt idx="2682">
                  <c:v>66802.761413135027</c:v>
                </c:pt>
                <c:pt idx="2683">
                  <c:v>66312.494838019848</c:v>
                </c:pt>
                <c:pt idx="2684">
                  <c:v>66586.874994496276</c:v>
                </c:pt>
                <c:pt idx="2685">
                  <c:v>65462.695423126577</c:v>
                </c:pt>
                <c:pt idx="2686">
                  <c:v>64921.864373879391</c:v>
                </c:pt>
                <c:pt idx="2687">
                  <c:v>64584.919323261725</c:v>
                </c:pt>
                <c:pt idx="2688">
                  <c:v>64283.999360509915</c:v>
                </c:pt>
                <c:pt idx="2689">
                  <c:v>64101.323741823398</c:v>
                </c:pt>
                <c:pt idx="2690">
                  <c:v>63947.045900067176</c:v>
                </c:pt>
                <c:pt idx="2691">
                  <c:v>63857.245386736424</c:v>
                </c:pt>
                <c:pt idx="2692">
                  <c:v>63274.331772714184</c:v>
                </c:pt>
                <c:pt idx="2693">
                  <c:v>63420.272674480046</c:v>
                </c:pt>
                <c:pt idx="2694">
                  <c:v>63416.618004754193</c:v>
                </c:pt>
                <c:pt idx="2695">
                  <c:v>63180.957484166116</c:v>
                </c:pt>
                <c:pt idx="2696">
                  <c:v>63025.879307383846</c:v>
                </c:pt>
                <c:pt idx="2697">
                  <c:v>62516.059488346618</c:v>
                </c:pt>
                <c:pt idx="2698">
                  <c:v>62031.871414703674</c:v>
                </c:pt>
                <c:pt idx="2699">
                  <c:v>62122.062984903525</c:v>
                </c:pt>
                <c:pt idx="2700">
                  <c:v>62300.902922389701</c:v>
                </c:pt>
                <c:pt idx="2701">
                  <c:v>61814.016296046073</c:v>
                </c:pt>
                <c:pt idx="2702">
                  <c:v>62248.642867321767</c:v>
                </c:pt>
                <c:pt idx="2703">
                  <c:v>61982.900201967983</c:v>
                </c:pt>
                <c:pt idx="2704">
                  <c:v>62643.42709105312</c:v>
                </c:pt>
                <c:pt idx="2705">
                  <c:v>63312.95669795249</c:v>
                </c:pt>
                <c:pt idx="2706">
                  <c:v>63643.740150016216</c:v>
                </c:pt>
                <c:pt idx="2707">
                  <c:v>64260.708349780078</c:v>
                </c:pt>
                <c:pt idx="2708">
                  <c:v>66217.960794538187</c:v>
                </c:pt>
                <c:pt idx="2709">
                  <c:v>66901.956502084708</c:v>
                </c:pt>
                <c:pt idx="2710">
                  <c:v>67398.913093099705</c:v>
                </c:pt>
                <c:pt idx="2711">
                  <c:v>69071.479741372445</c:v>
                </c:pt>
                <c:pt idx="2712">
                  <c:v>71139.19784240771</c:v>
                </c:pt>
                <c:pt idx="2713">
                  <c:v>72547.174772306724</c:v>
                </c:pt>
                <c:pt idx="2714">
                  <c:v>73958.072915038836</c:v>
                </c:pt>
                <c:pt idx="2715">
                  <c:v>74869.394806224169</c:v>
                </c:pt>
                <c:pt idx="2716">
                  <c:v>75258.946316611968</c:v>
                </c:pt>
                <c:pt idx="2717">
                  <c:v>76674.085614256634</c:v>
                </c:pt>
                <c:pt idx="2718">
                  <c:v>77226.956729831683</c:v>
                </c:pt>
                <c:pt idx="2719">
                  <c:v>77339.151606345229</c:v>
                </c:pt>
                <c:pt idx="2720">
                  <c:v>77954.820488124475</c:v>
                </c:pt>
                <c:pt idx="2721">
                  <c:v>78616.704162332477</c:v>
                </c:pt>
                <c:pt idx="2722">
                  <c:v>78546.456292222007</c:v>
                </c:pt>
                <c:pt idx="2723">
                  <c:v>78594.184853176208</c:v>
                </c:pt>
                <c:pt idx="2724">
                  <c:v>77862.044498565025</c:v>
                </c:pt>
                <c:pt idx="2725">
                  <c:v>77442.663338399638</c:v>
                </c:pt>
                <c:pt idx="2726">
                  <c:v>78612.769565569644</c:v>
                </c:pt>
                <c:pt idx="2727">
                  <c:v>79373.392396064388</c:v>
                </c:pt>
                <c:pt idx="2728">
                  <c:v>78885.269925892761</c:v>
                </c:pt>
                <c:pt idx="2729">
                  <c:v>78694.856467140184</c:v>
                </c:pt>
                <c:pt idx="2730">
                  <c:v>78530.434974625401</c:v>
                </c:pt>
                <c:pt idx="2731">
                  <c:v>78272.229715171925</c:v>
                </c:pt>
                <c:pt idx="2732">
                  <c:v>77748.068140759133</c:v>
                </c:pt>
                <c:pt idx="2733">
                  <c:v>77647.466007969459</c:v>
                </c:pt>
                <c:pt idx="2734">
                  <c:v>77608.564359437441</c:v>
                </c:pt>
                <c:pt idx="2735">
                  <c:v>77843.413331899166</c:v>
                </c:pt>
                <c:pt idx="2736">
                  <c:v>77680.951729110559</c:v>
                </c:pt>
                <c:pt idx="2737">
                  <c:v>77867.072973297938</c:v>
                </c:pt>
                <c:pt idx="2738">
                  <c:v>77791.894542847469</c:v>
                </c:pt>
                <c:pt idx="2739">
                  <c:v>77810.50088050557</c:v>
                </c:pt>
                <c:pt idx="2740">
                  <c:v>78020.253933575019</c:v>
                </c:pt>
                <c:pt idx="2741">
                  <c:v>77629.231704957085</c:v>
                </c:pt>
                <c:pt idx="2742">
                  <c:v>77596.418369359468</c:v>
                </c:pt>
                <c:pt idx="2743">
                  <c:v>76741.913457065399</c:v>
                </c:pt>
                <c:pt idx="2744">
                  <c:v>76784.500411115063</c:v>
                </c:pt>
                <c:pt idx="2745">
                  <c:v>77305.481669986752</c:v>
                </c:pt>
                <c:pt idx="2746">
                  <c:v>77596.227346188563</c:v>
                </c:pt>
                <c:pt idx="2747">
                  <c:v>77514.769980100144</c:v>
                </c:pt>
                <c:pt idx="2748">
                  <c:v>77305.620632335587</c:v>
                </c:pt>
                <c:pt idx="2749">
                  <c:v>77642.310184456001</c:v>
                </c:pt>
                <c:pt idx="2750">
                  <c:v>77756.122150203752</c:v>
                </c:pt>
                <c:pt idx="2751">
                  <c:v>77344.090976978259</c:v>
                </c:pt>
                <c:pt idx="2752">
                  <c:v>77650.019190836043</c:v>
                </c:pt>
                <c:pt idx="2753">
                  <c:v>78220.625225997312</c:v>
                </c:pt>
                <c:pt idx="2754">
                  <c:v>78241.537057147638</c:v>
                </c:pt>
                <c:pt idx="2755">
                  <c:v>78170.98383029121</c:v>
                </c:pt>
                <c:pt idx="2756">
                  <c:v>77542.562650088017</c:v>
                </c:pt>
                <c:pt idx="2757">
                  <c:v>78643.440998797189</c:v>
                </c:pt>
                <c:pt idx="2758">
                  <c:v>79530.854157572598</c:v>
                </c:pt>
                <c:pt idx="2759">
                  <c:v>80061.90377924424</c:v>
                </c:pt>
                <c:pt idx="2760">
                  <c:v>79294.27376230128</c:v>
                </c:pt>
                <c:pt idx="2761">
                  <c:v>78610.112661526626</c:v>
                </c:pt>
                <c:pt idx="2762">
                  <c:v>78294.530769342266</c:v>
                </c:pt>
                <c:pt idx="2763">
                  <c:v>78308.107030395986</c:v>
                </c:pt>
                <c:pt idx="2764">
                  <c:v>79916.593414130155</c:v>
                </c:pt>
                <c:pt idx="2765">
                  <c:v>80286.704812767246</c:v>
                </c:pt>
                <c:pt idx="2766">
                  <c:v>79966.044988068548</c:v>
                </c:pt>
                <c:pt idx="2767">
                  <c:v>79627.307243058269</c:v>
                </c:pt>
                <c:pt idx="2768">
                  <c:v>77775.44092019173</c:v>
                </c:pt>
                <c:pt idx="2769">
                  <c:v>76810.695014092053</c:v>
                </c:pt>
                <c:pt idx="2770">
                  <c:v>75765.655101048687</c:v>
                </c:pt>
                <c:pt idx="2771">
                  <c:v>75362.129865252122</c:v>
                </c:pt>
                <c:pt idx="2772">
                  <c:v>75425.120857200847</c:v>
                </c:pt>
                <c:pt idx="2773">
                  <c:v>75390.044878172208</c:v>
                </c:pt>
                <c:pt idx="2774">
                  <c:v>75041.640639863399</c:v>
                </c:pt>
                <c:pt idx="2775">
                  <c:v>73663.854982223173</c:v>
                </c:pt>
                <c:pt idx="2776">
                  <c:v>74493.165259796471</c:v>
                </c:pt>
                <c:pt idx="2777">
                  <c:v>74793.016173585609</c:v>
                </c:pt>
                <c:pt idx="2778">
                  <c:v>74282.255054834459</c:v>
                </c:pt>
                <c:pt idx="2779">
                  <c:v>73487.082860552138</c:v>
                </c:pt>
                <c:pt idx="2780">
                  <c:v>72990.949831698978</c:v>
                </c:pt>
                <c:pt idx="2781">
                  <c:v>72882.8579486854</c:v>
                </c:pt>
                <c:pt idx="2782">
                  <c:v>72574.580189870205</c:v>
                </c:pt>
                <c:pt idx="2783">
                  <c:v>72565.322574260528</c:v>
                </c:pt>
                <c:pt idx="2784">
                  <c:v>73361.908420102292</c:v>
                </c:pt>
                <c:pt idx="2785">
                  <c:v>73257.408733827368</c:v>
                </c:pt>
                <c:pt idx="2786">
                  <c:v>73063.765902220519</c:v>
                </c:pt>
                <c:pt idx="2787">
                  <c:v>72760.002417401163</c:v>
                </c:pt>
                <c:pt idx="2788">
                  <c:v>71957.368105177273</c:v>
                </c:pt>
                <c:pt idx="2789">
                  <c:v>71871.979746537065</c:v>
                </c:pt>
                <c:pt idx="2790">
                  <c:v>71433.182102224804</c:v>
                </c:pt>
                <c:pt idx="2791">
                  <c:v>71688.032241914567</c:v>
                </c:pt>
                <c:pt idx="2792">
                  <c:v>71254.438277025794</c:v>
                </c:pt>
                <c:pt idx="2793">
                  <c:v>71385.33480254907</c:v>
                </c:pt>
                <c:pt idx="2794">
                  <c:v>70834.910145154456</c:v>
                </c:pt>
                <c:pt idx="2795">
                  <c:v>70743.550610429593</c:v>
                </c:pt>
                <c:pt idx="2796">
                  <c:v>69921.833804257432</c:v>
                </c:pt>
                <c:pt idx="2797">
                  <c:v>70273.886304806438</c:v>
                </c:pt>
                <c:pt idx="2798">
                  <c:v>70258.373781630857</c:v>
                </c:pt>
                <c:pt idx="2799">
                  <c:v>69710.101639004715</c:v>
                </c:pt>
                <c:pt idx="2800">
                  <c:v>69648.677477573408</c:v>
                </c:pt>
                <c:pt idx="2801">
                  <c:v>69367.171596161381</c:v>
                </c:pt>
                <c:pt idx="2802">
                  <c:v>69331.229805611089</c:v>
                </c:pt>
                <c:pt idx="2803">
                  <c:v>69777.374833821988</c:v>
                </c:pt>
                <c:pt idx="2804">
                  <c:v>70692.639331127342</c:v>
                </c:pt>
                <c:pt idx="2805">
                  <c:v>70319.331598234596</c:v>
                </c:pt>
                <c:pt idx="2806">
                  <c:v>70885.910128088755</c:v>
                </c:pt>
                <c:pt idx="2807">
                  <c:v>71969.176500845992</c:v>
                </c:pt>
                <c:pt idx="2808">
                  <c:v>72667.782677704556</c:v>
                </c:pt>
                <c:pt idx="2809">
                  <c:v>73803.679538303826</c:v>
                </c:pt>
                <c:pt idx="2810">
                  <c:v>75344.747557619834</c:v>
                </c:pt>
                <c:pt idx="2811">
                  <c:v>76845.632631473345</c:v>
                </c:pt>
                <c:pt idx="2812">
                  <c:v>77042.57091313244</c:v>
                </c:pt>
                <c:pt idx="2813">
                  <c:v>77912.748335513694</c:v>
                </c:pt>
                <c:pt idx="2814">
                  <c:v>78142.310931938511</c:v>
                </c:pt>
                <c:pt idx="2815">
                  <c:v>78192.883615661936</c:v>
                </c:pt>
                <c:pt idx="2816">
                  <c:v>77483.499847416024</c:v>
                </c:pt>
                <c:pt idx="2817">
                  <c:v>77117.235343079417</c:v>
                </c:pt>
                <c:pt idx="2818">
                  <c:v>76927.122435458892</c:v>
                </c:pt>
                <c:pt idx="2819">
                  <c:v>76976.195967733962</c:v>
                </c:pt>
                <c:pt idx="2820">
                  <c:v>77849.394920148407</c:v>
                </c:pt>
                <c:pt idx="2821">
                  <c:v>78348.613353658759</c:v>
                </c:pt>
                <c:pt idx="2822">
                  <c:v>78849.169550068502</c:v>
                </c:pt>
                <c:pt idx="2823">
                  <c:v>78801.718513343978</c:v>
                </c:pt>
                <c:pt idx="2824">
                  <c:v>79265.131916079859</c:v>
                </c:pt>
                <c:pt idx="2825">
                  <c:v>78743.321888963837</c:v>
                </c:pt>
                <c:pt idx="2826">
                  <c:v>78451.304927528123</c:v>
                </c:pt>
                <c:pt idx="2827">
                  <c:v>78442.905915018739</c:v>
                </c:pt>
                <c:pt idx="2828">
                  <c:v>78637.140437894617</c:v>
                </c:pt>
                <c:pt idx="2829">
                  <c:v>78724.291255603908</c:v>
                </c:pt>
                <c:pt idx="2830">
                  <c:v>78803.591301309381</c:v>
                </c:pt>
                <c:pt idx="2831">
                  <c:v>78847.788136171992</c:v>
                </c:pt>
                <c:pt idx="2832">
                  <c:v>79167.434576941072</c:v>
                </c:pt>
                <c:pt idx="2833">
                  <c:v>79303.821316644331</c:v>
                </c:pt>
                <c:pt idx="2834">
                  <c:v>79391.908428219263</c:v>
                </c:pt>
                <c:pt idx="2835">
                  <c:v>79493.177740469982</c:v>
                </c:pt>
                <c:pt idx="2836">
                  <c:v>79745.822503633448</c:v>
                </c:pt>
                <c:pt idx="2837">
                  <c:v>79837.746297578356</c:v>
                </c:pt>
                <c:pt idx="2838">
                  <c:v>80255.567835647948</c:v>
                </c:pt>
                <c:pt idx="2839">
                  <c:v>80089.865446670694</c:v>
                </c:pt>
                <c:pt idx="2840">
                  <c:v>79958.641738902792</c:v>
                </c:pt>
                <c:pt idx="2841">
                  <c:v>80175.398173975962</c:v>
                </c:pt>
                <c:pt idx="2842">
                  <c:v>79908.353587596648</c:v>
                </c:pt>
                <c:pt idx="2843">
                  <c:v>79559.636984353914</c:v>
                </c:pt>
                <c:pt idx="2844">
                  <c:v>79871.445267856892</c:v>
                </c:pt>
                <c:pt idx="2845">
                  <c:v>79758.148504016048</c:v>
                </c:pt>
                <c:pt idx="2846">
                  <c:v>79535.856802128299</c:v>
                </c:pt>
                <c:pt idx="2847">
                  <c:v>79288.571900855299</c:v>
                </c:pt>
                <c:pt idx="2848">
                  <c:v>78417.157633476018</c:v>
                </c:pt>
                <c:pt idx="2849">
                  <c:v>78141.6395475647</c:v>
                </c:pt>
                <c:pt idx="2850">
                  <c:v>79236.000281789049</c:v>
                </c:pt>
                <c:pt idx="2851">
                  <c:v>79338.420538680628</c:v>
                </c:pt>
                <c:pt idx="2852">
                  <c:v>78892.408065332638</c:v>
                </c:pt>
                <c:pt idx="2853">
                  <c:v>80272.357651075508</c:v>
                </c:pt>
                <c:pt idx="2854">
                  <c:v>80781.382140935209</c:v>
                </c:pt>
                <c:pt idx="2855">
                  <c:v>81431.52409737384</c:v>
                </c:pt>
                <c:pt idx="2856">
                  <c:v>79294.322218912668</c:v>
                </c:pt>
                <c:pt idx="2857">
                  <c:v>79229.738766503287</c:v>
                </c:pt>
                <c:pt idx="2858">
                  <c:v>79473.659537485903</c:v>
                </c:pt>
                <c:pt idx="2859">
                  <c:v>79784.982453937861</c:v>
                </c:pt>
                <c:pt idx="2860">
                  <c:v>81215.462474044398</c:v>
                </c:pt>
                <c:pt idx="2861">
                  <c:v>80674.117023826169</c:v>
                </c:pt>
                <c:pt idx="2862">
                  <c:v>80450.420881139478</c:v>
                </c:pt>
                <c:pt idx="2863">
                  <c:v>80226.625222189105</c:v>
                </c:pt>
                <c:pt idx="2864">
                  <c:v>81013.394199049173</c:v>
                </c:pt>
                <c:pt idx="2865">
                  <c:v>80450.388042774852</c:v>
                </c:pt>
                <c:pt idx="2866">
                  <c:v>79726.762836353315</c:v>
                </c:pt>
                <c:pt idx="2867">
                  <c:v>78775.620423122265</c:v>
                </c:pt>
                <c:pt idx="2868">
                  <c:v>77853.36375691343</c:v>
                </c:pt>
                <c:pt idx="2869">
                  <c:v>77430.524356509428</c:v>
                </c:pt>
                <c:pt idx="2870">
                  <c:v>76735.213829936387</c:v>
                </c:pt>
                <c:pt idx="2871">
                  <c:v>76325.493556519388</c:v>
                </c:pt>
                <c:pt idx="2872">
                  <c:v>76367.812797802108</c:v>
                </c:pt>
                <c:pt idx="2873">
                  <c:v>76262.532399426535</c:v>
                </c:pt>
                <c:pt idx="2874">
                  <c:v>75633.650280712201</c:v>
                </c:pt>
                <c:pt idx="2875">
                  <c:v>74960.728510771805</c:v>
                </c:pt>
                <c:pt idx="2876">
                  <c:v>73857.831003092899</c:v>
                </c:pt>
                <c:pt idx="2877">
                  <c:v>73135.099841177464</c:v>
                </c:pt>
                <c:pt idx="2878">
                  <c:v>72972.50928773667</c:v>
                </c:pt>
                <c:pt idx="2879">
                  <c:v>72707.142461473108</c:v>
                </c:pt>
                <c:pt idx="2880">
                  <c:v>72800.615064882018</c:v>
                </c:pt>
                <c:pt idx="2881">
                  <c:v>72649.248624496002</c:v>
                </c:pt>
                <c:pt idx="2882">
                  <c:v>72259.980244887935</c:v>
                </c:pt>
                <c:pt idx="2883">
                  <c:v>71998.510171173795</c:v>
                </c:pt>
                <c:pt idx="2884">
                  <c:v>71683.373599254133</c:v>
                </c:pt>
                <c:pt idx="2885">
                  <c:v>71087.900712318515</c:v>
                </c:pt>
                <c:pt idx="2886">
                  <c:v>71058.232451090109</c:v>
                </c:pt>
                <c:pt idx="2887">
                  <c:v>70864.457665321999</c:v>
                </c:pt>
                <c:pt idx="2888">
                  <c:v>70177.88634870878</c:v>
                </c:pt>
                <c:pt idx="2889">
                  <c:v>69754.320900067542</c:v>
                </c:pt>
                <c:pt idx="2890">
                  <c:v>69084.826734574192</c:v>
                </c:pt>
                <c:pt idx="2891">
                  <c:v>68935.718132005</c:v>
                </c:pt>
                <c:pt idx="2892">
                  <c:v>69318.868163588646</c:v>
                </c:pt>
                <c:pt idx="2893">
                  <c:v>69130.159096064686</c:v>
                </c:pt>
                <c:pt idx="2894">
                  <c:v>69207.690074981583</c:v>
                </c:pt>
                <c:pt idx="2895">
                  <c:v>69347.023256993256</c:v>
                </c:pt>
                <c:pt idx="2896">
                  <c:v>69271.026870930771</c:v>
                </c:pt>
                <c:pt idx="2897">
                  <c:v>69077.160177787882</c:v>
                </c:pt>
                <c:pt idx="2898">
                  <c:v>69205.60023343387</c:v>
                </c:pt>
                <c:pt idx="2899">
                  <c:v>69511.090936150169</c:v>
                </c:pt>
                <c:pt idx="2900">
                  <c:v>70232.831941271972</c:v>
                </c:pt>
                <c:pt idx="2901">
                  <c:v>69976.964813441678</c:v>
                </c:pt>
                <c:pt idx="2902">
                  <c:v>70471.244076552684</c:v>
                </c:pt>
                <c:pt idx="2903">
                  <c:v>71293.398994568081</c:v>
                </c:pt>
                <c:pt idx="2904">
                  <c:v>73163.725284088476</c:v>
                </c:pt>
                <c:pt idx="2905">
                  <c:v>74153.397311206238</c:v>
                </c:pt>
                <c:pt idx="2906">
                  <c:v>75567.482577432995</c:v>
                </c:pt>
                <c:pt idx="2907">
                  <c:v>77883.78469749201</c:v>
                </c:pt>
                <c:pt idx="2908">
                  <c:v>79459.4553428215</c:v>
                </c:pt>
                <c:pt idx="2909">
                  <c:v>80929.844388371945</c:v>
                </c:pt>
                <c:pt idx="2910">
                  <c:v>81250.331010719441</c:v>
                </c:pt>
                <c:pt idx="2911">
                  <c:v>82151.081751701757</c:v>
                </c:pt>
                <c:pt idx="2912">
                  <c:v>82577.296895964348</c:v>
                </c:pt>
                <c:pt idx="2913">
                  <c:v>82664.015208380675</c:v>
                </c:pt>
                <c:pt idx="2914">
                  <c:v>82720.372650397985</c:v>
                </c:pt>
                <c:pt idx="2915">
                  <c:v>82766.341555558145</c:v>
                </c:pt>
                <c:pt idx="2916">
                  <c:v>82427.580583411618</c:v>
                </c:pt>
                <c:pt idx="2917">
                  <c:v>82556.531636052008</c:v>
                </c:pt>
                <c:pt idx="2918">
                  <c:v>82934.630166000454</c:v>
                </c:pt>
                <c:pt idx="2919">
                  <c:v>82930.364983015999</c:v>
                </c:pt>
                <c:pt idx="2920">
                  <c:v>82805.043170392208</c:v>
                </c:pt>
                <c:pt idx="2921">
                  <c:v>83020.979647514134</c:v>
                </c:pt>
                <c:pt idx="2922">
                  <c:v>82758.168406924087</c:v>
                </c:pt>
                <c:pt idx="2923">
                  <c:v>82970.578564270385</c:v>
                </c:pt>
                <c:pt idx="2924">
                  <c:v>83052.507681502379</c:v>
                </c:pt>
                <c:pt idx="2925">
                  <c:v>82941.00100901314</c:v>
                </c:pt>
                <c:pt idx="2926">
                  <c:v>82391.98639896739</c:v>
                </c:pt>
                <c:pt idx="2927">
                  <c:v>81775.405451627972</c:v>
                </c:pt>
                <c:pt idx="2928">
                  <c:v>81694.332534688932</c:v>
                </c:pt>
                <c:pt idx="2929">
                  <c:v>81337.541297906428</c:v>
                </c:pt>
                <c:pt idx="2930">
                  <c:v>81146.610434673843</c:v>
                </c:pt>
                <c:pt idx="2931">
                  <c:v>81009.756949675371</c:v>
                </c:pt>
                <c:pt idx="2932">
                  <c:v>80876.782796874439</c:v>
                </c:pt>
                <c:pt idx="2933">
                  <c:v>80633.924266900824</c:v>
                </c:pt>
                <c:pt idx="2934">
                  <c:v>80307.315091616241</c:v>
                </c:pt>
                <c:pt idx="2935">
                  <c:v>80271.059534494721</c:v>
                </c:pt>
                <c:pt idx="2936">
                  <c:v>80586.638022702406</c:v>
                </c:pt>
                <c:pt idx="2937">
                  <c:v>80658.570060414379</c:v>
                </c:pt>
                <c:pt idx="2938">
                  <c:v>80805.711965303868</c:v>
                </c:pt>
                <c:pt idx="2939">
                  <c:v>80264.273806775047</c:v>
                </c:pt>
                <c:pt idx="2940">
                  <c:v>80244.797452682644</c:v>
                </c:pt>
                <c:pt idx="2941">
                  <c:v>80374.677791001217</c:v>
                </c:pt>
                <c:pt idx="2942">
                  <c:v>80226.507684870958</c:v>
                </c:pt>
                <c:pt idx="2943">
                  <c:v>79959.403228546013</c:v>
                </c:pt>
                <c:pt idx="2944">
                  <c:v>80635.881553585597</c:v>
                </c:pt>
                <c:pt idx="2945">
                  <c:v>81039.586198985242</c:v>
                </c:pt>
                <c:pt idx="2946">
                  <c:v>81146.844908608153</c:v>
                </c:pt>
                <c:pt idx="2947">
                  <c:v>80712.569147181232</c:v>
                </c:pt>
                <c:pt idx="2948">
                  <c:v>79464.643804465988</c:v>
                </c:pt>
                <c:pt idx="2949">
                  <c:v>79998.666499559244</c:v>
                </c:pt>
                <c:pt idx="2950">
                  <c:v>80893.144311921511</c:v>
                </c:pt>
                <c:pt idx="2951">
                  <c:v>81284.124491413793</c:v>
                </c:pt>
                <c:pt idx="2952">
                  <c:v>81616.401087908132</c:v>
                </c:pt>
                <c:pt idx="2953">
                  <c:v>81782.788877634448</c:v>
                </c:pt>
                <c:pt idx="2954">
                  <c:v>82082.363869065419</c:v>
                </c:pt>
                <c:pt idx="2955">
                  <c:v>82145.840628533057</c:v>
                </c:pt>
                <c:pt idx="2956">
                  <c:v>82375.623282048866</c:v>
                </c:pt>
                <c:pt idx="2957">
                  <c:v>81835.983424462829</c:v>
                </c:pt>
                <c:pt idx="2958">
                  <c:v>81464.109366522825</c:v>
                </c:pt>
                <c:pt idx="2959">
                  <c:v>81246.739014214327</c:v>
                </c:pt>
                <c:pt idx="2960">
                  <c:v>82753.692778077108</c:v>
                </c:pt>
                <c:pt idx="2961">
                  <c:v>82021.639324992488</c:v>
                </c:pt>
                <c:pt idx="2962">
                  <c:v>81184.496296469093</c:v>
                </c:pt>
                <c:pt idx="2963">
                  <c:v>80853.98676442432</c:v>
                </c:pt>
                <c:pt idx="2964">
                  <c:v>80617.459631378748</c:v>
                </c:pt>
                <c:pt idx="2965">
                  <c:v>80223.656153446122</c:v>
                </c:pt>
                <c:pt idx="2966">
                  <c:v>79363.120395355683</c:v>
                </c:pt>
                <c:pt idx="2967">
                  <c:v>78928.050105686692</c:v>
                </c:pt>
                <c:pt idx="2968">
                  <c:v>78947.695457217662</c:v>
                </c:pt>
                <c:pt idx="2969">
                  <c:v>78369.634712770057</c:v>
                </c:pt>
                <c:pt idx="2970">
                  <c:v>77328.66495486135</c:v>
                </c:pt>
                <c:pt idx="2971">
                  <c:v>75416.683199542633</c:v>
                </c:pt>
                <c:pt idx="2972">
                  <c:v>74132.021538035464</c:v>
                </c:pt>
                <c:pt idx="2973">
                  <c:v>73412.146112457573</c:v>
                </c:pt>
                <c:pt idx="2974">
                  <c:v>73092.430991449728</c:v>
                </c:pt>
                <c:pt idx="2975">
                  <c:v>72644.413175273265</c:v>
                </c:pt>
                <c:pt idx="2976">
                  <c:v>72400.251923338627</c:v>
                </c:pt>
                <c:pt idx="2977">
                  <c:v>72014.785585630307</c:v>
                </c:pt>
                <c:pt idx="2978">
                  <c:v>71611.226910767233</c:v>
                </c:pt>
                <c:pt idx="2979">
                  <c:v>71414.790215107714</c:v>
                </c:pt>
                <c:pt idx="2980">
                  <c:v>71016.99747654899</c:v>
                </c:pt>
                <c:pt idx="2981">
                  <c:v>70790.214127099738</c:v>
                </c:pt>
                <c:pt idx="2982">
                  <c:v>70817.139183460517</c:v>
                </c:pt>
                <c:pt idx="2983">
                  <c:v>70460.926222273483</c:v>
                </c:pt>
                <c:pt idx="2984">
                  <c:v>69895.303809444478</c:v>
                </c:pt>
                <c:pt idx="2985">
                  <c:v>69803.977914020201</c:v>
                </c:pt>
                <c:pt idx="2986">
                  <c:v>70159.562941596378</c:v>
                </c:pt>
                <c:pt idx="2987">
                  <c:v>70144.981105736559</c:v>
                </c:pt>
                <c:pt idx="2988">
                  <c:v>70002.946367515018</c:v>
                </c:pt>
                <c:pt idx="2989">
                  <c:v>69626.20622456097</c:v>
                </c:pt>
                <c:pt idx="2990">
                  <c:v>69850.646036070568</c:v>
                </c:pt>
                <c:pt idx="2991">
                  <c:v>69717.792424096799</c:v>
                </c:pt>
                <c:pt idx="2992">
                  <c:v>69474.447325668443</c:v>
                </c:pt>
                <c:pt idx="2993">
                  <c:v>69415.934165139901</c:v>
                </c:pt>
                <c:pt idx="2994">
                  <c:v>69304.625323775457</c:v>
                </c:pt>
                <c:pt idx="2995">
                  <c:v>69241.09910652657</c:v>
                </c:pt>
                <c:pt idx="2996">
                  <c:v>69967.620496539719</c:v>
                </c:pt>
                <c:pt idx="2997">
                  <c:v>70646.596339412194</c:v>
                </c:pt>
                <c:pt idx="2998">
                  <c:v>71647.453433968578</c:v>
                </c:pt>
                <c:pt idx="2999">
                  <c:v>72334.180532580853</c:v>
                </c:pt>
                <c:pt idx="3000">
                  <c:v>73511.685403536423</c:v>
                </c:pt>
                <c:pt idx="3001">
                  <c:v>74743.914808794114</c:v>
                </c:pt>
                <c:pt idx="3002">
                  <c:v>76285.915317531355</c:v>
                </c:pt>
                <c:pt idx="3003">
                  <c:v>77312.750361950282</c:v>
                </c:pt>
                <c:pt idx="3004">
                  <c:v>77880.854874599798</c:v>
                </c:pt>
                <c:pt idx="3005">
                  <c:v>78820.488442124508</c:v>
                </c:pt>
                <c:pt idx="3006">
                  <c:v>78835.915265177318</c:v>
                </c:pt>
                <c:pt idx="3007">
                  <c:v>78909.789772263</c:v>
                </c:pt>
                <c:pt idx="3008">
                  <c:v>79452.09474348322</c:v>
                </c:pt>
                <c:pt idx="3009">
                  <c:v>79065.827269813191</c:v>
                </c:pt>
                <c:pt idx="3010">
                  <c:v>79120.761449042242</c:v>
                </c:pt>
                <c:pt idx="3011">
                  <c:v>79140.795654869071</c:v>
                </c:pt>
                <c:pt idx="3012">
                  <c:v>79246.143131611738</c:v>
                </c:pt>
                <c:pt idx="3013">
                  <c:v>79069.119916590236</c:v>
                </c:pt>
                <c:pt idx="3014">
                  <c:v>79191.316878471887</c:v>
                </c:pt>
                <c:pt idx="3015">
                  <c:v>79430.062603483399</c:v>
                </c:pt>
                <c:pt idx="3016">
                  <c:v>80122.127938721387</c:v>
                </c:pt>
                <c:pt idx="3017">
                  <c:v>79908.264883964701</c:v>
                </c:pt>
                <c:pt idx="3018">
                  <c:v>79722.032710179119</c:v>
                </c:pt>
                <c:pt idx="3019">
                  <c:v>79525.664494524433</c:v>
                </c:pt>
                <c:pt idx="3020">
                  <c:v>79758.218385658372</c:v>
                </c:pt>
                <c:pt idx="3021">
                  <c:v>79798.737323658861</c:v>
                </c:pt>
                <c:pt idx="3022">
                  <c:v>79999.984639533242</c:v>
                </c:pt>
                <c:pt idx="3023">
                  <c:v>80308.938187868538</c:v>
                </c:pt>
                <c:pt idx="3024">
                  <c:v>80400.958494568884</c:v>
                </c:pt>
                <c:pt idx="3025">
                  <c:v>79709.503472355529</c:v>
                </c:pt>
                <c:pt idx="3026">
                  <c:v>78748.580632718498</c:v>
                </c:pt>
                <c:pt idx="3027">
                  <c:v>78784.364038228479</c:v>
                </c:pt>
                <c:pt idx="3028">
                  <c:v>79537.851732792376</c:v>
                </c:pt>
                <c:pt idx="3029">
                  <c:v>79652.416578123943</c:v>
                </c:pt>
                <c:pt idx="3030">
                  <c:v>79827.368773587659</c:v>
                </c:pt>
                <c:pt idx="3031">
                  <c:v>79697.826430146306</c:v>
                </c:pt>
                <c:pt idx="3032">
                  <c:v>80001.74529649684</c:v>
                </c:pt>
                <c:pt idx="3033">
                  <c:v>80149.774838406738</c:v>
                </c:pt>
                <c:pt idx="3034">
                  <c:v>79808.575817905075</c:v>
                </c:pt>
                <c:pt idx="3035">
                  <c:v>79783.045791348093</c:v>
                </c:pt>
                <c:pt idx="3036">
                  <c:v>80459.477662115474</c:v>
                </c:pt>
                <c:pt idx="3037">
                  <c:v>80744.105590994586</c:v>
                </c:pt>
                <c:pt idx="3038">
                  <c:v>80386.71104937527</c:v>
                </c:pt>
                <c:pt idx="3039">
                  <c:v>80337.694183303058</c:v>
                </c:pt>
                <c:pt idx="3040">
                  <c:v>80401.610256017346</c:v>
                </c:pt>
                <c:pt idx="3041">
                  <c:v>80285.376260628793</c:v>
                </c:pt>
                <c:pt idx="3042">
                  <c:v>80644.105161170577</c:v>
                </c:pt>
                <c:pt idx="3043">
                  <c:v>80972.797169815225</c:v>
                </c:pt>
                <c:pt idx="3044">
                  <c:v>80674.146257980246</c:v>
                </c:pt>
                <c:pt idx="3045">
                  <c:v>80830.593634389108</c:v>
                </c:pt>
                <c:pt idx="3046">
                  <c:v>81013.179748508279</c:v>
                </c:pt>
                <c:pt idx="3047">
                  <c:v>81131.255495602643</c:v>
                </c:pt>
                <c:pt idx="3048">
                  <c:v>79455.195365919382</c:v>
                </c:pt>
                <c:pt idx="3049">
                  <c:v>79038.023186491366</c:v>
                </c:pt>
                <c:pt idx="3050">
                  <c:v>79128.696319297393</c:v>
                </c:pt>
                <c:pt idx="3051">
                  <c:v>78993.655752318897</c:v>
                </c:pt>
                <c:pt idx="3052">
                  <c:v>79017.6229530368</c:v>
                </c:pt>
                <c:pt idx="3053">
                  <c:v>79030.190635775332</c:v>
                </c:pt>
                <c:pt idx="3054">
                  <c:v>78797.714635640878</c:v>
                </c:pt>
                <c:pt idx="3055">
                  <c:v>78191.429316614347</c:v>
                </c:pt>
                <c:pt idx="3056">
                  <c:v>78883.552719692394</c:v>
                </c:pt>
                <c:pt idx="3057">
                  <c:v>78355.586099870838</c:v>
                </c:pt>
                <c:pt idx="3058">
                  <c:v>77430.264653099555</c:v>
                </c:pt>
                <c:pt idx="3059">
                  <c:v>77567.585283861394</c:v>
                </c:pt>
                <c:pt idx="3060">
                  <c:v>77703.352299545091</c:v>
                </c:pt>
                <c:pt idx="3061">
                  <c:v>77428.216860677523</c:v>
                </c:pt>
                <c:pt idx="3062">
                  <c:v>77564.681891848275</c:v>
                </c:pt>
                <c:pt idx="3063">
                  <c:v>76791.970338180166</c:v>
                </c:pt>
                <c:pt idx="3064">
                  <c:v>76845.586377435233</c:v>
                </c:pt>
                <c:pt idx="3065">
                  <c:v>76225.335542591187</c:v>
                </c:pt>
                <c:pt idx="3066">
                  <c:v>75679.949772093998</c:v>
                </c:pt>
                <c:pt idx="3067">
                  <c:v>74275.584461625505</c:v>
                </c:pt>
                <c:pt idx="3068">
                  <c:v>73251.008456426804</c:v>
                </c:pt>
                <c:pt idx="3069">
                  <c:v>73006.118953681493</c:v>
                </c:pt>
                <c:pt idx="3070">
                  <c:v>72896.559756414426</c:v>
                </c:pt>
                <c:pt idx="3071">
                  <c:v>72813.195762826057</c:v>
                </c:pt>
                <c:pt idx="3072">
                  <c:v>72387.007850377908</c:v>
                </c:pt>
                <c:pt idx="3073">
                  <c:v>72153.57292994349</c:v>
                </c:pt>
                <c:pt idx="3074">
                  <c:v>71804.713359673318</c:v>
                </c:pt>
                <c:pt idx="3075">
                  <c:v>70864.827897862138</c:v>
                </c:pt>
                <c:pt idx="3076">
                  <c:v>70547.947488628968</c:v>
                </c:pt>
                <c:pt idx="3077">
                  <c:v>70146.326277291373</c:v>
                </c:pt>
                <c:pt idx="3078">
                  <c:v>69484.132240488863</c:v>
                </c:pt>
                <c:pt idx="3079">
                  <c:v>69697.936026001538</c:v>
                </c:pt>
                <c:pt idx="3080">
                  <c:v>69888.889715902507</c:v>
                </c:pt>
                <c:pt idx="3081">
                  <c:v>69912.477473319363</c:v>
                </c:pt>
                <c:pt idx="3082">
                  <c:v>69345.078384812252</c:v>
                </c:pt>
                <c:pt idx="3083">
                  <c:v>69670.237666195637</c:v>
                </c:pt>
                <c:pt idx="3084">
                  <c:v>69429.503618239964</c:v>
                </c:pt>
                <c:pt idx="3085">
                  <c:v>69339.095394925753</c:v>
                </c:pt>
                <c:pt idx="3086">
                  <c:v>69322.660994727441</c:v>
                </c:pt>
                <c:pt idx="3087">
                  <c:v>69407.801663994091</c:v>
                </c:pt>
                <c:pt idx="3088">
                  <c:v>69327.516867810948</c:v>
                </c:pt>
                <c:pt idx="3089">
                  <c:v>68886.857248165747</c:v>
                </c:pt>
                <c:pt idx="3090">
                  <c:v>68764.182327888426</c:v>
                </c:pt>
                <c:pt idx="3091">
                  <c:v>69718.768964982883</c:v>
                </c:pt>
                <c:pt idx="3092">
                  <c:v>71260.656942250396</c:v>
                </c:pt>
                <c:pt idx="3093">
                  <c:v>71739.275909544187</c:v>
                </c:pt>
                <c:pt idx="3094">
                  <c:v>71781.265766008684</c:v>
                </c:pt>
                <c:pt idx="3095">
                  <c:v>73371.802379147397</c:v>
                </c:pt>
                <c:pt idx="3096">
                  <c:v>73718.541472078388</c:v>
                </c:pt>
                <c:pt idx="3097">
                  <c:v>74001.652028221331</c:v>
                </c:pt>
                <c:pt idx="3098">
                  <c:v>75398.354586348127</c:v>
                </c:pt>
                <c:pt idx="3099">
                  <c:v>76419.599900322763</c:v>
                </c:pt>
                <c:pt idx="3100">
                  <c:v>76623.096043486818</c:v>
                </c:pt>
                <c:pt idx="3101">
                  <c:v>77933.292937633218</c:v>
                </c:pt>
                <c:pt idx="3102">
                  <c:v>78261.521404725456</c:v>
                </c:pt>
                <c:pt idx="3103">
                  <c:v>78901.575375438886</c:v>
                </c:pt>
                <c:pt idx="3104">
                  <c:v>79311.827870646899</c:v>
                </c:pt>
                <c:pt idx="3105">
                  <c:v>79995.787536085743</c:v>
                </c:pt>
                <c:pt idx="3106">
                  <c:v>79815.901576539109</c:v>
                </c:pt>
                <c:pt idx="3107">
                  <c:v>79970.662382539245</c:v>
                </c:pt>
                <c:pt idx="3108">
                  <c:v>80448.665230024373</c:v>
                </c:pt>
                <c:pt idx="3109">
                  <c:v>80592.688291190047</c:v>
                </c:pt>
                <c:pt idx="3110">
                  <c:v>80751.97558545573</c:v>
                </c:pt>
                <c:pt idx="3111">
                  <c:v>80834.829583219398</c:v>
                </c:pt>
                <c:pt idx="3112">
                  <c:v>81883.278478954395</c:v>
                </c:pt>
                <c:pt idx="3113">
                  <c:v>82261.101687246293</c:v>
                </c:pt>
                <c:pt idx="3114">
                  <c:v>82516.972419287355</c:v>
                </c:pt>
                <c:pt idx="3115">
                  <c:v>82844.101201625323</c:v>
                </c:pt>
                <c:pt idx="3116">
                  <c:v>82594.579887566244</c:v>
                </c:pt>
                <c:pt idx="3117">
                  <c:v>82372.800384076298</c:v>
                </c:pt>
                <c:pt idx="3118">
                  <c:v>82615.480105148672</c:v>
                </c:pt>
                <c:pt idx="3119">
                  <c:v>81245.035624155382</c:v>
                </c:pt>
                <c:pt idx="3120">
                  <c:v>80780.464268591051</c:v>
                </c:pt>
                <c:pt idx="3121">
                  <c:v>80653.346157363718</c:v>
                </c:pt>
                <c:pt idx="3122">
                  <c:v>80110.323747965405</c:v>
                </c:pt>
                <c:pt idx="3123">
                  <c:v>79786.769742014381</c:v>
                </c:pt>
                <c:pt idx="3124">
                  <c:v>79925.606343874839</c:v>
                </c:pt>
                <c:pt idx="3125">
                  <c:v>79300.110981885227</c:v>
                </c:pt>
                <c:pt idx="3126">
                  <c:v>78964.750182137126</c:v>
                </c:pt>
                <c:pt idx="3127">
                  <c:v>78492.770571558809</c:v>
                </c:pt>
                <c:pt idx="3128">
                  <c:v>79115.828686128792</c:v>
                </c:pt>
                <c:pt idx="3129">
                  <c:v>79228.344137167209</c:v>
                </c:pt>
                <c:pt idx="3130">
                  <c:v>79279.937813709446</c:v>
                </c:pt>
                <c:pt idx="3131">
                  <c:v>79347.372397076018</c:v>
                </c:pt>
                <c:pt idx="3132">
                  <c:v>79583.04232865895</c:v>
                </c:pt>
                <c:pt idx="3133">
                  <c:v>79683.143876618502</c:v>
                </c:pt>
                <c:pt idx="3134">
                  <c:v>79398.501731130353</c:v>
                </c:pt>
                <c:pt idx="3135">
                  <c:v>78741.520784746026</c:v>
                </c:pt>
                <c:pt idx="3136">
                  <c:v>79118.750299429637</c:v>
                </c:pt>
                <c:pt idx="3137">
                  <c:v>79201.352803374903</c:v>
                </c:pt>
                <c:pt idx="3138">
                  <c:v>79316.30950651168</c:v>
                </c:pt>
                <c:pt idx="3139">
                  <c:v>79049.433917570845</c:v>
                </c:pt>
                <c:pt idx="3140">
                  <c:v>77571.452401788993</c:v>
                </c:pt>
                <c:pt idx="3141">
                  <c:v>78039.905292123978</c:v>
                </c:pt>
                <c:pt idx="3142">
                  <c:v>79153.748587692447</c:v>
                </c:pt>
                <c:pt idx="3143">
                  <c:v>80087.887736124874</c:v>
                </c:pt>
                <c:pt idx="3144">
                  <c:v>79707.612463102239</c:v>
                </c:pt>
                <c:pt idx="3145">
                  <c:v>79610.170822694679</c:v>
                </c:pt>
                <c:pt idx="3146">
                  <c:v>79795.92724065794</c:v>
                </c:pt>
                <c:pt idx="3147">
                  <c:v>79760.213116088416</c:v>
                </c:pt>
                <c:pt idx="3148">
                  <c:v>80156.666489876399</c:v>
                </c:pt>
                <c:pt idx="3149">
                  <c:v>79870.104100981029</c:v>
                </c:pt>
                <c:pt idx="3150">
                  <c:v>79112.429915367975</c:v>
                </c:pt>
                <c:pt idx="3151">
                  <c:v>78097.781108047377</c:v>
                </c:pt>
                <c:pt idx="3152">
                  <c:v>77904.439628507855</c:v>
                </c:pt>
                <c:pt idx="3153">
                  <c:v>76962.560237202197</c:v>
                </c:pt>
                <c:pt idx="3154">
                  <c:v>76194.344135540392</c:v>
                </c:pt>
                <c:pt idx="3155">
                  <c:v>75693.802756441684</c:v>
                </c:pt>
                <c:pt idx="3156">
                  <c:v>74949.759495746024</c:v>
                </c:pt>
                <c:pt idx="3157">
                  <c:v>74545.481981067118</c:v>
                </c:pt>
                <c:pt idx="3158">
                  <c:v>73558.067591531988</c:v>
                </c:pt>
                <c:pt idx="3159">
                  <c:v>72706.229194509535</c:v>
                </c:pt>
                <c:pt idx="3160">
                  <c:v>73101.658171501753</c:v>
                </c:pt>
                <c:pt idx="3161">
                  <c:v>72998.544304269948</c:v>
                </c:pt>
                <c:pt idx="3162">
                  <c:v>72614.705067492629</c:v>
                </c:pt>
                <c:pt idx="3163">
                  <c:v>71842.415807187048</c:v>
                </c:pt>
                <c:pt idx="3164">
                  <c:v>71760.836899101938</c:v>
                </c:pt>
                <c:pt idx="3165">
                  <c:v>71469.39901419745</c:v>
                </c:pt>
                <c:pt idx="3166">
                  <c:v>70752.936375755526</c:v>
                </c:pt>
                <c:pt idx="3167">
                  <c:v>70397.480699299398</c:v>
                </c:pt>
                <c:pt idx="3168">
                  <c:v>70049.614890033408</c:v>
                </c:pt>
                <c:pt idx="3169">
                  <c:v>69648.786805300319</c:v>
                </c:pt>
                <c:pt idx="3170">
                  <c:v>69450.432869742363</c:v>
                </c:pt>
                <c:pt idx="3171">
                  <c:v>68511.557588118012</c:v>
                </c:pt>
                <c:pt idx="3172">
                  <c:v>68600.934406448767</c:v>
                </c:pt>
                <c:pt idx="3173">
                  <c:v>68447.784882898981</c:v>
                </c:pt>
                <c:pt idx="3174">
                  <c:v>67932.985446208317</c:v>
                </c:pt>
                <c:pt idx="3175">
                  <c:v>67686.867107822429</c:v>
                </c:pt>
                <c:pt idx="3176">
                  <c:v>67476.333142418516</c:v>
                </c:pt>
                <c:pt idx="3177">
                  <c:v>67258.815017468223</c:v>
                </c:pt>
                <c:pt idx="3178">
                  <c:v>66908.259065326638</c:v>
                </c:pt>
                <c:pt idx="3179">
                  <c:v>66807.139127589238</c:v>
                </c:pt>
                <c:pt idx="3180">
                  <c:v>67012.247954841063</c:v>
                </c:pt>
                <c:pt idx="3181">
                  <c:v>66573.119323839404</c:v>
                </c:pt>
                <c:pt idx="3182">
                  <c:v>66316.351343549322</c:v>
                </c:pt>
                <c:pt idx="3183">
                  <c:v>65688.164637280439</c:v>
                </c:pt>
                <c:pt idx="3184">
                  <c:v>64750.135143784377</c:v>
                </c:pt>
                <c:pt idx="3185">
                  <c:v>64565.801588141461</c:v>
                </c:pt>
                <c:pt idx="3186">
                  <c:v>64949.932565757605</c:v>
                </c:pt>
                <c:pt idx="3187">
                  <c:v>64700.728422246728</c:v>
                </c:pt>
                <c:pt idx="3188">
                  <c:v>64308.709028647674</c:v>
                </c:pt>
                <c:pt idx="3189">
                  <c:v>64052.465861493205</c:v>
                </c:pt>
                <c:pt idx="3190">
                  <c:v>63565.399024610662</c:v>
                </c:pt>
                <c:pt idx="3191">
                  <c:v>62403.608913102202</c:v>
                </c:pt>
                <c:pt idx="3192">
                  <c:v>61791.583487948403</c:v>
                </c:pt>
                <c:pt idx="3193">
                  <c:v>62031.519002983485</c:v>
                </c:pt>
                <c:pt idx="3194">
                  <c:v>62331.359704842092</c:v>
                </c:pt>
                <c:pt idx="3195">
                  <c:v>63243.403639586017</c:v>
                </c:pt>
                <c:pt idx="3196">
                  <c:v>64028.529697034588</c:v>
                </c:pt>
                <c:pt idx="3197">
                  <c:v>64620.643859995762</c:v>
                </c:pt>
                <c:pt idx="3198">
                  <c:v>64860.725145333192</c:v>
                </c:pt>
                <c:pt idx="3199">
                  <c:v>65250.140096179603</c:v>
                </c:pt>
                <c:pt idx="3200">
                  <c:v>65766.417659755913</c:v>
                </c:pt>
                <c:pt idx="3201">
                  <c:v>66853.049564441186</c:v>
                </c:pt>
                <c:pt idx="3202">
                  <c:v>67578.038163705278</c:v>
                </c:pt>
                <c:pt idx="3203">
                  <c:v>67848.145728541509</c:v>
                </c:pt>
                <c:pt idx="3204">
                  <c:v>68399.915157022726</c:v>
                </c:pt>
                <c:pt idx="3205">
                  <c:v>68602.547090536638</c:v>
                </c:pt>
                <c:pt idx="3206">
                  <c:v>68962.400304606272</c:v>
                </c:pt>
                <c:pt idx="3207">
                  <c:v>69143.0345383565</c:v>
                </c:pt>
                <c:pt idx="3208">
                  <c:v>69285.962319914397</c:v>
                </c:pt>
                <c:pt idx="3209">
                  <c:v>69622.552355770778</c:v>
                </c:pt>
                <c:pt idx="3210">
                  <c:v>69656.896479777948</c:v>
                </c:pt>
                <c:pt idx="3211">
                  <c:v>70064.762586985133</c:v>
                </c:pt>
                <c:pt idx="3212">
                  <c:v>70131.55021451744</c:v>
                </c:pt>
                <c:pt idx="3213">
                  <c:v>70057.540549527534</c:v>
                </c:pt>
                <c:pt idx="3214">
                  <c:v>70146.608607135422</c:v>
                </c:pt>
                <c:pt idx="3215">
                  <c:v>69574.899883710808</c:v>
                </c:pt>
                <c:pt idx="3216">
                  <c:v>69667.377524711846</c:v>
                </c:pt>
                <c:pt idx="3217">
                  <c:v>69449.836172625335</c:v>
                </c:pt>
                <c:pt idx="3218">
                  <c:v>69070.27673590937</c:v>
                </c:pt>
                <c:pt idx="3219">
                  <c:v>68627.263166160192</c:v>
                </c:pt>
                <c:pt idx="3220">
                  <c:v>68460.89600052881</c:v>
                </c:pt>
                <c:pt idx="3221">
                  <c:v>68256.015840427048</c:v>
                </c:pt>
                <c:pt idx="3222">
                  <c:v>67938.961427907125</c:v>
                </c:pt>
                <c:pt idx="3223">
                  <c:v>67434.108411551875</c:v>
                </c:pt>
                <c:pt idx="3224">
                  <c:v>67112.573564570543</c:v>
                </c:pt>
                <c:pt idx="3225">
                  <c:v>66957.280136311412</c:v>
                </c:pt>
                <c:pt idx="3226">
                  <c:v>67054.146905100366</c:v>
                </c:pt>
                <c:pt idx="3227">
                  <c:v>66665.526482496221</c:v>
                </c:pt>
                <c:pt idx="3228">
                  <c:v>66849.796163514911</c:v>
                </c:pt>
                <c:pt idx="3229">
                  <c:v>67039.959129618655</c:v>
                </c:pt>
                <c:pt idx="3230">
                  <c:v>67530.269555964638</c:v>
                </c:pt>
                <c:pt idx="3231">
                  <c:v>67643.400125642031</c:v>
                </c:pt>
                <c:pt idx="3232">
                  <c:v>67835.224232445151</c:v>
                </c:pt>
                <c:pt idx="3233">
                  <c:v>68430.726353534817</c:v>
                </c:pt>
                <c:pt idx="3234">
                  <c:v>68730.847382898151</c:v>
                </c:pt>
                <c:pt idx="3235">
                  <c:v>69230.415024385991</c:v>
                </c:pt>
                <c:pt idx="3236">
                  <c:v>69906.526520862142</c:v>
                </c:pt>
                <c:pt idx="3237">
                  <c:v>71072.368566217541</c:v>
                </c:pt>
                <c:pt idx="3238">
                  <c:v>72156.668946999227</c:v>
                </c:pt>
                <c:pt idx="3239">
                  <c:v>73113.739886487441</c:v>
                </c:pt>
                <c:pt idx="3240">
                  <c:v>72234.022518652389</c:v>
                </c:pt>
                <c:pt idx="3241">
                  <c:v>72846.837666433756</c:v>
                </c:pt>
                <c:pt idx="3242">
                  <c:v>72653.397271331938</c:v>
                </c:pt>
                <c:pt idx="3243">
                  <c:v>72437.615575039366</c:v>
                </c:pt>
                <c:pt idx="3244">
                  <c:v>73179.459866694626</c:v>
                </c:pt>
                <c:pt idx="3245">
                  <c:v>72882.431250176218</c:v>
                </c:pt>
                <c:pt idx="3246">
                  <c:v>72445.19322796003</c:v>
                </c:pt>
                <c:pt idx="3247">
                  <c:v>71648.346277070945</c:v>
                </c:pt>
                <c:pt idx="3248">
                  <c:v>70621.413718727388</c:v>
                </c:pt>
                <c:pt idx="3249">
                  <c:v>69499.581489742006</c:v>
                </c:pt>
                <c:pt idx="3250">
                  <c:v>68900.287738917017</c:v>
                </c:pt>
                <c:pt idx="3251">
                  <c:v>68211.951560427638</c:v>
                </c:pt>
                <c:pt idx="3252">
                  <c:v>67340.730518792901</c:v>
                </c:pt>
                <c:pt idx="3253">
                  <c:v>66865.186143524203</c:v>
                </c:pt>
                <c:pt idx="3254">
                  <c:v>67135.8976138992</c:v>
                </c:pt>
                <c:pt idx="3255">
                  <c:v>67104.574619457257</c:v>
                </c:pt>
                <c:pt idx="3256">
                  <c:v>68494.106800481182</c:v>
                </c:pt>
                <c:pt idx="3257">
                  <c:v>68987.463185399858</c:v>
                </c:pt>
                <c:pt idx="3258">
                  <c:v>67839.977785989511</c:v>
                </c:pt>
                <c:pt idx="3259">
                  <c:v>67420.881758943418</c:v>
                </c:pt>
                <c:pt idx="3260">
                  <c:v>67512.467958478999</c:v>
                </c:pt>
                <c:pt idx="3261">
                  <c:v>67232.981436270478</c:v>
                </c:pt>
                <c:pt idx="3262">
                  <c:v>66669.475095634276</c:v>
                </c:pt>
                <c:pt idx="3263">
                  <c:v>66238.493983323177</c:v>
                </c:pt>
                <c:pt idx="3264">
                  <c:v>66547.627141495686</c:v>
                </c:pt>
                <c:pt idx="3265">
                  <c:v>65888.663678951154</c:v>
                </c:pt>
                <c:pt idx="3266">
                  <c:v>65590.409630769238</c:v>
                </c:pt>
                <c:pt idx="3267">
                  <c:v>65102.8984747918</c:v>
                </c:pt>
                <c:pt idx="3268">
                  <c:v>63992.552465078523</c:v>
                </c:pt>
                <c:pt idx="3269">
                  <c:v>63446.321507154607</c:v>
                </c:pt>
                <c:pt idx="3270">
                  <c:v>63017.150509588602</c:v>
                </c:pt>
                <c:pt idx="3271">
                  <c:v>62413.839265153081</c:v>
                </c:pt>
                <c:pt idx="3272">
                  <c:v>62234.483324824294</c:v>
                </c:pt>
                <c:pt idx="3273">
                  <c:v>62421.769329793759</c:v>
                </c:pt>
                <c:pt idx="3274">
                  <c:v>61941.770150007185</c:v>
                </c:pt>
                <c:pt idx="3275">
                  <c:v>61778.797349990127</c:v>
                </c:pt>
                <c:pt idx="3276">
                  <c:v>60828.093849537683</c:v>
                </c:pt>
                <c:pt idx="3277">
                  <c:v>60329.952674581204</c:v>
                </c:pt>
                <c:pt idx="3278">
                  <c:v>60074.314814603043</c:v>
                </c:pt>
                <c:pt idx="3279">
                  <c:v>59914.397584387436</c:v>
                </c:pt>
                <c:pt idx="3280">
                  <c:v>60116.812464319002</c:v>
                </c:pt>
                <c:pt idx="3281">
                  <c:v>59511.780809940203</c:v>
                </c:pt>
                <c:pt idx="3282">
                  <c:v>58955.111256676202</c:v>
                </c:pt>
                <c:pt idx="3283">
                  <c:v>58507.067810556495</c:v>
                </c:pt>
                <c:pt idx="3284">
                  <c:v>58105.939975627196</c:v>
                </c:pt>
                <c:pt idx="3285">
                  <c:v>57710.992961709184</c:v>
                </c:pt>
                <c:pt idx="3286">
                  <c:v>57493.264991598226</c:v>
                </c:pt>
                <c:pt idx="3287">
                  <c:v>57215.910560297074</c:v>
                </c:pt>
                <c:pt idx="3288">
                  <c:v>56252.706855941207</c:v>
                </c:pt>
                <c:pt idx="3289">
                  <c:v>56257.907331621624</c:v>
                </c:pt>
                <c:pt idx="3290">
                  <c:v>56242.81449876741</c:v>
                </c:pt>
                <c:pt idx="3291">
                  <c:v>56238.130626631253</c:v>
                </c:pt>
                <c:pt idx="3292">
                  <c:v>56608.482506220789</c:v>
                </c:pt>
                <c:pt idx="3293">
                  <c:v>56971.292774997324</c:v>
                </c:pt>
                <c:pt idx="3294">
                  <c:v>57262.714040485531</c:v>
                </c:pt>
                <c:pt idx="3295">
                  <c:v>58273.180161201824</c:v>
                </c:pt>
                <c:pt idx="3296">
                  <c:v>58829.474876545282</c:v>
                </c:pt>
                <c:pt idx="3297">
                  <c:v>59074.279279869545</c:v>
                </c:pt>
                <c:pt idx="3298">
                  <c:v>59255.327597391166</c:v>
                </c:pt>
                <c:pt idx="3299">
                  <c:v>59628.538817528693</c:v>
                </c:pt>
                <c:pt idx="3300">
                  <c:v>61609.140741324758</c:v>
                </c:pt>
                <c:pt idx="3301">
                  <c:v>61591.292689566864</c:v>
                </c:pt>
                <c:pt idx="3302">
                  <c:v>62117.989626025992</c:v>
                </c:pt>
                <c:pt idx="3303">
                  <c:v>62469.792635095728</c:v>
                </c:pt>
                <c:pt idx="3304">
                  <c:v>62564.993457570985</c:v>
                </c:pt>
                <c:pt idx="3305">
                  <c:v>62960.353754324613</c:v>
                </c:pt>
                <c:pt idx="3306">
                  <c:v>63114.220716052507</c:v>
                </c:pt>
                <c:pt idx="3307">
                  <c:v>63397.642235491643</c:v>
                </c:pt>
                <c:pt idx="3308">
                  <c:v>63644.033292492633</c:v>
                </c:pt>
                <c:pt idx="3309">
                  <c:v>64141.685896655224</c:v>
                </c:pt>
                <c:pt idx="3310">
                  <c:v>64367.649087919184</c:v>
                </c:pt>
                <c:pt idx="3311">
                  <c:v>64133.741415171375</c:v>
                </c:pt>
                <c:pt idx="3312">
                  <c:v>63837.308694834544</c:v>
                </c:pt>
                <c:pt idx="3313">
                  <c:v>63853.712659475197</c:v>
                </c:pt>
                <c:pt idx="3314">
                  <c:v>63582.312384374243</c:v>
                </c:pt>
                <c:pt idx="3315">
                  <c:v>62766.122034723725</c:v>
                </c:pt>
                <c:pt idx="3316">
                  <c:v>61793.22780899753</c:v>
                </c:pt>
                <c:pt idx="3317">
                  <c:v>60931.748548619755</c:v>
                </c:pt>
                <c:pt idx="3318">
                  <c:v>60626.963670513527</c:v>
                </c:pt>
                <c:pt idx="3319">
                  <c:v>60252.844990196543</c:v>
                </c:pt>
                <c:pt idx="3320">
                  <c:v>59860.247120767934</c:v>
                </c:pt>
                <c:pt idx="3321">
                  <c:v>59567.626053559594</c:v>
                </c:pt>
                <c:pt idx="3322">
                  <c:v>59012.510315607491</c:v>
                </c:pt>
                <c:pt idx="3323">
                  <c:v>58937.7533775837</c:v>
                </c:pt>
                <c:pt idx="3324">
                  <c:v>59374.933732427569</c:v>
                </c:pt>
                <c:pt idx="3325">
                  <c:v>59212.624908128848</c:v>
                </c:pt>
                <c:pt idx="3326">
                  <c:v>59535.446858824689</c:v>
                </c:pt>
                <c:pt idx="3327">
                  <c:v>59729.242068453808</c:v>
                </c:pt>
                <c:pt idx="3328">
                  <c:v>60137.364475093797</c:v>
                </c:pt>
                <c:pt idx="3329">
                  <c:v>60496.301618924837</c:v>
                </c:pt>
                <c:pt idx="3330">
                  <c:v>60376.907531622266</c:v>
                </c:pt>
                <c:pt idx="3331">
                  <c:v>60910.194567249513</c:v>
                </c:pt>
                <c:pt idx="3332">
                  <c:v>62542.661166907194</c:v>
                </c:pt>
                <c:pt idx="3333">
                  <c:v>63383.574600368942</c:v>
                </c:pt>
                <c:pt idx="3334">
                  <c:v>64401.159437833754</c:v>
                </c:pt>
                <c:pt idx="3335">
                  <c:v>65669.322624284454</c:v>
                </c:pt>
                <c:pt idx="3336">
                  <c:v>66663.009541971638</c:v>
                </c:pt>
                <c:pt idx="3337">
                  <c:v>67728.902817857379</c:v>
                </c:pt>
                <c:pt idx="3338">
                  <c:v>68109.65905278486</c:v>
                </c:pt>
                <c:pt idx="3339">
                  <c:v>68057.820890611387</c:v>
                </c:pt>
                <c:pt idx="3340">
                  <c:v>67825.146658884405</c:v>
                </c:pt>
                <c:pt idx="3341">
                  <c:v>67753.902825196361</c:v>
                </c:pt>
                <c:pt idx="3342">
                  <c:v>67791.483730713502</c:v>
                </c:pt>
                <c:pt idx="3343">
                  <c:v>67466.053132352448</c:v>
                </c:pt>
                <c:pt idx="3344">
                  <c:v>67264.66705436325</c:v>
                </c:pt>
                <c:pt idx="3345">
                  <c:v>67070.369057330987</c:v>
                </c:pt>
                <c:pt idx="3346">
                  <c:v>66534.215272500049</c:v>
                </c:pt>
                <c:pt idx="3347">
                  <c:v>66609.545880738806</c:v>
                </c:pt>
                <c:pt idx="3348">
                  <c:v>66048.509025185282</c:v>
                </c:pt>
                <c:pt idx="3349">
                  <c:v>65931.551184132593</c:v>
                </c:pt>
                <c:pt idx="3350">
                  <c:v>66620.831866078937</c:v>
                </c:pt>
                <c:pt idx="3351">
                  <c:v>66906.876249792578</c:v>
                </c:pt>
                <c:pt idx="3352">
                  <c:v>67786.942224903178</c:v>
                </c:pt>
                <c:pt idx="3353">
                  <c:v>67785.357573565678</c:v>
                </c:pt>
                <c:pt idx="3354">
                  <c:v>67516.923563932578</c:v>
                </c:pt>
                <c:pt idx="3355">
                  <c:v>67258.747738867038</c:v>
                </c:pt>
                <c:pt idx="3356">
                  <c:v>67215.955945505106</c:v>
                </c:pt>
                <c:pt idx="3357">
                  <c:v>66778.138446289857</c:v>
                </c:pt>
                <c:pt idx="3358">
                  <c:v>66650.769441945857</c:v>
                </c:pt>
                <c:pt idx="3359">
                  <c:v>66349.366114482327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val>
            <c:numRef>
              <c:f>Diagramm!$G$2:$G$3361</c:f>
              <c:numCache>
                <c:formatCode>General</c:formatCode>
                <c:ptCount val="3360"/>
                <c:pt idx="0">
                  <c:v>22614.26764775682</c:v>
                </c:pt>
                <c:pt idx="1">
                  <c:v>20800.405117771639</c:v>
                </c:pt>
                <c:pt idx="2">
                  <c:v>20244.932993919974</c:v>
                </c:pt>
                <c:pt idx="3">
                  <c:v>21988.473023435112</c:v>
                </c:pt>
                <c:pt idx="4">
                  <c:v>22902.314263044496</c:v>
                </c:pt>
                <c:pt idx="5">
                  <c:v>23529.313928339128</c:v>
                </c:pt>
                <c:pt idx="6">
                  <c:v>24079.053321867956</c:v>
                </c:pt>
                <c:pt idx="7">
                  <c:v>24262.825270455352</c:v>
                </c:pt>
                <c:pt idx="8">
                  <c:v>24517.070788312158</c:v>
                </c:pt>
                <c:pt idx="9">
                  <c:v>23633.649280682392</c:v>
                </c:pt>
                <c:pt idx="10">
                  <c:v>23130.954485493363</c:v>
                </c:pt>
                <c:pt idx="11">
                  <c:v>22733.514137311242</c:v>
                </c:pt>
                <c:pt idx="12">
                  <c:v>22641.638973198158</c:v>
                </c:pt>
                <c:pt idx="13">
                  <c:v>24937.190537775918</c:v>
                </c:pt>
                <c:pt idx="14">
                  <c:v>24898.637803525704</c:v>
                </c:pt>
                <c:pt idx="15">
                  <c:v>24075.829964976729</c:v>
                </c:pt>
                <c:pt idx="16">
                  <c:v>23637.089853178502</c:v>
                </c:pt>
                <c:pt idx="17">
                  <c:v>23497.911572812303</c:v>
                </c:pt>
                <c:pt idx="18">
                  <c:v>24625.442304599164</c:v>
                </c:pt>
                <c:pt idx="19">
                  <c:v>24346.627614865356</c:v>
                </c:pt>
                <c:pt idx="20">
                  <c:v>26470.885521584434</c:v>
                </c:pt>
                <c:pt idx="21">
                  <c:v>26952.006988847359</c:v>
                </c:pt>
                <c:pt idx="22">
                  <c:v>27730.019625852754</c:v>
                </c:pt>
                <c:pt idx="23">
                  <c:v>26261.017525622028</c:v>
                </c:pt>
                <c:pt idx="24">
                  <c:v>31609.671215610757</c:v>
                </c:pt>
                <c:pt idx="25">
                  <c:v>32781.167602749709</c:v>
                </c:pt>
                <c:pt idx="26">
                  <c:v>34682.801942992533</c:v>
                </c:pt>
                <c:pt idx="27">
                  <c:v>36336.565593332307</c:v>
                </c:pt>
                <c:pt idx="28">
                  <c:v>34387.681425213574</c:v>
                </c:pt>
                <c:pt idx="29">
                  <c:v>34765.881789854626</c:v>
                </c:pt>
                <c:pt idx="30">
                  <c:v>34155.33265248291</c:v>
                </c:pt>
                <c:pt idx="31">
                  <c:v>33503.76797618132</c:v>
                </c:pt>
                <c:pt idx="32">
                  <c:v>36356.018448322116</c:v>
                </c:pt>
                <c:pt idx="33">
                  <c:v>36204.158069984791</c:v>
                </c:pt>
                <c:pt idx="34">
                  <c:v>35072.97367988067</c:v>
                </c:pt>
                <c:pt idx="35">
                  <c:v>35370.989268212717</c:v>
                </c:pt>
                <c:pt idx="36">
                  <c:v>31928.802295669218</c:v>
                </c:pt>
                <c:pt idx="37">
                  <c:v>29416.016501425693</c:v>
                </c:pt>
                <c:pt idx="38">
                  <c:v>27970.086433928602</c:v>
                </c:pt>
                <c:pt idx="39">
                  <c:v>29370.118141537056</c:v>
                </c:pt>
                <c:pt idx="40">
                  <c:v>29831.212265718314</c:v>
                </c:pt>
                <c:pt idx="41">
                  <c:v>30409.738065974881</c:v>
                </c:pt>
                <c:pt idx="42">
                  <c:v>30264.153621293895</c:v>
                </c:pt>
                <c:pt idx="43">
                  <c:v>29086.484256607837</c:v>
                </c:pt>
                <c:pt idx="44">
                  <c:v>29246.414846259911</c:v>
                </c:pt>
                <c:pt idx="45">
                  <c:v>29669.000507483695</c:v>
                </c:pt>
                <c:pt idx="46">
                  <c:v>27419.985957862005</c:v>
                </c:pt>
                <c:pt idx="47">
                  <c:v>27009.276891681082</c:v>
                </c:pt>
                <c:pt idx="48">
                  <c:v>24234.844251346891</c:v>
                </c:pt>
                <c:pt idx="49">
                  <c:v>21336.03624492055</c:v>
                </c:pt>
                <c:pt idx="50">
                  <c:v>19704.622429902516</c:v>
                </c:pt>
                <c:pt idx="51">
                  <c:v>19911.720071863958</c:v>
                </c:pt>
                <c:pt idx="52">
                  <c:v>17963.269205307752</c:v>
                </c:pt>
                <c:pt idx="53">
                  <c:v>19256.2213993757</c:v>
                </c:pt>
                <c:pt idx="54">
                  <c:v>18895.829589078752</c:v>
                </c:pt>
                <c:pt idx="55">
                  <c:v>17642.111464144316</c:v>
                </c:pt>
                <c:pt idx="56">
                  <c:v>17320.141726041216</c:v>
                </c:pt>
                <c:pt idx="57">
                  <c:v>15775.0565966005</c:v>
                </c:pt>
                <c:pt idx="58">
                  <c:v>14649.20720371163</c:v>
                </c:pt>
                <c:pt idx="59">
                  <c:v>13024.690754779293</c:v>
                </c:pt>
                <c:pt idx="60">
                  <c:v>11220.667429534235</c:v>
                </c:pt>
                <c:pt idx="61">
                  <c:v>8722.3658956281997</c:v>
                </c:pt>
                <c:pt idx="62">
                  <c:v>7183.9427163478695</c:v>
                </c:pt>
                <c:pt idx="63">
                  <c:v>6982.8497298706934</c:v>
                </c:pt>
                <c:pt idx="64">
                  <c:v>6292.3424850751944</c:v>
                </c:pt>
                <c:pt idx="65">
                  <c:v>2037.3318186786048</c:v>
                </c:pt>
                <c:pt idx="66">
                  <c:v>15.200426556344627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369.76344492108899</c:v>
                </c:pt>
                <c:pt idx="123">
                  <c:v>3996.3426609777744</c:v>
                </c:pt>
                <c:pt idx="124">
                  <c:v>8366.3887541781805</c:v>
                </c:pt>
                <c:pt idx="125">
                  <c:v>8550.6848701975687</c:v>
                </c:pt>
                <c:pt idx="126">
                  <c:v>10066.43152045273</c:v>
                </c:pt>
                <c:pt idx="127">
                  <c:v>11900.346238399106</c:v>
                </c:pt>
                <c:pt idx="128">
                  <c:v>12016.658378511796</c:v>
                </c:pt>
                <c:pt idx="129">
                  <c:v>13099.854209466526</c:v>
                </c:pt>
                <c:pt idx="130">
                  <c:v>15538.574745532494</c:v>
                </c:pt>
                <c:pt idx="131">
                  <c:v>16030.242963757417</c:v>
                </c:pt>
                <c:pt idx="132">
                  <c:v>16382.137579935254</c:v>
                </c:pt>
                <c:pt idx="133">
                  <c:v>15140.857479071065</c:v>
                </c:pt>
                <c:pt idx="134">
                  <c:v>14795.514011345294</c:v>
                </c:pt>
                <c:pt idx="135">
                  <c:v>13433.472358960535</c:v>
                </c:pt>
                <c:pt idx="136">
                  <c:v>13643.237233824679</c:v>
                </c:pt>
                <c:pt idx="137">
                  <c:v>13063.947742446455</c:v>
                </c:pt>
                <c:pt idx="138">
                  <c:v>9694.4913494491211</c:v>
                </c:pt>
                <c:pt idx="139">
                  <c:v>5387.6116644886515</c:v>
                </c:pt>
                <c:pt idx="140">
                  <c:v>5562.4673062467709</c:v>
                </c:pt>
                <c:pt idx="141">
                  <c:v>3960.6104713577647</c:v>
                </c:pt>
                <c:pt idx="142">
                  <c:v>5128.1404545484784</c:v>
                </c:pt>
                <c:pt idx="143">
                  <c:v>3515.6361087080295</c:v>
                </c:pt>
                <c:pt idx="144">
                  <c:v>1521.4544819433795</c:v>
                </c:pt>
                <c:pt idx="145">
                  <c:v>1515.1346648640028</c:v>
                </c:pt>
                <c:pt idx="146">
                  <c:v>2302.5779231786582</c:v>
                </c:pt>
                <c:pt idx="147">
                  <c:v>4940.3236510415954</c:v>
                </c:pt>
                <c:pt idx="148">
                  <c:v>7178.7977298092446</c:v>
                </c:pt>
                <c:pt idx="149">
                  <c:v>6645.1051659085351</c:v>
                </c:pt>
                <c:pt idx="150">
                  <c:v>5379.686250997961</c:v>
                </c:pt>
                <c:pt idx="151">
                  <c:v>6104.4739267932964</c:v>
                </c:pt>
                <c:pt idx="152">
                  <c:v>7940.0522486665568</c:v>
                </c:pt>
                <c:pt idx="153">
                  <c:v>10807.167225081203</c:v>
                </c:pt>
                <c:pt idx="154">
                  <c:v>11555.543343655972</c:v>
                </c:pt>
                <c:pt idx="155">
                  <c:v>14983.320664798603</c:v>
                </c:pt>
                <c:pt idx="156">
                  <c:v>17338.912711728866</c:v>
                </c:pt>
                <c:pt idx="157">
                  <c:v>21165.496013185359</c:v>
                </c:pt>
                <c:pt idx="158">
                  <c:v>24894.747544018508</c:v>
                </c:pt>
                <c:pt idx="159">
                  <c:v>24306.623691176086</c:v>
                </c:pt>
                <c:pt idx="160">
                  <c:v>25049.005784449644</c:v>
                </c:pt>
                <c:pt idx="161">
                  <c:v>26298.179731367953</c:v>
                </c:pt>
                <c:pt idx="162">
                  <c:v>28366.988335209971</c:v>
                </c:pt>
                <c:pt idx="163">
                  <c:v>27693.925346685617</c:v>
                </c:pt>
                <c:pt idx="164">
                  <c:v>25716.274712505307</c:v>
                </c:pt>
                <c:pt idx="165">
                  <c:v>27139.565125986595</c:v>
                </c:pt>
                <c:pt idx="166">
                  <c:v>25586.211913623902</c:v>
                </c:pt>
                <c:pt idx="167">
                  <c:v>21470.987062867705</c:v>
                </c:pt>
                <c:pt idx="168">
                  <c:v>22440.892712364021</c:v>
                </c:pt>
                <c:pt idx="169">
                  <c:v>22741.77824176896</c:v>
                </c:pt>
                <c:pt idx="170">
                  <c:v>20887.933959432514</c:v>
                </c:pt>
                <c:pt idx="171">
                  <c:v>18612.797024093135</c:v>
                </c:pt>
                <c:pt idx="172">
                  <c:v>18706.529955634687</c:v>
                </c:pt>
                <c:pt idx="173">
                  <c:v>17634.672423614018</c:v>
                </c:pt>
                <c:pt idx="174">
                  <c:v>15812.819785244143</c:v>
                </c:pt>
                <c:pt idx="175">
                  <c:v>15084.1965576496</c:v>
                </c:pt>
                <c:pt idx="176">
                  <c:v>13379.885559330511</c:v>
                </c:pt>
                <c:pt idx="177">
                  <c:v>11267.367988350445</c:v>
                </c:pt>
                <c:pt idx="178">
                  <c:v>9846.3814013096489</c:v>
                </c:pt>
                <c:pt idx="179">
                  <c:v>9435.4143164298875</c:v>
                </c:pt>
                <c:pt idx="180">
                  <c:v>9516.8059283851126</c:v>
                </c:pt>
                <c:pt idx="181">
                  <c:v>9200.418195838869</c:v>
                </c:pt>
                <c:pt idx="182">
                  <c:v>8460.8187531906005</c:v>
                </c:pt>
                <c:pt idx="183">
                  <c:v>8356.4732307850736</c:v>
                </c:pt>
                <c:pt idx="184">
                  <c:v>8508.497648639217</c:v>
                </c:pt>
                <c:pt idx="185">
                  <c:v>5736.804588662344</c:v>
                </c:pt>
                <c:pt idx="186">
                  <c:v>4254.1865885772504</c:v>
                </c:pt>
                <c:pt idx="187">
                  <c:v>2308.5245654555838</c:v>
                </c:pt>
                <c:pt idx="188">
                  <c:v>297.23445744578879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454.25291990919453</c:v>
                </c:pt>
                <c:pt idx="249">
                  <c:v>2412.0501726522539</c:v>
                </c:pt>
                <c:pt idx="250">
                  <c:v>7167.9814772126365</c:v>
                </c:pt>
                <c:pt idx="251">
                  <c:v>10635.650667565889</c:v>
                </c:pt>
                <c:pt idx="252">
                  <c:v>13219.174081797224</c:v>
                </c:pt>
                <c:pt idx="253">
                  <c:v>17623.310678719216</c:v>
                </c:pt>
                <c:pt idx="254">
                  <c:v>20204.715357264009</c:v>
                </c:pt>
                <c:pt idx="255">
                  <c:v>22002.071346294157</c:v>
                </c:pt>
                <c:pt idx="256">
                  <c:v>23341.403851123381</c:v>
                </c:pt>
                <c:pt idx="257">
                  <c:v>24504.554378387944</c:v>
                </c:pt>
                <c:pt idx="258">
                  <c:v>25809.07492362526</c:v>
                </c:pt>
                <c:pt idx="259">
                  <c:v>24245.909176106292</c:v>
                </c:pt>
                <c:pt idx="260">
                  <c:v>23253.287873180252</c:v>
                </c:pt>
                <c:pt idx="261">
                  <c:v>24397.007209697207</c:v>
                </c:pt>
                <c:pt idx="262">
                  <c:v>22456.385750815356</c:v>
                </c:pt>
                <c:pt idx="263">
                  <c:v>22634.761044644914</c:v>
                </c:pt>
                <c:pt idx="264">
                  <c:v>22869.799877155616</c:v>
                </c:pt>
                <c:pt idx="265">
                  <c:v>22775.65659391306</c:v>
                </c:pt>
                <c:pt idx="266">
                  <c:v>20167.004455863709</c:v>
                </c:pt>
                <c:pt idx="267">
                  <c:v>20166.302303977969</c:v>
                </c:pt>
                <c:pt idx="268">
                  <c:v>18961.27774766818</c:v>
                </c:pt>
                <c:pt idx="269">
                  <c:v>15661.422994087276</c:v>
                </c:pt>
                <c:pt idx="270">
                  <c:v>13662.717687284487</c:v>
                </c:pt>
                <c:pt idx="271">
                  <c:v>11278.059482829398</c:v>
                </c:pt>
                <c:pt idx="272">
                  <c:v>5832.9791277090835</c:v>
                </c:pt>
                <c:pt idx="273">
                  <c:v>5148.8199728596946</c:v>
                </c:pt>
                <c:pt idx="274">
                  <c:v>2712.7300521292855</c:v>
                </c:pt>
                <c:pt idx="275">
                  <c:v>1212.7684601464425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2616.5492926818479</c:v>
                </c:pt>
                <c:pt idx="517">
                  <c:v>389.96547684141825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5152.5960401577468</c:v>
                </c:pt>
                <c:pt idx="543">
                  <c:v>10119.576231929143</c:v>
                </c:pt>
                <c:pt idx="544">
                  <c:v>11140.924771447535</c:v>
                </c:pt>
                <c:pt idx="545">
                  <c:v>14504.886632055743</c:v>
                </c:pt>
                <c:pt idx="546">
                  <c:v>19843.54780532424</c:v>
                </c:pt>
                <c:pt idx="547">
                  <c:v>20120.996262540713</c:v>
                </c:pt>
                <c:pt idx="548">
                  <c:v>18990.940572977168</c:v>
                </c:pt>
                <c:pt idx="549">
                  <c:v>12842.00063446591</c:v>
                </c:pt>
                <c:pt idx="550">
                  <c:v>19800.001977559416</c:v>
                </c:pt>
                <c:pt idx="551">
                  <c:v>23464.942681275941</c:v>
                </c:pt>
                <c:pt idx="552">
                  <c:v>24711.772724023165</c:v>
                </c:pt>
                <c:pt idx="553">
                  <c:v>25619.655817319057</c:v>
                </c:pt>
                <c:pt idx="554">
                  <c:v>26022.686697767625</c:v>
                </c:pt>
                <c:pt idx="555">
                  <c:v>26287.052257794818</c:v>
                </c:pt>
                <c:pt idx="556">
                  <c:v>27715.056463728219</c:v>
                </c:pt>
                <c:pt idx="557">
                  <c:v>29186.853444108576</c:v>
                </c:pt>
                <c:pt idx="558">
                  <c:v>30003.209668890493</c:v>
                </c:pt>
                <c:pt idx="559">
                  <c:v>29650.503397107314</c:v>
                </c:pt>
                <c:pt idx="560">
                  <c:v>30759.837547846098</c:v>
                </c:pt>
                <c:pt idx="561">
                  <c:v>31459.48837629542</c:v>
                </c:pt>
                <c:pt idx="562">
                  <c:v>31569.313605218184</c:v>
                </c:pt>
                <c:pt idx="563">
                  <c:v>31090.252971088052</c:v>
                </c:pt>
                <c:pt idx="564">
                  <c:v>31051.60830170647</c:v>
                </c:pt>
                <c:pt idx="565">
                  <c:v>32670.606135889106</c:v>
                </c:pt>
                <c:pt idx="566">
                  <c:v>34733.245489833615</c:v>
                </c:pt>
                <c:pt idx="567">
                  <c:v>35911.938438086901</c:v>
                </c:pt>
                <c:pt idx="568">
                  <c:v>36582.217418085558</c:v>
                </c:pt>
                <c:pt idx="569">
                  <c:v>35973.975089101536</c:v>
                </c:pt>
                <c:pt idx="570">
                  <c:v>37538.473940043405</c:v>
                </c:pt>
                <c:pt idx="571">
                  <c:v>36026.517712614725</c:v>
                </c:pt>
                <c:pt idx="572">
                  <c:v>36816.292449099004</c:v>
                </c:pt>
                <c:pt idx="573">
                  <c:v>36963.838944294213</c:v>
                </c:pt>
                <c:pt idx="574">
                  <c:v>35875.697673279326</c:v>
                </c:pt>
                <c:pt idx="575">
                  <c:v>36261.313264464123</c:v>
                </c:pt>
                <c:pt idx="576">
                  <c:v>39563.681125367344</c:v>
                </c:pt>
                <c:pt idx="577">
                  <c:v>38981.009979545968</c:v>
                </c:pt>
                <c:pt idx="578">
                  <c:v>38850.791493095174</c:v>
                </c:pt>
                <c:pt idx="579">
                  <c:v>38396.251869307845</c:v>
                </c:pt>
                <c:pt idx="580">
                  <c:v>37657.664766316571</c:v>
                </c:pt>
                <c:pt idx="581">
                  <c:v>37183.152396404526</c:v>
                </c:pt>
                <c:pt idx="582">
                  <c:v>37330.97007614671</c:v>
                </c:pt>
                <c:pt idx="583">
                  <c:v>36166.887577511327</c:v>
                </c:pt>
                <c:pt idx="584">
                  <c:v>37738.180736816816</c:v>
                </c:pt>
                <c:pt idx="585">
                  <c:v>37955.576164409438</c:v>
                </c:pt>
                <c:pt idx="586">
                  <c:v>37737.720849032376</c:v>
                </c:pt>
                <c:pt idx="587">
                  <c:v>37245.857782013263</c:v>
                </c:pt>
                <c:pt idx="588">
                  <c:v>37448.430669005436</c:v>
                </c:pt>
                <c:pt idx="589">
                  <c:v>37813.07385225661</c:v>
                </c:pt>
                <c:pt idx="590">
                  <c:v>37930.541192637174</c:v>
                </c:pt>
                <c:pt idx="591">
                  <c:v>38709.114838807247</c:v>
                </c:pt>
                <c:pt idx="592">
                  <c:v>37442.7745696567</c:v>
                </c:pt>
                <c:pt idx="593">
                  <c:v>37210.108235457104</c:v>
                </c:pt>
                <c:pt idx="594">
                  <c:v>37423.014142785825</c:v>
                </c:pt>
                <c:pt idx="595">
                  <c:v>38326.327514314042</c:v>
                </c:pt>
                <c:pt idx="596">
                  <c:v>38985.743621616151</c:v>
                </c:pt>
                <c:pt idx="597">
                  <c:v>38183.817144325083</c:v>
                </c:pt>
                <c:pt idx="598">
                  <c:v>39469.202261429768</c:v>
                </c:pt>
                <c:pt idx="599">
                  <c:v>40123.221971332227</c:v>
                </c:pt>
                <c:pt idx="600">
                  <c:v>39432.053829198056</c:v>
                </c:pt>
                <c:pt idx="601">
                  <c:v>39723.355094637089</c:v>
                </c:pt>
                <c:pt idx="602">
                  <c:v>39843.295267012516</c:v>
                </c:pt>
                <c:pt idx="603">
                  <c:v>40311.412643702162</c:v>
                </c:pt>
                <c:pt idx="604">
                  <c:v>42209.548717778525</c:v>
                </c:pt>
                <c:pt idx="605">
                  <c:v>43009.400382229062</c:v>
                </c:pt>
                <c:pt idx="606">
                  <c:v>43422.825544010186</c:v>
                </c:pt>
                <c:pt idx="607">
                  <c:v>43090.375280624023</c:v>
                </c:pt>
                <c:pt idx="608">
                  <c:v>43875.897660498311</c:v>
                </c:pt>
                <c:pt idx="609">
                  <c:v>43841.172231856202</c:v>
                </c:pt>
                <c:pt idx="610">
                  <c:v>43436.831113043765</c:v>
                </c:pt>
                <c:pt idx="611">
                  <c:v>43468.14155387436</c:v>
                </c:pt>
                <c:pt idx="612">
                  <c:v>42151.228019489943</c:v>
                </c:pt>
                <c:pt idx="613">
                  <c:v>40721.435852613758</c:v>
                </c:pt>
                <c:pt idx="614">
                  <c:v>38534.356667004598</c:v>
                </c:pt>
                <c:pt idx="615">
                  <c:v>36393.954863236118</c:v>
                </c:pt>
                <c:pt idx="616">
                  <c:v>33395.818823197515</c:v>
                </c:pt>
                <c:pt idx="617">
                  <c:v>29835.052547209656</c:v>
                </c:pt>
                <c:pt idx="618">
                  <c:v>27408.216820745198</c:v>
                </c:pt>
                <c:pt idx="619">
                  <c:v>24460.241936059942</c:v>
                </c:pt>
                <c:pt idx="620">
                  <c:v>21885.01496202821</c:v>
                </c:pt>
                <c:pt idx="621">
                  <c:v>19997.8691446587</c:v>
                </c:pt>
                <c:pt idx="622">
                  <c:v>18779.173617535958</c:v>
                </c:pt>
                <c:pt idx="623">
                  <c:v>17218.247482581322</c:v>
                </c:pt>
                <c:pt idx="624">
                  <c:v>16375.105089793709</c:v>
                </c:pt>
                <c:pt idx="625">
                  <c:v>15767.012918547545</c:v>
                </c:pt>
                <c:pt idx="626">
                  <c:v>15819.87142252209</c:v>
                </c:pt>
                <c:pt idx="627">
                  <c:v>15327.514105320946</c:v>
                </c:pt>
                <c:pt idx="628">
                  <c:v>15156.072999763475</c:v>
                </c:pt>
                <c:pt idx="629">
                  <c:v>15387.482491532979</c:v>
                </c:pt>
                <c:pt idx="630">
                  <c:v>16711.245677481362</c:v>
                </c:pt>
                <c:pt idx="631">
                  <c:v>18452.823854704973</c:v>
                </c:pt>
                <c:pt idx="632">
                  <c:v>19763.203906463717</c:v>
                </c:pt>
                <c:pt idx="633">
                  <c:v>22148.255072636657</c:v>
                </c:pt>
                <c:pt idx="634">
                  <c:v>24634.705375951507</c:v>
                </c:pt>
                <c:pt idx="635">
                  <c:v>27200.808395834705</c:v>
                </c:pt>
                <c:pt idx="636">
                  <c:v>30714.566342178983</c:v>
                </c:pt>
                <c:pt idx="637">
                  <c:v>34015.376601982782</c:v>
                </c:pt>
                <c:pt idx="638">
                  <c:v>37726.834821258468</c:v>
                </c:pt>
                <c:pt idx="639">
                  <c:v>41858.484305770093</c:v>
                </c:pt>
                <c:pt idx="640">
                  <c:v>46178.663978855926</c:v>
                </c:pt>
                <c:pt idx="641">
                  <c:v>49174.191537669773</c:v>
                </c:pt>
                <c:pt idx="642">
                  <c:v>51000.071764187</c:v>
                </c:pt>
                <c:pt idx="643">
                  <c:v>52342.826820534254</c:v>
                </c:pt>
                <c:pt idx="644">
                  <c:v>54547.137840089854</c:v>
                </c:pt>
                <c:pt idx="645">
                  <c:v>56105.526270621755</c:v>
                </c:pt>
                <c:pt idx="646">
                  <c:v>56412.64532379272</c:v>
                </c:pt>
                <c:pt idx="647">
                  <c:v>56155.790947844755</c:v>
                </c:pt>
                <c:pt idx="648">
                  <c:v>57511.703603228103</c:v>
                </c:pt>
                <c:pt idx="649">
                  <c:v>58353.347971680734</c:v>
                </c:pt>
                <c:pt idx="650">
                  <c:v>57894.223908891807</c:v>
                </c:pt>
                <c:pt idx="651">
                  <c:v>57874.418691613551</c:v>
                </c:pt>
                <c:pt idx="652">
                  <c:v>58302.302464492612</c:v>
                </c:pt>
                <c:pt idx="653">
                  <c:v>57798.951615180616</c:v>
                </c:pt>
                <c:pt idx="654">
                  <c:v>57482.749014167654</c:v>
                </c:pt>
                <c:pt idx="655">
                  <c:v>57413.217907908314</c:v>
                </c:pt>
                <c:pt idx="656">
                  <c:v>57313.056001941222</c:v>
                </c:pt>
                <c:pt idx="657">
                  <c:v>57138.246128996419</c:v>
                </c:pt>
                <c:pt idx="658">
                  <c:v>57101.229955137504</c:v>
                </c:pt>
                <c:pt idx="659">
                  <c:v>57310.082585678996</c:v>
                </c:pt>
                <c:pt idx="660">
                  <c:v>57261.767987990934</c:v>
                </c:pt>
                <c:pt idx="661">
                  <c:v>57135.819380004381</c:v>
                </c:pt>
                <c:pt idx="662">
                  <c:v>57291.214506605735</c:v>
                </c:pt>
                <c:pt idx="663">
                  <c:v>57132.211751618124</c:v>
                </c:pt>
                <c:pt idx="664">
                  <c:v>58091.194585219724</c:v>
                </c:pt>
                <c:pt idx="665">
                  <c:v>58028.729914183154</c:v>
                </c:pt>
                <c:pt idx="666">
                  <c:v>57623.060395739427</c:v>
                </c:pt>
                <c:pt idx="667">
                  <c:v>56688.742181578986</c:v>
                </c:pt>
                <c:pt idx="668">
                  <c:v>56462.163083299965</c:v>
                </c:pt>
                <c:pt idx="669">
                  <c:v>55709.458770847217</c:v>
                </c:pt>
                <c:pt idx="670">
                  <c:v>55010.11996483519</c:v>
                </c:pt>
                <c:pt idx="671">
                  <c:v>53429.552800011494</c:v>
                </c:pt>
                <c:pt idx="672">
                  <c:v>52063.535897637994</c:v>
                </c:pt>
                <c:pt idx="673">
                  <c:v>51418.054259926575</c:v>
                </c:pt>
                <c:pt idx="674">
                  <c:v>50653.248390999841</c:v>
                </c:pt>
                <c:pt idx="675">
                  <c:v>50016.995761928927</c:v>
                </c:pt>
                <c:pt idx="676">
                  <c:v>49851.779086734365</c:v>
                </c:pt>
                <c:pt idx="677">
                  <c:v>49495.765224388226</c:v>
                </c:pt>
                <c:pt idx="678">
                  <c:v>49490.672874650161</c:v>
                </c:pt>
                <c:pt idx="679">
                  <c:v>49195.651815119003</c:v>
                </c:pt>
                <c:pt idx="680">
                  <c:v>48711.585225271061</c:v>
                </c:pt>
                <c:pt idx="681">
                  <c:v>48672.042471474611</c:v>
                </c:pt>
                <c:pt idx="682">
                  <c:v>48482.656244125697</c:v>
                </c:pt>
                <c:pt idx="683">
                  <c:v>48226.427211271031</c:v>
                </c:pt>
                <c:pt idx="684">
                  <c:v>47266.056208862203</c:v>
                </c:pt>
                <c:pt idx="685">
                  <c:v>47004.720544448268</c:v>
                </c:pt>
                <c:pt idx="686">
                  <c:v>47314.037763000924</c:v>
                </c:pt>
                <c:pt idx="687">
                  <c:v>47313.573588292973</c:v>
                </c:pt>
                <c:pt idx="688">
                  <c:v>47050.89276817425</c:v>
                </c:pt>
                <c:pt idx="689">
                  <c:v>46817.533511060676</c:v>
                </c:pt>
                <c:pt idx="690">
                  <c:v>47110.998994409892</c:v>
                </c:pt>
                <c:pt idx="691">
                  <c:v>47495.051659915895</c:v>
                </c:pt>
                <c:pt idx="692">
                  <c:v>49139.51675382119</c:v>
                </c:pt>
                <c:pt idx="693">
                  <c:v>50052.992383382545</c:v>
                </c:pt>
                <c:pt idx="694">
                  <c:v>50957.386754069012</c:v>
                </c:pt>
                <c:pt idx="695">
                  <c:v>52303.703913610247</c:v>
                </c:pt>
                <c:pt idx="696">
                  <c:v>55780.33813524252</c:v>
                </c:pt>
                <c:pt idx="697">
                  <c:v>58579.458927096101</c:v>
                </c:pt>
                <c:pt idx="698">
                  <c:v>60082.121106425504</c:v>
                </c:pt>
                <c:pt idx="699">
                  <c:v>61234.018203097068</c:v>
                </c:pt>
                <c:pt idx="700">
                  <c:v>62674.764716075755</c:v>
                </c:pt>
                <c:pt idx="701">
                  <c:v>63188.170351903806</c:v>
                </c:pt>
                <c:pt idx="702">
                  <c:v>63978.638007031186</c:v>
                </c:pt>
                <c:pt idx="703">
                  <c:v>63847.512602290342</c:v>
                </c:pt>
                <c:pt idx="704">
                  <c:v>63062.612632598742</c:v>
                </c:pt>
                <c:pt idx="705">
                  <c:v>62635.449526543882</c:v>
                </c:pt>
                <c:pt idx="706">
                  <c:v>61789.832793877635</c:v>
                </c:pt>
                <c:pt idx="707">
                  <c:v>59671.362644251116</c:v>
                </c:pt>
                <c:pt idx="708">
                  <c:v>57881.235554136947</c:v>
                </c:pt>
                <c:pt idx="709">
                  <c:v>53859.977393514579</c:v>
                </c:pt>
                <c:pt idx="710">
                  <c:v>50815.674182355579</c:v>
                </c:pt>
                <c:pt idx="711">
                  <c:v>47045.761598031248</c:v>
                </c:pt>
                <c:pt idx="712">
                  <c:v>43442.655242551875</c:v>
                </c:pt>
                <c:pt idx="713">
                  <c:v>39797.971872330541</c:v>
                </c:pt>
                <c:pt idx="714">
                  <c:v>36543.049290723284</c:v>
                </c:pt>
                <c:pt idx="715">
                  <c:v>34306.741818698312</c:v>
                </c:pt>
                <c:pt idx="716">
                  <c:v>32372.837554576254</c:v>
                </c:pt>
                <c:pt idx="717">
                  <c:v>30621.544484832459</c:v>
                </c:pt>
                <c:pt idx="718">
                  <c:v>28820.93716931191</c:v>
                </c:pt>
                <c:pt idx="719">
                  <c:v>27454.436115224482</c:v>
                </c:pt>
                <c:pt idx="720">
                  <c:v>26489.208806570481</c:v>
                </c:pt>
                <c:pt idx="721">
                  <c:v>25428.847762898826</c:v>
                </c:pt>
                <c:pt idx="722">
                  <c:v>25095.409695862661</c:v>
                </c:pt>
                <c:pt idx="723">
                  <c:v>25073.857483737909</c:v>
                </c:pt>
                <c:pt idx="724">
                  <c:v>25314.500033190241</c:v>
                </c:pt>
                <c:pt idx="725">
                  <c:v>26045.977973783021</c:v>
                </c:pt>
                <c:pt idx="726">
                  <c:v>27505.492263809312</c:v>
                </c:pt>
                <c:pt idx="727">
                  <c:v>29030.580061156805</c:v>
                </c:pt>
                <c:pt idx="728">
                  <c:v>30977.268495943277</c:v>
                </c:pt>
                <c:pt idx="729">
                  <c:v>32881.421619804416</c:v>
                </c:pt>
                <c:pt idx="730">
                  <c:v>35672.647376334942</c:v>
                </c:pt>
                <c:pt idx="731">
                  <c:v>38855.416549769841</c:v>
                </c:pt>
                <c:pt idx="732">
                  <c:v>41955.834625492069</c:v>
                </c:pt>
                <c:pt idx="733">
                  <c:v>45530.890973659276</c:v>
                </c:pt>
                <c:pt idx="734">
                  <c:v>49710.714317961734</c:v>
                </c:pt>
                <c:pt idx="735">
                  <c:v>52336.868537616167</c:v>
                </c:pt>
                <c:pt idx="736">
                  <c:v>56026.300773305091</c:v>
                </c:pt>
                <c:pt idx="737">
                  <c:v>58371.130238261307</c:v>
                </c:pt>
                <c:pt idx="738">
                  <c:v>59741.298295421919</c:v>
                </c:pt>
                <c:pt idx="739">
                  <c:v>61247.066323901658</c:v>
                </c:pt>
                <c:pt idx="740">
                  <c:v>60747.139774888834</c:v>
                </c:pt>
                <c:pt idx="741">
                  <c:v>60730.33257068941</c:v>
                </c:pt>
                <c:pt idx="742">
                  <c:v>59425.058461797773</c:v>
                </c:pt>
                <c:pt idx="743">
                  <c:v>59510.846960605457</c:v>
                </c:pt>
                <c:pt idx="744">
                  <c:v>59480.622050892052</c:v>
                </c:pt>
                <c:pt idx="745">
                  <c:v>58516.76321818665</c:v>
                </c:pt>
                <c:pt idx="746">
                  <c:v>57537.583701157004</c:v>
                </c:pt>
                <c:pt idx="747">
                  <c:v>57545.051121179902</c:v>
                </c:pt>
                <c:pt idx="748">
                  <c:v>59346.458110492858</c:v>
                </c:pt>
                <c:pt idx="749">
                  <c:v>58658.269305015383</c:v>
                </c:pt>
                <c:pt idx="750">
                  <c:v>57347.444836794297</c:v>
                </c:pt>
                <c:pt idx="751">
                  <c:v>57396.478163645894</c:v>
                </c:pt>
                <c:pt idx="752">
                  <c:v>56728.732975228369</c:v>
                </c:pt>
                <c:pt idx="753">
                  <c:v>56104.278048860477</c:v>
                </c:pt>
                <c:pt idx="754">
                  <c:v>55692.853841938246</c:v>
                </c:pt>
                <c:pt idx="755">
                  <c:v>55667.265105906416</c:v>
                </c:pt>
                <c:pt idx="756">
                  <c:v>55272.084112557626</c:v>
                </c:pt>
                <c:pt idx="757">
                  <c:v>54372.772514680335</c:v>
                </c:pt>
                <c:pt idx="758">
                  <c:v>53101.687064118996</c:v>
                </c:pt>
                <c:pt idx="759">
                  <c:v>52188.475611141781</c:v>
                </c:pt>
                <c:pt idx="760">
                  <c:v>51487.840729306037</c:v>
                </c:pt>
                <c:pt idx="761">
                  <c:v>51533.368884588781</c:v>
                </c:pt>
                <c:pt idx="762">
                  <c:v>49826.207835165573</c:v>
                </c:pt>
                <c:pt idx="763">
                  <c:v>48024.273480487122</c:v>
                </c:pt>
                <c:pt idx="764">
                  <c:v>46050.536499616406</c:v>
                </c:pt>
                <c:pt idx="765">
                  <c:v>44337.630964289528</c:v>
                </c:pt>
                <c:pt idx="766">
                  <c:v>44039.280686340811</c:v>
                </c:pt>
                <c:pt idx="767">
                  <c:v>42553.637571244893</c:v>
                </c:pt>
                <c:pt idx="768">
                  <c:v>40824.069493335774</c:v>
                </c:pt>
                <c:pt idx="769">
                  <c:v>39649.197491516206</c:v>
                </c:pt>
                <c:pt idx="770">
                  <c:v>38380.459775720417</c:v>
                </c:pt>
                <c:pt idx="771">
                  <c:v>36937.403775173334</c:v>
                </c:pt>
                <c:pt idx="772">
                  <c:v>35712.938189630935</c:v>
                </c:pt>
                <c:pt idx="773">
                  <c:v>34069.478598957867</c:v>
                </c:pt>
                <c:pt idx="774">
                  <c:v>33301.286051008312</c:v>
                </c:pt>
                <c:pt idx="775">
                  <c:v>33009.349776620831</c:v>
                </c:pt>
                <c:pt idx="776">
                  <c:v>33126.576096576762</c:v>
                </c:pt>
                <c:pt idx="777">
                  <c:v>32819.919569864069</c:v>
                </c:pt>
                <c:pt idx="778">
                  <c:v>32880.482427740295</c:v>
                </c:pt>
                <c:pt idx="779">
                  <c:v>32366.072964187006</c:v>
                </c:pt>
                <c:pt idx="780">
                  <c:v>31944.918485394359</c:v>
                </c:pt>
                <c:pt idx="781">
                  <c:v>31965.744806184652</c:v>
                </c:pt>
                <c:pt idx="782">
                  <c:v>31919.862900937114</c:v>
                </c:pt>
                <c:pt idx="783">
                  <c:v>31688.798848802049</c:v>
                </c:pt>
                <c:pt idx="784">
                  <c:v>30922.858734029141</c:v>
                </c:pt>
                <c:pt idx="785">
                  <c:v>31772.842410212175</c:v>
                </c:pt>
                <c:pt idx="786">
                  <c:v>32436.85987445341</c:v>
                </c:pt>
                <c:pt idx="787">
                  <c:v>33473.819477985468</c:v>
                </c:pt>
                <c:pt idx="788">
                  <c:v>34251.271987945176</c:v>
                </c:pt>
                <c:pt idx="789">
                  <c:v>35195.243861586954</c:v>
                </c:pt>
                <c:pt idx="790">
                  <c:v>35865.638511736281</c:v>
                </c:pt>
                <c:pt idx="791">
                  <c:v>37146.789167360876</c:v>
                </c:pt>
                <c:pt idx="792">
                  <c:v>40244.951635488724</c:v>
                </c:pt>
                <c:pt idx="793">
                  <c:v>41977.47364394032</c:v>
                </c:pt>
                <c:pt idx="794">
                  <c:v>43464.308203331253</c:v>
                </c:pt>
                <c:pt idx="795">
                  <c:v>46204.766722618828</c:v>
                </c:pt>
                <c:pt idx="796">
                  <c:v>48149.046978576393</c:v>
                </c:pt>
                <c:pt idx="797">
                  <c:v>50187.803787885299</c:v>
                </c:pt>
                <c:pt idx="798">
                  <c:v>51514.665834185871</c:v>
                </c:pt>
                <c:pt idx="799">
                  <c:v>52208.500184012075</c:v>
                </c:pt>
                <c:pt idx="800">
                  <c:v>53275.466518993206</c:v>
                </c:pt>
                <c:pt idx="801">
                  <c:v>53671.664504833643</c:v>
                </c:pt>
                <c:pt idx="802">
                  <c:v>53637.733164901889</c:v>
                </c:pt>
                <c:pt idx="803">
                  <c:v>52811.643618287162</c:v>
                </c:pt>
                <c:pt idx="804">
                  <c:v>52894.587826294955</c:v>
                </c:pt>
                <c:pt idx="805">
                  <c:v>51233.904678434301</c:v>
                </c:pt>
                <c:pt idx="806">
                  <c:v>49137.535488623435</c:v>
                </c:pt>
                <c:pt idx="807">
                  <c:v>46664.517511055361</c:v>
                </c:pt>
                <c:pt idx="808">
                  <c:v>44342.78862322506</c:v>
                </c:pt>
                <c:pt idx="809">
                  <c:v>41679.724758023985</c:v>
                </c:pt>
                <c:pt idx="810">
                  <c:v>39105.526148889825</c:v>
                </c:pt>
                <c:pt idx="811">
                  <c:v>36668.109332883221</c:v>
                </c:pt>
                <c:pt idx="812">
                  <c:v>34225.779763122184</c:v>
                </c:pt>
                <c:pt idx="813">
                  <c:v>31865.709504052837</c:v>
                </c:pt>
                <c:pt idx="814">
                  <c:v>29216.396683910178</c:v>
                </c:pt>
                <c:pt idx="815">
                  <c:v>27486.148795121582</c:v>
                </c:pt>
                <c:pt idx="816">
                  <c:v>25565.991831699161</c:v>
                </c:pt>
                <c:pt idx="817">
                  <c:v>23491.252070732316</c:v>
                </c:pt>
                <c:pt idx="818">
                  <c:v>22969.226964279733</c:v>
                </c:pt>
                <c:pt idx="819">
                  <c:v>21624.269169023151</c:v>
                </c:pt>
                <c:pt idx="820">
                  <c:v>21370.006823255961</c:v>
                </c:pt>
                <c:pt idx="821">
                  <c:v>21664.803988701809</c:v>
                </c:pt>
                <c:pt idx="822">
                  <c:v>22739.056356858491</c:v>
                </c:pt>
                <c:pt idx="823">
                  <c:v>23907.697981123045</c:v>
                </c:pt>
                <c:pt idx="824">
                  <c:v>26969.079555046566</c:v>
                </c:pt>
                <c:pt idx="825">
                  <c:v>29952.996402242792</c:v>
                </c:pt>
                <c:pt idx="826">
                  <c:v>33195.391609672624</c:v>
                </c:pt>
                <c:pt idx="827">
                  <c:v>37086.145696918284</c:v>
                </c:pt>
                <c:pt idx="828">
                  <c:v>39527.38638112913</c:v>
                </c:pt>
                <c:pt idx="829">
                  <c:v>43075.855993802543</c:v>
                </c:pt>
                <c:pt idx="830">
                  <c:v>47208.069207455264</c:v>
                </c:pt>
                <c:pt idx="831">
                  <c:v>49455.771714838607</c:v>
                </c:pt>
                <c:pt idx="832">
                  <c:v>51921.989734717194</c:v>
                </c:pt>
                <c:pt idx="833">
                  <c:v>54453.864872405291</c:v>
                </c:pt>
                <c:pt idx="834">
                  <c:v>55676.42640822065</c:v>
                </c:pt>
                <c:pt idx="835">
                  <c:v>56787.692979986728</c:v>
                </c:pt>
                <c:pt idx="836">
                  <c:v>56252.116305707365</c:v>
                </c:pt>
                <c:pt idx="837">
                  <c:v>56638.151735822437</c:v>
                </c:pt>
                <c:pt idx="838">
                  <c:v>56151.60547127419</c:v>
                </c:pt>
                <c:pt idx="839">
                  <c:v>55035.828212217893</c:v>
                </c:pt>
                <c:pt idx="840">
                  <c:v>54857.305072659961</c:v>
                </c:pt>
                <c:pt idx="841">
                  <c:v>55848.171901863236</c:v>
                </c:pt>
                <c:pt idx="842">
                  <c:v>55286.609855164039</c:v>
                </c:pt>
                <c:pt idx="843">
                  <c:v>55138.414729117183</c:v>
                </c:pt>
                <c:pt idx="844">
                  <c:v>55332.697501017334</c:v>
                </c:pt>
                <c:pt idx="845">
                  <c:v>54257.222088955743</c:v>
                </c:pt>
                <c:pt idx="846">
                  <c:v>51679.769279664251</c:v>
                </c:pt>
                <c:pt idx="847">
                  <c:v>49944.047470275204</c:v>
                </c:pt>
                <c:pt idx="848">
                  <c:v>48765.280707664504</c:v>
                </c:pt>
                <c:pt idx="849">
                  <c:v>46853.460401805001</c:v>
                </c:pt>
                <c:pt idx="850">
                  <c:v>44027.940524555226</c:v>
                </c:pt>
                <c:pt idx="851">
                  <c:v>42405.568786020274</c:v>
                </c:pt>
                <c:pt idx="852">
                  <c:v>41490.100382000506</c:v>
                </c:pt>
                <c:pt idx="853">
                  <c:v>41960.743125156987</c:v>
                </c:pt>
                <c:pt idx="854">
                  <c:v>41713.932472789355</c:v>
                </c:pt>
                <c:pt idx="855">
                  <c:v>42072.351923967435</c:v>
                </c:pt>
                <c:pt idx="856">
                  <c:v>39976.734125991825</c:v>
                </c:pt>
                <c:pt idx="857">
                  <c:v>39604.779220150573</c:v>
                </c:pt>
                <c:pt idx="858">
                  <c:v>36675.080346256342</c:v>
                </c:pt>
                <c:pt idx="859">
                  <c:v>31782.057179678843</c:v>
                </c:pt>
                <c:pt idx="860">
                  <c:v>31304.517586142698</c:v>
                </c:pt>
                <c:pt idx="861">
                  <c:v>30339.04145978923</c:v>
                </c:pt>
                <c:pt idx="862">
                  <c:v>30609.514354281659</c:v>
                </c:pt>
                <c:pt idx="863">
                  <c:v>29584.935121718925</c:v>
                </c:pt>
                <c:pt idx="864">
                  <c:v>27809.241275490298</c:v>
                </c:pt>
                <c:pt idx="865">
                  <c:v>27673.881692494466</c:v>
                </c:pt>
                <c:pt idx="866">
                  <c:v>27335.544726311346</c:v>
                </c:pt>
                <c:pt idx="867">
                  <c:v>25832.22458430492</c:v>
                </c:pt>
                <c:pt idx="868">
                  <c:v>24636.319623497529</c:v>
                </c:pt>
                <c:pt idx="869">
                  <c:v>24679.470119133421</c:v>
                </c:pt>
                <c:pt idx="870">
                  <c:v>22423.842793044241</c:v>
                </c:pt>
                <c:pt idx="871">
                  <c:v>19504.667919981217</c:v>
                </c:pt>
                <c:pt idx="872">
                  <c:v>18824.042396852034</c:v>
                </c:pt>
                <c:pt idx="873">
                  <c:v>18391.321995755745</c:v>
                </c:pt>
                <c:pt idx="874">
                  <c:v>18266.363994984302</c:v>
                </c:pt>
                <c:pt idx="875">
                  <c:v>18357.814208225896</c:v>
                </c:pt>
                <c:pt idx="876">
                  <c:v>18535.231821711161</c:v>
                </c:pt>
                <c:pt idx="877">
                  <c:v>17955.172434576856</c:v>
                </c:pt>
                <c:pt idx="878">
                  <c:v>17312.695176237616</c:v>
                </c:pt>
                <c:pt idx="879">
                  <c:v>16454.780796466359</c:v>
                </c:pt>
                <c:pt idx="880">
                  <c:v>13152.190261613236</c:v>
                </c:pt>
                <c:pt idx="881">
                  <c:v>9621.6639929657231</c:v>
                </c:pt>
                <c:pt idx="882">
                  <c:v>8808.5653755242874</c:v>
                </c:pt>
                <c:pt idx="883">
                  <c:v>8277.3223484129121</c:v>
                </c:pt>
                <c:pt idx="884">
                  <c:v>9426.9223178497268</c:v>
                </c:pt>
                <c:pt idx="885">
                  <c:v>13795.659622094769</c:v>
                </c:pt>
                <c:pt idx="886">
                  <c:v>14140.527308768542</c:v>
                </c:pt>
                <c:pt idx="887">
                  <c:v>13602.217332353437</c:v>
                </c:pt>
                <c:pt idx="888">
                  <c:v>16640.906362283105</c:v>
                </c:pt>
                <c:pt idx="889">
                  <c:v>17861.556354351356</c:v>
                </c:pt>
                <c:pt idx="890">
                  <c:v>19133.795608882254</c:v>
                </c:pt>
                <c:pt idx="891">
                  <c:v>17942.893996801886</c:v>
                </c:pt>
                <c:pt idx="892">
                  <c:v>16739.691847061516</c:v>
                </c:pt>
                <c:pt idx="893">
                  <c:v>17920.851764810956</c:v>
                </c:pt>
                <c:pt idx="894">
                  <c:v>18509.866788107465</c:v>
                </c:pt>
                <c:pt idx="895">
                  <c:v>18332.099918696054</c:v>
                </c:pt>
                <c:pt idx="896">
                  <c:v>17454.428012247721</c:v>
                </c:pt>
                <c:pt idx="897">
                  <c:v>15587.737591018678</c:v>
                </c:pt>
                <c:pt idx="898">
                  <c:v>11422.886031606964</c:v>
                </c:pt>
                <c:pt idx="899">
                  <c:v>6485.07075607148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1912.8956372343</c:v>
                </c:pt>
                <c:pt idx="985">
                  <c:v>196.14694532300192</c:v>
                </c:pt>
                <c:pt idx="986">
                  <c:v>2201.5461448215356</c:v>
                </c:pt>
                <c:pt idx="987">
                  <c:v>4580.6355807025102</c:v>
                </c:pt>
                <c:pt idx="988">
                  <c:v>5212.3331717253459</c:v>
                </c:pt>
                <c:pt idx="989">
                  <c:v>3163.4803447330341</c:v>
                </c:pt>
                <c:pt idx="990">
                  <c:v>2028.1464469268806</c:v>
                </c:pt>
                <c:pt idx="991">
                  <c:v>1246.7400514244816</c:v>
                </c:pt>
                <c:pt idx="992">
                  <c:v>3943.6943179698865</c:v>
                </c:pt>
                <c:pt idx="993">
                  <c:v>3556.0725142755027</c:v>
                </c:pt>
                <c:pt idx="994">
                  <c:v>4367.4184589595825</c:v>
                </c:pt>
                <c:pt idx="995">
                  <c:v>4364.7911441354727</c:v>
                </c:pt>
                <c:pt idx="996">
                  <c:v>5474.8117139878013</c:v>
                </c:pt>
                <c:pt idx="997">
                  <c:v>3465.2639034202439</c:v>
                </c:pt>
                <c:pt idx="998">
                  <c:v>0</c:v>
                </c:pt>
                <c:pt idx="999">
                  <c:v>936.77819926344182</c:v>
                </c:pt>
                <c:pt idx="1000">
                  <c:v>1056.052919882175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2627.6905199694452</c:v>
                </c:pt>
                <c:pt idx="1119">
                  <c:v>4010.2775075918912</c:v>
                </c:pt>
                <c:pt idx="1120">
                  <c:v>2861.3847727014672</c:v>
                </c:pt>
                <c:pt idx="1121">
                  <c:v>4010.5791321712813</c:v>
                </c:pt>
                <c:pt idx="1122">
                  <c:v>5054.9802900696704</c:v>
                </c:pt>
                <c:pt idx="1123">
                  <c:v>6791.9563011629134</c:v>
                </c:pt>
                <c:pt idx="1124">
                  <c:v>6263.2355232181217</c:v>
                </c:pt>
                <c:pt idx="1125">
                  <c:v>6303.0050781720574</c:v>
                </c:pt>
                <c:pt idx="1126">
                  <c:v>7358.7933165380828</c:v>
                </c:pt>
                <c:pt idx="1127">
                  <c:v>7041.4341682431505</c:v>
                </c:pt>
                <c:pt idx="1128">
                  <c:v>8566.8460310681094</c:v>
                </c:pt>
                <c:pt idx="1129">
                  <c:v>7804.3808262771254</c:v>
                </c:pt>
                <c:pt idx="1130">
                  <c:v>5702.2560345693473</c:v>
                </c:pt>
                <c:pt idx="1131">
                  <c:v>3690.3997000860122</c:v>
                </c:pt>
                <c:pt idx="1132">
                  <c:v>3170.4163814256576</c:v>
                </c:pt>
                <c:pt idx="1133">
                  <c:v>2948.7560904340935</c:v>
                </c:pt>
                <c:pt idx="1134">
                  <c:v>3303.9877888393262</c:v>
                </c:pt>
                <c:pt idx="1135">
                  <c:v>4637.1243176843564</c:v>
                </c:pt>
                <c:pt idx="1136">
                  <c:v>3612.0760262490962</c:v>
                </c:pt>
                <c:pt idx="1137">
                  <c:v>3184.7880454102069</c:v>
                </c:pt>
                <c:pt idx="1138">
                  <c:v>0</c:v>
                </c:pt>
                <c:pt idx="1139">
                  <c:v>1848.8834130435998</c:v>
                </c:pt>
                <c:pt idx="1140">
                  <c:v>0</c:v>
                </c:pt>
                <c:pt idx="1141">
                  <c:v>2198.2316354800423</c:v>
                </c:pt>
                <c:pt idx="1142">
                  <c:v>3301.0717111570352</c:v>
                </c:pt>
                <c:pt idx="1143">
                  <c:v>4738.6063317214057</c:v>
                </c:pt>
                <c:pt idx="1144">
                  <c:v>1647.3351026299058</c:v>
                </c:pt>
                <c:pt idx="1145">
                  <c:v>583.56935441945791</c:v>
                </c:pt>
                <c:pt idx="1146">
                  <c:v>4779.5840972797159</c:v>
                </c:pt>
                <c:pt idx="1147">
                  <c:v>5567.9742267972624</c:v>
                </c:pt>
                <c:pt idx="1148">
                  <c:v>4562.5602509893224</c:v>
                </c:pt>
                <c:pt idx="1149">
                  <c:v>2497.0222987601437</c:v>
                </c:pt>
                <c:pt idx="1150">
                  <c:v>2381.0297715712763</c:v>
                </c:pt>
                <c:pt idx="1151">
                  <c:v>4027.1529556797686</c:v>
                </c:pt>
                <c:pt idx="1152">
                  <c:v>2767.8144237943711</c:v>
                </c:pt>
                <c:pt idx="1153">
                  <c:v>4774.6353525146405</c:v>
                </c:pt>
                <c:pt idx="1154">
                  <c:v>4246.3536845925255</c:v>
                </c:pt>
                <c:pt idx="1155">
                  <c:v>4626.5203379539444</c:v>
                </c:pt>
                <c:pt idx="1156">
                  <c:v>4622.2221359043542</c:v>
                </c:pt>
                <c:pt idx="1157">
                  <c:v>1163.1568663891521</c:v>
                </c:pt>
                <c:pt idx="1158">
                  <c:v>0</c:v>
                </c:pt>
                <c:pt idx="1159">
                  <c:v>0</c:v>
                </c:pt>
                <c:pt idx="1160">
                  <c:v>607.08157433181714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615.22266222986252</c:v>
                </c:pt>
                <c:pt idx="1368">
                  <c:v>1980.4332436620534</c:v>
                </c:pt>
                <c:pt idx="1369">
                  <c:v>5124.1704471314115</c:v>
                </c:pt>
                <c:pt idx="1370">
                  <c:v>14552.15377097589</c:v>
                </c:pt>
                <c:pt idx="1371">
                  <c:v>17949.194830425557</c:v>
                </c:pt>
                <c:pt idx="1372">
                  <c:v>20572.938434686395</c:v>
                </c:pt>
                <c:pt idx="1373">
                  <c:v>22486.753922811626</c:v>
                </c:pt>
                <c:pt idx="1374">
                  <c:v>22050.985142560148</c:v>
                </c:pt>
                <c:pt idx="1375">
                  <c:v>27703.635789456257</c:v>
                </c:pt>
                <c:pt idx="1376">
                  <c:v>25751.511440994062</c:v>
                </c:pt>
                <c:pt idx="1377">
                  <c:v>27507.389460812454</c:v>
                </c:pt>
                <c:pt idx="1378">
                  <c:v>31109.591650063434</c:v>
                </c:pt>
                <c:pt idx="1379">
                  <c:v>32273.979198482077</c:v>
                </c:pt>
                <c:pt idx="1380">
                  <c:v>29446.786481199728</c:v>
                </c:pt>
                <c:pt idx="1381">
                  <c:v>28714.078325543705</c:v>
                </c:pt>
                <c:pt idx="1382">
                  <c:v>30320.934869948811</c:v>
                </c:pt>
                <c:pt idx="1383">
                  <c:v>26256.571599877636</c:v>
                </c:pt>
                <c:pt idx="1384">
                  <c:v>24627.296313493585</c:v>
                </c:pt>
                <c:pt idx="1385">
                  <c:v>24760.278675595793</c:v>
                </c:pt>
                <c:pt idx="1386">
                  <c:v>24338.119891445655</c:v>
                </c:pt>
                <c:pt idx="1387">
                  <c:v>24553.974388954255</c:v>
                </c:pt>
                <c:pt idx="1388">
                  <c:v>24503.844500340532</c:v>
                </c:pt>
                <c:pt idx="1389">
                  <c:v>21364.867467491582</c:v>
                </c:pt>
                <c:pt idx="1390">
                  <c:v>22313.557584170478</c:v>
                </c:pt>
                <c:pt idx="1391">
                  <c:v>21644.624276581064</c:v>
                </c:pt>
                <c:pt idx="1392">
                  <c:v>23749.098595850381</c:v>
                </c:pt>
                <c:pt idx="1393">
                  <c:v>23886.255222950756</c:v>
                </c:pt>
                <c:pt idx="1394">
                  <c:v>23862.119469244171</c:v>
                </c:pt>
                <c:pt idx="1395">
                  <c:v>15241.772599553755</c:v>
                </c:pt>
                <c:pt idx="1396">
                  <c:v>13864.769857897896</c:v>
                </c:pt>
                <c:pt idx="1397">
                  <c:v>20247.203284479663</c:v>
                </c:pt>
                <c:pt idx="1398">
                  <c:v>27589.849392139215</c:v>
                </c:pt>
                <c:pt idx="1399">
                  <c:v>27005.077165862145</c:v>
                </c:pt>
                <c:pt idx="1400">
                  <c:v>29041.388014785385</c:v>
                </c:pt>
                <c:pt idx="1401">
                  <c:v>28133.615045403676</c:v>
                </c:pt>
                <c:pt idx="1402">
                  <c:v>28546.590810162579</c:v>
                </c:pt>
                <c:pt idx="1403">
                  <c:v>31102.665637390262</c:v>
                </c:pt>
                <c:pt idx="1404">
                  <c:v>33819.389253672416</c:v>
                </c:pt>
                <c:pt idx="1405">
                  <c:v>35132.483502863186</c:v>
                </c:pt>
                <c:pt idx="1406">
                  <c:v>33315.687755486244</c:v>
                </c:pt>
                <c:pt idx="1407">
                  <c:v>34818.755904244237</c:v>
                </c:pt>
                <c:pt idx="1408">
                  <c:v>31640.375187713067</c:v>
                </c:pt>
                <c:pt idx="1409">
                  <c:v>37112.253983903924</c:v>
                </c:pt>
                <c:pt idx="1410">
                  <c:v>33390.822477078043</c:v>
                </c:pt>
                <c:pt idx="1411">
                  <c:v>36353.72560563482</c:v>
                </c:pt>
                <c:pt idx="1412">
                  <c:v>41815.802375305466</c:v>
                </c:pt>
                <c:pt idx="1413">
                  <c:v>40826.991454507297</c:v>
                </c:pt>
                <c:pt idx="1414">
                  <c:v>39759.284372365197</c:v>
                </c:pt>
                <c:pt idx="1415">
                  <c:v>36149.835246144292</c:v>
                </c:pt>
                <c:pt idx="1416">
                  <c:v>43929.213678578046</c:v>
                </c:pt>
                <c:pt idx="1417">
                  <c:v>38734.61518370259</c:v>
                </c:pt>
                <c:pt idx="1418">
                  <c:v>40809.954080995012</c:v>
                </c:pt>
                <c:pt idx="1419">
                  <c:v>45901.568031623559</c:v>
                </c:pt>
                <c:pt idx="1420">
                  <c:v>44413.623147391343</c:v>
                </c:pt>
                <c:pt idx="1421">
                  <c:v>34862.789193858582</c:v>
                </c:pt>
                <c:pt idx="1422">
                  <c:v>35651.856715879141</c:v>
                </c:pt>
                <c:pt idx="1423">
                  <c:v>39809.010541155949</c:v>
                </c:pt>
                <c:pt idx="1424">
                  <c:v>40270.134605174833</c:v>
                </c:pt>
                <c:pt idx="1425">
                  <c:v>42695.463304091754</c:v>
                </c:pt>
                <c:pt idx="1426">
                  <c:v>44246.472337706611</c:v>
                </c:pt>
                <c:pt idx="1427">
                  <c:v>42499.102633960501</c:v>
                </c:pt>
                <c:pt idx="1428">
                  <c:v>34230.720170194087</c:v>
                </c:pt>
                <c:pt idx="1429">
                  <c:v>33525.222795210575</c:v>
                </c:pt>
                <c:pt idx="1430">
                  <c:v>33787.149369863255</c:v>
                </c:pt>
                <c:pt idx="1431">
                  <c:v>38384.182589960161</c:v>
                </c:pt>
                <c:pt idx="1432">
                  <c:v>39407.527589539925</c:v>
                </c:pt>
                <c:pt idx="1433">
                  <c:v>37306.131097292811</c:v>
                </c:pt>
                <c:pt idx="1434">
                  <c:v>33438.56528598877</c:v>
                </c:pt>
                <c:pt idx="1435">
                  <c:v>32094.842160001572</c:v>
                </c:pt>
                <c:pt idx="1436">
                  <c:v>29327.100787743475</c:v>
                </c:pt>
                <c:pt idx="1437">
                  <c:v>28700.392094977717</c:v>
                </c:pt>
                <c:pt idx="1438">
                  <c:v>26212.131549928148</c:v>
                </c:pt>
                <c:pt idx="1439">
                  <c:v>21160.586008850099</c:v>
                </c:pt>
                <c:pt idx="1440">
                  <c:v>21429.805834418024</c:v>
                </c:pt>
                <c:pt idx="1441">
                  <c:v>23727.037603025427</c:v>
                </c:pt>
                <c:pt idx="1442">
                  <c:v>18318.724018842557</c:v>
                </c:pt>
                <c:pt idx="1443">
                  <c:v>18170.616146945489</c:v>
                </c:pt>
                <c:pt idx="1444">
                  <c:v>19458.170325462215</c:v>
                </c:pt>
                <c:pt idx="1445">
                  <c:v>18605.404644069702</c:v>
                </c:pt>
                <c:pt idx="1446">
                  <c:v>15461.526553030395</c:v>
                </c:pt>
                <c:pt idx="1447">
                  <c:v>15894.98806512691</c:v>
                </c:pt>
                <c:pt idx="1448">
                  <c:v>12423.873829185481</c:v>
                </c:pt>
                <c:pt idx="1449">
                  <c:v>17561.970715002921</c:v>
                </c:pt>
                <c:pt idx="1450">
                  <c:v>18281.488902595822</c:v>
                </c:pt>
                <c:pt idx="1451">
                  <c:v>19187.3145325722</c:v>
                </c:pt>
                <c:pt idx="1452">
                  <c:v>16497.086169191705</c:v>
                </c:pt>
                <c:pt idx="1453">
                  <c:v>16149.447704819824</c:v>
                </c:pt>
                <c:pt idx="1454">
                  <c:v>12832.711421956161</c:v>
                </c:pt>
                <c:pt idx="1455">
                  <c:v>13005.924323198189</c:v>
                </c:pt>
                <c:pt idx="1456">
                  <c:v>19285.203072605458</c:v>
                </c:pt>
                <c:pt idx="1457">
                  <c:v>13445.987275395768</c:v>
                </c:pt>
                <c:pt idx="1458">
                  <c:v>13239.670187969881</c:v>
                </c:pt>
                <c:pt idx="1459">
                  <c:v>18240.356417808696</c:v>
                </c:pt>
                <c:pt idx="1460">
                  <c:v>21083.797578259881</c:v>
                </c:pt>
                <c:pt idx="1461">
                  <c:v>21471.665426874817</c:v>
                </c:pt>
                <c:pt idx="1462">
                  <c:v>22892.894894147721</c:v>
                </c:pt>
                <c:pt idx="1463">
                  <c:v>24703.888767559627</c:v>
                </c:pt>
                <c:pt idx="1464">
                  <c:v>23199.542732739828</c:v>
                </c:pt>
                <c:pt idx="1465">
                  <c:v>25174.2419189227</c:v>
                </c:pt>
                <c:pt idx="1466">
                  <c:v>28991.057884468679</c:v>
                </c:pt>
                <c:pt idx="1467">
                  <c:v>36154.562765084964</c:v>
                </c:pt>
                <c:pt idx="1468">
                  <c:v>41830.815028559657</c:v>
                </c:pt>
                <c:pt idx="1469">
                  <c:v>44383.370140813575</c:v>
                </c:pt>
                <c:pt idx="1470">
                  <c:v>44307.544844699893</c:v>
                </c:pt>
                <c:pt idx="1471">
                  <c:v>42842.358720696197</c:v>
                </c:pt>
                <c:pt idx="1472">
                  <c:v>46171.570558816849</c:v>
                </c:pt>
                <c:pt idx="1473">
                  <c:v>47570.268900901508</c:v>
                </c:pt>
                <c:pt idx="1474">
                  <c:v>50952.567012274441</c:v>
                </c:pt>
                <c:pt idx="1475">
                  <c:v>52514.616607311626</c:v>
                </c:pt>
                <c:pt idx="1476">
                  <c:v>52283.682727248342</c:v>
                </c:pt>
                <c:pt idx="1477">
                  <c:v>52211.383564557371</c:v>
                </c:pt>
                <c:pt idx="1478">
                  <c:v>51061.249745843677</c:v>
                </c:pt>
                <c:pt idx="1479">
                  <c:v>48769.462536103369</c:v>
                </c:pt>
                <c:pt idx="1480">
                  <c:v>49837.993281519717</c:v>
                </c:pt>
                <c:pt idx="1481">
                  <c:v>47623.576476263181</c:v>
                </c:pt>
                <c:pt idx="1482">
                  <c:v>51161.010812458459</c:v>
                </c:pt>
                <c:pt idx="1483">
                  <c:v>52690.012377199317</c:v>
                </c:pt>
                <c:pt idx="1484">
                  <c:v>53170.254907311595</c:v>
                </c:pt>
                <c:pt idx="1485">
                  <c:v>50996.14909522816</c:v>
                </c:pt>
                <c:pt idx="1486">
                  <c:v>50776.330310241043</c:v>
                </c:pt>
                <c:pt idx="1487">
                  <c:v>51821.095386368208</c:v>
                </c:pt>
                <c:pt idx="1488">
                  <c:v>51387.593569142438</c:v>
                </c:pt>
                <c:pt idx="1489">
                  <c:v>50024.357972042613</c:v>
                </c:pt>
                <c:pt idx="1490">
                  <c:v>50400.265823643174</c:v>
                </c:pt>
                <c:pt idx="1491">
                  <c:v>50932.209217542288</c:v>
                </c:pt>
                <c:pt idx="1492">
                  <c:v>51652.817713933982</c:v>
                </c:pt>
                <c:pt idx="1493">
                  <c:v>51202.23129729944</c:v>
                </c:pt>
                <c:pt idx="1494">
                  <c:v>52068.990419530994</c:v>
                </c:pt>
                <c:pt idx="1495">
                  <c:v>53671.378132402948</c:v>
                </c:pt>
                <c:pt idx="1496">
                  <c:v>54614.983517725617</c:v>
                </c:pt>
                <c:pt idx="1497">
                  <c:v>56003.29995552302</c:v>
                </c:pt>
                <c:pt idx="1498">
                  <c:v>58490.360087837384</c:v>
                </c:pt>
                <c:pt idx="1499">
                  <c:v>60003.970498609997</c:v>
                </c:pt>
                <c:pt idx="1500">
                  <c:v>62229.057779553084</c:v>
                </c:pt>
                <c:pt idx="1501">
                  <c:v>64237.054405756629</c:v>
                </c:pt>
                <c:pt idx="1502">
                  <c:v>65343.881428546432</c:v>
                </c:pt>
                <c:pt idx="1503">
                  <c:v>66493.070534870509</c:v>
                </c:pt>
                <c:pt idx="1504">
                  <c:v>67918.137358778884</c:v>
                </c:pt>
                <c:pt idx="1505">
                  <c:v>69236.934726097621</c:v>
                </c:pt>
                <c:pt idx="1506">
                  <c:v>70398.038315636659</c:v>
                </c:pt>
                <c:pt idx="1507">
                  <c:v>71336.169526019003</c:v>
                </c:pt>
                <c:pt idx="1508">
                  <c:v>69882.66567844995</c:v>
                </c:pt>
                <c:pt idx="1509">
                  <c:v>70387.621270998105</c:v>
                </c:pt>
                <c:pt idx="1510">
                  <c:v>71507.496936102514</c:v>
                </c:pt>
                <c:pt idx="1511">
                  <c:v>71521.921530425971</c:v>
                </c:pt>
                <c:pt idx="1512">
                  <c:v>71941.077442241425</c:v>
                </c:pt>
                <c:pt idx="1513">
                  <c:v>72201.686100280684</c:v>
                </c:pt>
                <c:pt idx="1514">
                  <c:v>72421.597525528079</c:v>
                </c:pt>
                <c:pt idx="1515">
                  <c:v>72772.427680108973</c:v>
                </c:pt>
                <c:pt idx="1516">
                  <c:v>73186.632151909347</c:v>
                </c:pt>
                <c:pt idx="1517">
                  <c:v>72743.798391556338</c:v>
                </c:pt>
                <c:pt idx="1518">
                  <c:v>72737.48523512503</c:v>
                </c:pt>
                <c:pt idx="1519">
                  <c:v>72055.643567592619</c:v>
                </c:pt>
                <c:pt idx="1520">
                  <c:v>70977.195017683684</c:v>
                </c:pt>
                <c:pt idx="1521">
                  <c:v>70067.499686404772</c:v>
                </c:pt>
                <c:pt idx="1522">
                  <c:v>69386.303916239005</c:v>
                </c:pt>
                <c:pt idx="1523">
                  <c:v>68099.726620077141</c:v>
                </c:pt>
                <c:pt idx="1524">
                  <c:v>65877.816965667138</c:v>
                </c:pt>
                <c:pt idx="1525">
                  <c:v>65470.209386307855</c:v>
                </c:pt>
                <c:pt idx="1526">
                  <c:v>64331.777612138227</c:v>
                </c:pt>
                <c:pt idx="1527">
                  <c:v>63711.513285311594</c:v>
                </c:pt>
                <c:pt idx="1528">
                  <c:v>64250.542390124501</c:v>
                </c:pt>
                <c:pt idx="1529">
                  <c:v>63609.758090889482</c:v>
                </c:pt>
                <c:pt idx="1530">
                  <c:v>62385.577040788485</c:v>
                </c:pt>
                <c:pt idx="1531">
                  <c:v>61254.557456705275</c:v>
                </c:pt>
                <c:pt idx="1532">
                  <c:v>59230.311668090893</c:v>
                </c:pt>
                <c:pt idx="1533">
                  <c:v>58091.804646834862</c:v>
                </c:pt>
                <c:pt idx="1534">
                  <c:v>57119.940374385893</c:v>
                </c:pt>
                <c:pt idx="1535">
                  <c:v>55311.403883671956</c:v>
                </c:pt>
                <c:pt idx="1536">
                  <c:v>54248.461545609025</c:v>
                </c:pt>
                <c:pt idx="1537">
                  <c:v>54022.727093209985</c:v>
                </c:pt>
                <c:pt idx="1538">
                  <c:v>53497.596092630374</c:v>
                </c:pt>
                <c:pt idx="1539">
                  <c:v>52814.110827040109</c:v>
                </c:pt>
                <c:pt idx="1540">
                  <c:v>51228.420990158942</c:v>
                </c:pt>
                <c:pt idx="1541">
                  <c:v>50453.348231847689</c:v>
                </c:pt>
                <c:pt idx="1542">
                  <c:v>50456.469335453294</c:v>
                </c:pt>
                <c:pt idx="1543">
                  <c:v>50305.147240128841</c:v>
                </c:pt>
                <c:pt idx="1544">
                  <c:v>49384.43321849074</c:v>
                </c:pt>
                <c:pt idx="1545">
                  <c:v>49225.5957678247</c:v>
                </c:pt>
                <c:pt idx="1546">
                  <c:v>49401.325492120224</c:v>
                </c:pt>
                <c:pt idx="1547">
                  <c:v>49353.699023202425</c:v>
                </c:pt>
                <c:pt idx="1548">
                  <c:v>49019.884549107046</c:v>
                </c:pt>
                <c:pt idx="1549">
                  <c:v>48896.773705404325</c:v>
                </c:pt>
                <c:pt idx="1550">
                  <c:v>48814.034639046105</c:v>
                </c:pt>
                <c:pt idx="1551">
                  <c:v>48161.339322817425</c:v>
                </c:pt>
                <c:pt idx="1552">
                  <c:v>48817.7912331599</c:v>
                </c:pt>
                <c:pt idx="1553">
                  <c:v>48535.681331700005</c:v>
                </c:pt>
                <c:pt idx="1554">
                  <c:v>47406.713112913174</c:v>
                </c:pt>
                <c:pt idx="1555">
                  <c:v>46454.05444623503</c:v>
                </c:pt>
                <c:pt idx="1556">
                  <c:v>47153.944487843473</c:v>
                </c:pt>
                <c:pt idx="1557">
                  <c:v>47458.156857491245</c:v>
                </c:pt>
                <c:pt idx="1558">
                  <c:v>47889.349348145333</c:v>
                </c:pt>
                <c:pt idx="1559">
                  <c:v>47774.038860397493</c:v>
                </c:pt>
                <c:pt idx="1560">
                  <c:v>50420.323094013926</c:v>
                </c:pt>
                <c:pt idx="1561">
                  <c:v>52916.774339100593</c:v>
                </c:pt>
                <c:pt idx="1562">
                  <c:v>53306.020663698961</c:v>
                </c:pt>
                <c:pt idx="1563">
                  <c:v>53468.173809562475</c:v>
                </c:pt>
                <c:pt idx="1564">
                  <c:v>54705.379957429803</c:v>
                </c:pt>
                <c:pt idx="1565">
                  <c:v>55110.292263043375</c:v>
                </c:pt>
                <c:pt idx="1566">
                  <c:v>54021.888036908815</c:v>
                </c:pt>
                <c:pt idx="1567">
                  <c:v>51710.307839239606</c:v>
                </c:pt>
                <c:pt idx="1568">
                  <c:v>51643.278289568276</c:v>
                </c:pt>
                <c:pt idx="1569">
                  <c:v>51120.96419629654</c:v>
                </c:pt>
                <c:pt idx="1570">
                  <c:v>49587.420742992836</c:v>
                </c:pt>
                <c:pt idx="1571">
                  <c:v>46773.761981055766</c:v>
                </c:pt>
                <c:pt idx="1572">
                  <c:v>45028.672845709356</c:v>
                </c:pt>
                <c:pt idx="1573">
                  <c:v>42456.518830567016</c:v>
                </c:pt>
                <c:pt idx="1574">
                  <c:v>39304.103493491777</c:v>
                </c:pt>
                <c:pt idx="1575">
                  <c:v>34981.292117583449</c:v>
                </c:pt>
                <c:pt idx="1576">
                  <c:v>31972.206767249736</c:v>
                </c:pt>
                <c:pt idx="1577">
                  <c:v>28925.600071727156</c:v>
                </c:pt>
                <c:pt idx="1578">
                  <c:v>24514.470462919264</c:v>
                </c:pt>
                <c:pt idx="1579">
                  <c:v>22969.075491630301</c:v>
                </c:pt>
                <c:pt idx="1580">
                  <c:v>20210.434590034289</c:v>
                </c:pt>
                <c:pt idx="1581">
                  <c:v>19036.678315555757</c:v>
                </c:pt>
                <c:pt idx="1582">
                  <c:v>18093.436295120304</c:v>
                </c:pt>
                <c:pt idx="1583">
                  <c:v>17660.982030690939</c:v>
                </c:pt>
                <c:pt idx="1584">
                  <c:v>17316.664910707637</c:v>
                </c:pt>
                <c:pt idx="1585">
                  <c:v>16174.508533092827</c:v>
                </c:pt>
                <c:pt idx="1586">
                  <c:v>14614.843925702822</c:v>
                </c:pt>
                <c:pt idx="1587">
                  <c:v>12662.310037383368</c:v>
                </c:pt>
                <c:pt idx="1588">
                  <c:v>12877.505693898058</c:v>
                </c:pt>
                <c:pt idx="1589">
                  <c:v>13024.797698092852</c:v>
                </c:pt>
                <c:pt idx="1590">
                  <c:v>13270.623534293969</c:v>
                </c:pt>
                <c:pt idx="1591">
                  <c:v>13320.876275495461</c:v>
                </c:pt>
                <c:pt idx="1592">
                  <c:v>14278.651126271769</c:v>
                </c:pt>
                <c:pt idx="1593">
                  <c:v>14167.511265800134</c:v>
                </c:pt>
                <c:pt idx="1594">
                  <c:v>16350.456708584205</c:v>
                </c:pt>
                <c:pt idx="1595">
                  <c:v>17909.328925248927</c:v>
                </c:pt>
                <c:pt idx="1596">
                  <c:v>20551.737627394312</c:v>
                </c:pt>
                <c:pt idx="1597">
                  <c:v>23057.210422440454</c:v>
                </c:pt>
                <c:pt idx="1598">
                  <c:v>24591.751201592248</c:v>
                </c:pt>
                <c:pt idx="1599">
                  <c:v>26491.085936481217</c:v>
                </c:pt>
                <c:pt idx="1600">
                  <c:v>28794.114815860783</c:v>
                </c:pt>
                <c:pt idx="1601">
                  <c:v>29926.793350054839</c:v>
                </c:pt>
                <c:pt idx="1602">
                  <c:v>30031.736922718104</c:v>
                </c:pt>
                <c:pt idx="1603">
                  <c:v>30521.82549046836</c:v>
                </c:pt>
                <c:pt idx="1604">
                  <c:v>28647.832205484116</c:v>
                </c:pt>
                <c:pt idx="1605">
                  <c:v>29021.906472365044</c:v>
                </c:pt>
                <c:pt idx="1606">
                  <c:v>28949.783769092908</c:v>
                </c:pt>
                <c:pt idx="1607">
                  <c:v>29056.561957046695</c:v>
                </c:pt>
                <c:pt idx="1608">
                  <c:v>28442.291694445499</c:v>
                </c:pt>
                <c:pt idx="1609">
                  <c:v>27330.215518402096</c:v>
                </c:pt>
                <c:pt idx="1610">
                  <c:v>26109.869741950457</c:v>
                </c:pt>
                <c:pt idx="1611">
                  <c:v>25530.336384946815</c:v>
                </c:pt>
                <c:pt idx="1612">
                  <c:v>25935.171232227302</c:v>
                </c:pt>
                <c:pt idx="1613">
                  <c:v>24268.760485040071</c:v>
                </c:pt>
                <c:pt idx="1614">
                  <c:v>23905.35698418571</c:v>
                </c:pt>
                <c:pt idx="1615">
                  <c:v>23792.178495481621</c:v>
                </c:pt>
                <c:pt idx="1616">
                  <c:v>25492.315098919866</c:v>
                </c:pt>
                <c:pt idx="1617">
                  <c:v>22152.392990299701</c:v>
                </c:pt>
                <c:pt idx="1618">
                  <c:v>20286.40612935862</c:v>
                </c:pt>
                <c:pt idx="1619">
                  <c:v>18760.690567751968</c:v>
                </c:pt>
                <c:pt idx="1620">
                  <c:v>14434.004890520373</c:v>
                </c:pt>
                <c:pt idx="1621">
                  <c:v>13487.309138451947</c:v>
                </c:pt>
                <c:pt idx="1622">
                  <c:v>11765.901996291645</c:v>
                </c:pt>
                <c:pt idx="1623">
                  <c:v>10153.574656204655</c:v>
                </c:pt>
                <c:pt idx="1624">
                  <c:v>10094.296463601888</c:v>
                </c:pt>
                <c:pt idx="1625">
                  <c:v>9352.7268997880801</c:v>
                </c:pt>
                <c:pt idx="1626">
                  <c:v>8104.1293334977563</c:v>
                </c:pt>
                <c:pt idx="1627">
                  <c:v>6741.3997049263335</c:v>
                </c:pt>
                <c:pt idx="1628">
                  <c:v>5018.2768488249276</c:v>
                </c:pt>
                <c:pt idx="1629">
                  <c:v>3586.5132259662714</c:v>
                </c:pt>
                <c:pt idx="1630">
                  <c:v>2634.6205535539411</c:v>
                </c:pt>
                <c:pt idx="1631">
                  <c:v>1657.9883845536242</c:v>
                </c:pt>
                <c:pt idx="1632">
                  <c:v>240.08472926146351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1146.0071742823566</c:v>
                </c:pt>
                <c:pt idx="1743">
                  <c:v>1845.9340029042951</c:v>
                </c:pt>
                <c:pt idx="1744">
                  <c:v>0</c:v>
                </c:pt>
                <c:pt idx="1745">
                  <c:v>1390.9372891001133</c:v>
                </c:pt>
                <c:pt idx="1746">
                  <c:v>6113.6971183114219</c:v>
                </c:pt>
                <c:pt idx="1747">
                  <c:v>6321.8544573865875</c:v>
                </c:pt>
                <c:pt idx="1748">
                  <c:v>7353.7462818666754</c:v>
                </c:pt>
                <c:pt idx="1749">
                  <c:v>8694.4068684382291</c:v>
                </c:pt>
                <c:pt idx="1750">
                  <c:v>7541.8285279941119</c:v>
                </c:pt>
                <c:pt idx="1751">
                  <c:v>2148.6936258413552</c:v>
                </c:pt>
                <c:pt idx="1752">
                  <c:v>6924.6877325969981</c:v>
                </c:pt>
                <c:pt idx="1753">
                  <c:v>12031.462210390746</c:v>
                </c:pt>
                <c:pt idx="1754">
                  <c:v>17635.658892545762</c:v>
                </c:pt>
                <c:pt idx="1755">
                  <c:v>19063.653028322657</c:v>
                </c:pt>
                <c:pt idx="1756">
                  <c:v>20395.575568540524</c:v>
                </c:pt>
                <c:pt idx="1757">
                  <c:v>20806.811858305857</c:v>
                </c:pt>
                <c:pt idx="1758">
                  <c:v>22675.977195765798</c:v>
                </c:pt>
                <c:pt idx="1759">
                  <c:v>23379.8277978888</c:v>
                </c:pt>
                <c:pt idx="1760">
                  <c:v>25250.947404831761</c:v>
                </c:pt>
                <c:pt idx="1761">
                  <c:v>25803.286452405715</c:v>
                </c:pt>
                <c:pt idx="1762">
                  <c:v>24447.274646567152</c:v>
                </c:pt>
                <c:pt idx="1763">
                  <c:v>25797.571876908754</c:v>
                </c:pt>
                <c:pt idx="1764">
                  <c:v>26306.112927261816</c:v>
                </c:pt>
                <c:pt idx="1765">
                  <c:v>24760.470368817423</c:v>
                </c:pt>
                <c:pt idx="1766">
                  <c:v>25839.619036725839</c:v>
                </c:pt>
                <c:pt idx="1767">
                  <c:v>27907.883108303085</c:v>
                </c:pt>
                <c:pt idx="1768">
                  <c:v>29182.517684990322</c:v>
                </c:pt>
                <c:pt idx="1769">
                  <c:v>32621.831535644043</c:v>
                </c:pt>
                <c:pt idx="1770">
                  <c:v>32873.768639131195</c:v>
                </c:pt>
                <c:pt idx="1771">
                  <c:v>31595.66646232966</c:v>
                </c:pt>
                <c:pt idx="1772">
                  <c:v>31663.054836942556</c:v>
                </c:pt>
                <c:pt idx="1773">
                  <c:v>33815.590462517983</c:v>
                </c:pt>
                <c:pt idx="1774">
                  <c:v>36026.221066008271</c:v>
                </c:pt>
                <c:pt idx="1775">
                  <c:v>35046.933216263635</c:v>
                </c:pt>
                <c:pt idx="1776">
                  <c:v>32942.118034912892</c:v>
                </c:pt>
                <c:pt idx="1777">
                  <c:v>31513.439676587102</c:v>
                </c:pt>
                <c:pt idx="1778">
                  <c:v>28866.075579426779</c:v>
                </c:pt>
                <c:pt idx="1779">
                  <c:v>25913.146816307657</c:v>
                </c:pt>
                <c:pt idx="1780">
                  <c:v>25559.334122036817</c:v>
                </c:pt>
                <c:pt idx="1781">
                  <c:v>26454.636494270901</c:v>
                </c:pt>
                <c:pt idx="1782">
                  <c:v>27252.010554044813</c:v>
                </c:pt>
                <c:pt idx="1783">
                  <c:v>26333.122326674002</c:v>
                </c:pt>
                <c:pt idx="1784">
                  <c:v>26829.101032244638</c:v>
                </c:pt>
                <c:pt idx="1785">
                  <c:v>27082.323631849042</c:v>
                </c:pt>
                <c:pt idx="1786">
                  <c:v>29407.728523759321</c:v>
                </c:pt>
                <c:pt idx="1787">
                  <c:v>29619.82240198824</c:v>
                </c:pt>
                <c:pt idx="1788">
                  <c:v>29677.050570922656</c:v>
                </c:pt>
                <c:pt idx="1789">
                  <c:v>30274.091712532994</c:v>
                </c:pt>
                <c:pt idx="1790">
                  <c:v>32702.305717207615</c:v>
                </c:pt>
                <c:pt idx="1791">
                  <c:v>33680.858872488396</c:v>
                </c:pt>
                <c:pt idx="1792">
                  <c:v>33728.809523455013</c:v>
                </c:pt>
                <c:pt idx="1793">
                  <c:v>37046.373947004337</c:v>
                </c:pt>
                <c:pt idx="1794">
                  <c:v>40472.313218086048</c:v>
                </c:pt>
                <c:pt idx="1795">
                  <c:v>40128.074018689993</c:v>
                </c:pt>
                <c:pt idx="1796">
                  <c:v>37139.405852722659</c:v>
                </c:pt>
                <c:pt idx="1797">
                  <c:v>38416.153246205737</c:v>
                </c:pt>
                <c:pt idx="1798">
                  <c:v>38420.084192310787</c:v>
                </c:pt>
                <c:pt idx="1799">
                  <c:v>38443.256790725325</c:v>
                </c:pt>
                <c:pt idx="1800">
                  <c:v>36724.325349234488</c:v>
                </c:pt>
                <c:pt idx="1801">
                  <c:v>37312.921243459059</c:v>
                </c:pt>
                <c:pt idx="1802">
                  <c:v>39682.971450559628</c:v>
                </c:pt>
                <c:pt idx="1803">
                  <c:v>38678.901159233494</c:v>
                </c:pt>
                <c:pt idx="1804">
                  <c:v>37435.591976701668</c:v>
                </c:pt>
                <c:pt idx="1805">
                  <c:v>39590.469415303676</c:v>
                </c:pt>
                <c:pt idx="1806">
                  <c:v>40297.331255984231</c:v>
                </c:pt>
                <c:pt idx="1807">
                  <c:v>41175.457119395367</c:v>
                </c:pt>
                <c:pt idx="1808">
                  <c:v>42341.704821626081</c:v>
                </c:pt>
                <c:pt idx="1809">
                  <c:v>43177.507841587692</c:v>
                </c:pt>
                <c:pt idx="1810">
                  <c:v>43009.999545013205</c:v>
                </c:pt>
                <c:pt idx="1811">
                  <c:v>42197.589880437357</c:v>
                </c:pt>
                <c:pt idx="1812">
                  <c:v>43427.231133652174</c:v>
                </c:pt>
                <c:pt idx="1813">
                  <c:v>44764.585027785921</c:v>
                </c:pt>
                <c:pt idx="1814">
                  <c:v>45336.226818539581</c:v>
                </c:pt>
                <c:pt idx="1815">
                  <c:v>44587.720918812724</c:v>
                </c:pt>
                <c:pt idx="1816">
                  <c:v>44245.989883643255</c:v>
                </c:pt>
                <c:pt idx="1817">
                  <c:v>44313.569760059974</c:v>
                </c:pt>
                <c:pt idx="1818">
                  <c:v>44900.440083788097</c:v>
                </c:pt>
                <c:pt idx="1819">
                  <c:v>45312.525552994732</c:v>
                </c:pt>
                <c:pt idx="1820">
                  <c:v>45573.136614081624</c:v>
                </c:pt>
                <c:pt idx="1821">
                  <c:v>44475.717258552933</c:v>
                </c:pt>
                <c:pt idx="1822">
                  <c:v>44467.139270000902</c:v>
                </c:pt>
                <c:pt idx="1823">
                  <c:v>44945.265420962605</c:v>
                </c:pt>
                <c:pt idx="1824">
                  <c:v>45777.599697087579</c:v>
                </c:pt>
                <c:pt idx="1825">
                  <c:v>46343.517824137052</c:v>
                </c:pt>
                <c:pt idx="1826">
                  <c:v>46974.978589322876</c:v>
                </c:pt>
                <c:pt idx="1827">
                  <c:v>46762.157205136173</c:v>
                </c:pt>
                <c:pt idx="1828">
                  <c:v>47615.455762834434</c:v>
                </c:pt>
                <c:pt idx="1829">
                  <c:v>47594.596664289907</c:v>
                </c:pt>
                <c:pt idx="1830">
                  <c:v>47505.594632944492</c:v>
                </c:pt>
                <c:pt idx="1831">
                  <c:v>46749.982342686497</c:v>
                </c:pt>
                <c:pt idx="1832">
                  <c:v>46451.945832984042</c:v>
                </c:pt>
                <c:pt idx="1833">
                  <c:v>46372.090104746225</c:v>
                </c:pt>
                <c:pt idx="1834">
                  <c:v>46596.740764853908</c:v>
                </c:pt>
                <c:pt idx="1835">
                  <c:v>46521.325382159179</c:v>
                </c:pt>
                <c:pt idx="1836">
                  <c:v>45701.920108359562</c:v>
                </c:pt>
                <c:pt idx="1837">
                  <c:v>45655.08389429871</c:v>
                </c:pt>
                <c:pt idx="1838">
                  <c:v>45454.583931807989</c:v>
                </c:pt>
                <c:pt idx="1839">
                  <c:v>45678.232986466595</c:v>
                </c:pt>
                <c:pt idx="1840">
                  <c:v>46176.672741503193</c:v>
                </c:pt>
                <c:pt idx="1841">
                  <c:v>46644.722438579774</c:v>
                </c:pt>
                <c:pt idx="1842">
                  <c:v>46501.520690354497</c:v>
                </c:pt>
                <c:pt idx="1843">
                  <c:v>46779.685577358207</c:v>
                </c:pt>
                <c:pt idx="1844">
                  <c:v>46477.286133591304</c:v>
                </c:pt>
                <c:pt idx="1845">
                  <c:v>46474.963545946819</c:v>
                </c:pt>
                <c:pt idx="1846">
                  <c:v>45787.29193856963</c:v>
                </c:pt>
                <c:pt idx="1847">
                  <c:v>45322.789359699345</c:v>
                </c:pt>
                <c:pt idx="1848">
                  <c:v>47159.548112261764</c:v>
                </c:pt>
                <c:pt idx="1849">
                  <c:v>47686.337010408693</c:v>
                </c:pt>
                <c:pt idx="1850">
                  <c:v>48147.65120839687</c:v>
                </c:pt>
                <c:pt idx="1851">
                  <c:v>48406.072674895295</c:v>
                </c:pt>
                <c:pt idx="1852">
                  <c:v>49767.737401893472</c:v>
                </c:pt>
                <c:pt idx="1853">
                  <c:v>50174.616169551176</c:v>
                </c:pt>
                <c:pt idx="1854">
                  <c:v>50145.198790245944</c:v>
                </c:pt>
                <c:pt idx="1855">
                  <c:v>50653.827468849922</c:v>
                </c:pt>
                <c:pt idx="1856">
                  <c:v>50857.28673950665</c:v>
                </c:pt>
                <c:pt idx="1857">
                  <c:v>51101.826614706733</c:v>
                </c:pt>
                <c:pt idx="1858">
                  <c:v>51580.503455411577</c:v>
                </c:pt>
                <c:pt idx="1859">
                  <c:v>51938.667632717174</c:v>
                </c:pt>
                <c:pt idx="1860">
                  <c:v>52173.756026352312</c:v>
                </c:pt>
                <c:pt idx="1861">
                  <c:v>52822.788708343658</c:v>
                </c:pt>
                <c:pt idx="1862">
                  <c:v>52575.87914743591</c:v>
                </c:pt>
                <c:pt idx="1863">
                  <c:v>52068.442370072298</c:v>
                </c:pt>
                <c:pt idx="1864">
                  <c:v>52816.118438190984</c:v>
                </c:pt>
                <c:pt idx="1865">
                  <c:v>52981.158513285169</c:v>
                </c:pt>
                <c:pt idx="1866">
                  <c:v>52350.906087404917</c:v>
                </c:pt>
                <c:pt idx="1867">
                  <c:v>51240.258069443611</c:v>
                </c:pt>
                <c:pt idx="1868">
                  <c:v>50672.568306124333</c:v>
                </c:pt>
                <c:pt idx="1869">
                  <c:v>50497.537758712926</c:v>
                </c:pt>
                <c:pt idx="1870">
                  <c:v>50671.486177783605</c:v>
                </c:pt>
                <c:pt idx="1871">
                  <c:v>50832.740147432021</c:v>
                </c:pt>
                <c:pt idx="1872">
                  <c:v>51007.439509547286</c:v>
                </c:pt>
                <c:pt idx="1873">
                  <c:v>50573.889317693291</c:v>
                </c:pt>
                <c:pt idx="1874">
                  <c:v>50243.584954331061</c:v>
                </c:pt>
                <c:pt idx="1875">
                  <c:v>49098.100228480958</c:v>
                </c:pt>
                <c:pt idx="1876">
                  <c:v>49171.81775249014</c:v>
                </c:pt>
                <c:pt idx="1877">
                  <c:v>48996.762098631349</c:v>
                </c:pt>
                <c:pt idx="1878">
                  <c:v>49053.730412552977</c:v>
                </c:pt>
                <c:pt idx="1879">
                  <c:v>48900.731606034358</c:v>
                </c:pt>
                <c:pt idx="1880">
                  <c:v>49767.229247233176</c:v>
                </c:pt>
                <c:pt idx="1881">
                  <c:v>49937.686335082581</c:v>
                </c:pt>
                <c:pt idx="1882">
                  <c:v>50729.211655479601</c:v>
                </c:pt>
                <c:pt idx="1883">
                  <c:v>50967.598214492449</c:v>
                </c:pt>
                <c:pt idx="1884">
                  <c:v>51842.511365273334</c:v>
                </c:pt>
                <c:pt idx="1885">
                  <c:v>50644.962734635075</c:v>
                </c:pt>
                <c:pt idx="1886">
                  <c:v>50774.312917125011</c:v>
                </c:pt>
                <c:pt idx="1887">
                  <c:v>51232.675749233749</c:v>
                </c:pt>
                <c:pt idx="1888">
                  <c:v>50124.808673464577</c:v>
                </c:pt>
                <c:pt idx="1889">
                  <c:v>50178.416565278982</c:v>
                </c:pt>
                <c:pt idx="1890">
                  <c:v>47990.02573943825</c:v>
                </c:pt>
                <c:pt idx="1891">
                  <c:v>45910.23841944796</c:v>
                </c:pt>
                <c:pt idx="1892">
                  <c:v>45867.884143050913</c:v>
                </c:pt>
                <c:pt idx="1893">
                  <c:v>44565.522436561732</c:v>
                </c:pt>
                <c:pt idx="1894">
                  <c:v>43563.218336031023</c:v>
                </c:pt>
                <c:pt idx="1895">
                  <c:v>43659.394852223493</c:v>
                </c:pt>
                <c:pt idx="1896">
                  <c:v>40921.740007145032</c:v>
                </c:pt>
                <c:pt idx="1897">
                  <c:v>39317.385645357012</c:v>
                </c:pt>
                <c:pt idx="1898">
                  <c:v>39534.178416254661</c:v>
                </c:pt>
                <c:pt idx="1899">
                  <c:v>38650.919418671532</c:v>
                </c:pt>
                <c:pt idx="1900">
                  <c:v>37373.552588861952</c:v>
                </c:pt>
                <c:pt idx="1901">
                  <c:v>35152.088011144653</c:v>
                </c:pt>
                <c:pt idx="1902">
                  <c:v>34336.921901319634</c:v>
                </c:pt>
                <c:pt idx="1903">
                  <c:v>33861.249925233104</c:v>
                </c:pt>
                <c:pt idx="1904">
                  <c:v>33611.346883511724</c:v>
                </c:pt>
                <c:pt idx="1905">
                  <c:v>33348.294722107719</c:v>
                </c:pt>
                <c:pt idx="1906">
                  <c:v>32188.887661376051</c:v>
                </c:pt>
                <c:pt idx="1907">
                  <c:v>35589.369003915526</c:v>
                </c:pt>
                <c:pt idx="1908">
                  <c:v>33003.954030532012</c:v>
                </c:pt>
                <c:pt idx="1909">
                  <c:v>34849.779492370995</c:v>
                </c:pt>
                <c:pt idx="1910">
                  <c:v>35588.436225026213</c:v>
                </c:pt>
                <c:pt idx="1911">
                  <c:v>37106.832387055605</c:v>
                </c:pt>
                <c:pt idx="1912">
                  <c:v>36773.591633949254</c:v>
                </c:pt>
                <c:pt idx="1913">
                  <c:v>35821.676343859835</c:v>
                </c:pt>
                <c:pt idx="1914">
                  <c:v>33928.674760921174</c:v>
                </c:pt>
                <c:pt idx="1915">
                  <c:v>32991.560571940499</c:v>
                </c:pt>
                <c:pt idx="1916">
                  <c:v>35564.688902673326</c:v>
                </c:pt>
                <c:pt idx="1917">
                  <c:v>37404.965025566024</c:v>
                </c:pt>
                <c:pt idx="1918">
                  <c:v>37921.655119783434</c:v>
                </c:pt>
                <c:pt idx="1919">
                  <c:v>38189.796279811126</c:v>
                </c:pt>
                <c:pt idx="1920">
                  <c:v>37184.849173588387</c:v>
                </c:pt>
                <c:pt idx="1921">
                  <c:v>38041.818637450109</c:v>
                </c:pt>
                <c:pt idx="1922">
                  <c:v>37862.276238710881</c:v>
                </c:pt>
                <c:pt idx="1923">
                  <c:v>37331.584294658598</c:v>
                </c:pt>
                <c:pt idx="1924">
                  <c:v>36731.370723827604</c:v>
                </c:pt>
                <c:pt idx="1925">
                  <c:v>36799.58607506031</c:v>
                </c:pt>
                <c:pt idx="1926">
                  <c:v>37106.09960700127</c:v>
                </c:pt>
                <c:pt idx="1927">
                  <c:v>35173.447886786715</c:v>
                </c:pt>
                <c:pt idx="1928">
                  <c:v>35018.574463761943</c:v>
                </c:pt>
                <c:pt idx="1929">
                  <c:v>34774.379033513585</c:v>
                </c:pt>
                <c:pt idx="1930">
                  <c:v>33724.290337166625</c:v>
                </c:pt>
                <c:pt idx="1931">
                  <c:v>35423.746596527257</c:v>
                </c:pt>
                <c:pt idx="1932">
                  <c:v>32338.584572585296</c:v>
                </c:pt>
                <c:pt idx="1933">
                  <c:v>30789.218334028701</c:v>
                </c:pt>
                <c:pt idx="1934">
                  <c:v>31855.976377614385</c:v>
                </c:pt>
                <c:pt idx="1935">
                  <c:v>32248.776278880134</c:v>
                </c:pt>
                <c:pt idx="1936">
                  <c:v>30723.796125151664</c:v>
                </c:pt>
                <c:pt idx="1937">
                  <c:v>31786.921501323199</c:v>
                </c:pt>
                <c:pt idx="1938">
                  <c:v>30389.952925148209</c:v>
                </c:pt>
                <c:pt idx="1939">
                  <c:v>28917.170207394473</c:v>
                </c:pt>
                <c:pt idx="1940">
                  <c:v>29262.998444320212</c:v>
                </c:pt>
                <c:pt idx="1941">
                  <c:v>28886.416795153538</c:v>
                </c:pt>
                <c:pt idx="1942">
                  <c:v>28475.269734160462</c:v>
                </c:pt>
                <c:pt idx="1943">
                  <c:v>27248.773421610869</c:v>
                </c:pt>
                <c:pt idx="1944">
                  <c:v>27813.763405133126</c:v>
                </c:pt>
                <c:pt idx="1945">
                  <c:v>27160.48851955638</c:v>
                </c:pt>
                <c:pt idx="1946">
                  <c:v>27620.706457245917</c:v>
                </c:pt>
                <c:pt idx="1947">
                  <c:v>27407.208243730009</c:v>
                </c:pt>
                <c:pt idx="1948">
                  <c:v>28876.938551296076</c:v>
                </c:pt>
                <c:pt idx="1949">
                  <c:v>30662.418546919755</c:v>
                </c:pt>
                <c:pt idx="1950">
                  <c:v>29474.05849921827</c:v>
                </c:pt>
                <c:pt idx="1951">
                  <c:v>30007.36887024016</c:v>
                </c:pt>
                <c:pt idx="1952">
                  <c:v>30858.729769370304</c:v>
                </c:pt>
                <c:pt idx="1953">
                  <c:v>31094.727291171861</c:v>
                </c:pt>
                <c:pt idx="1954">
                  <c:v>31905.365715651267</c:v>
                </c:pt>
                <c:pt idx="1955">
                  <c:v>31643.705841955834</c:v>
                </c:pt>
                <c:pt idx="1956">
                  <c:v>33905.070976996692</c:v>
                </c:pt>
                <c:pt idx="1957">
                  <c:v>33542.767900362043</c:v>
                </c:pt>
                <c:pt idx="1958">
                  <c:v>34615.088542965357</c:v>
                </c:pt>
                <c:pt idx="1959">
                  <c:v>33677.497457518424</c:v>
                </c:pt>
                <c:pt idx="1960">
                  <c:v>33577.202716240012</c:v>
                </c:pt>
                <c:pt idx="1961">
                  <c:v>34619.460775572807</c:v>
                </c:pt>
                <c:pt idx="1962">
                  <c:v>34152.087101543977</c:v>
                </c:pt>
                <c:pt idx="1963">
                  <c:v>34160.763051246446</c:v>
                </c:pt>
                <c:pt idx="1964">
                  <c:v>34396.890998897943</c:v>
                </c:pt>
                <c:pt idx="1965">
                  <c:v>35156.414598069503</c:v>
                </c:pt>
                <c:pt idx="1966">
                  <c:v>33605.839574364843</c:v>
                </c:pt>
                <c:pt idx="1967">
                  <c:v>33989.983049051334</c:v>
                </c:pt>
                <c:pt idx="1968">
                  <c:v>31977.312204389884</c:v>
                </c:pt>
                <c:pt idx="1969">
                  <c:v>30746.394812180777</c:v>
                </c:pt>
                <c:pt idx="1970">
                  <c:v>31612.529464515359</c:v>
                </c:pt>
                <c:pt idx="1971">
                  <c:v>30554.541153562961</c:v>
                </c:pt>
                <c:pt idx="1972">
                  <c:v>29384.130260523096</c:v>
                </c:pt>
                <c:pt idx="1973">
                  <c:v>29199.191877889556</c:v>
                </c:pt>
                <c:pt idx="1974">
                  <c:v>29868.77031535226</c:v>
                </c:pt>
                <c:pt idx="1975">
                  <c:v>30632.878639045692</c:v>
                </c:pt>
                <c:pt idx="1976">
                  <c:v>29873.374869115658</c:v>
                </c:pt>
                <c:pt idx="1977">
                  <c:v>29306.163125512539</c:v>
                </c:pt>
                <c:pt idx="1978">
                  <c:v>28634.468524454929</c:v>
                </c:pt>
                <c:pt idx="1979">
                  <c:v>29029.481058935646</c:v>
                </c:pt>
                <c:pt idx="1980">
                  <c:v>28414.846786237889</c:v>
                </c:pt>
                <c:pt idx="1981">
                  <c:v>28258.989035979317</c:v>
                </c:pt>
                <c:pt idx="1982">
                  <c:v>28686.406604982662</c:v>
                </c:pt>
                <c:pt idx="1983">
                  <c:v>29124.95304623319</c:v>
                </c:pt>
                <c:pt idx="1984">
                  <c:v>27109.535528396864</c:v>
                </c:pt>
                <c:pt idx="1985">
                  <c:v>28226.539523161486</c:v>
                </c:pt>
                <c:pt idx="1986">
                  <c:v>27109.843286887302</c:v>
                </c:pt>
                <c:pt idx="1987">
                  <c:v>27240.598473593425</c:v>
                </c:pt>
                <c:pt idx="1988">
                  <c:v>26852.892098193115</c:v>
                </c:pt>
                <c:pt idx="1989">
                  <c:v>26639.723741684869</c:v>
                </c:pt>
                <c:pt idx="1990">
                  <c:v>25224.672211050842</c:v>
                </c:pt>
                <c:pt idx="1991">
                  <c:v>25135.837636861095</c:v>
                </c:pt>
                <c:pt idx="1992">
                  <c:v>25835.613644386893</c:v>
                </c:pt>
                <c:pt idx="1993">
                  <c:v>25500.619135060417</c:v>
                </c:pt>
                <c:pt idx="1994">
                  <c:v>21567.731577287541</c:v>
                </c:pt>
                <c:pt idx="1995">
                  <c:v>21051.477340966499</c:v>
                </c:pt>
                <c:pt idx="1996">
                  <c:v>20332.751825078485</c:v>
                </c:pt>
                <c:pt idx="1997">
                  <c:v>20982.741104099445</c:v>
                </c:pt>
                <c:pt idx="1998">
                  <c:v>20659.480233590511</c:v>
                </c:pt>
                <c:pt idx="1999">
                  <c:v>20159.514793040809</c:v>
                </c:pt>
                <c:pt idx="2000">
                  <c:v>18615.065343241964</c:v>
                </c:pt>
                <c:pt idx="2001">
                  <c:v>16143.098660144642</c:v>
                </c:pt>
                <c:pt idx="2002">
                  <c:v>14561.978559356176</c:v>
                </c:pt>
                <c:pt idx="2003">
                  <c:v>13222.047544585104</c:v>
                </c:pt>
                <c:pt idx="2004">
                  <c:v>13545.474486672692</c:v>
                </c:pt>
                <c:pt idx="2005">
                  <c:v>13053.926516389471</c:v>
                </c:pt>
                <c:pt idx="2006">
                  <c:v>13326.067422270462</c:v>
                </c:pt>
                <c:pt idx="2007">
                  <c:v>13828.766088169017</c:v>
                </c:pt>
                <c:pt idx="2008">
                  <c:v>13423.713244211151</c:v>
                </c:pt>
                <c:pt idx="2009">
                  <c:v>12092.486882388685</c:v>
                </c:pt>
                <c:pt idx="2010">
                  <c:v>13065.324051602172</c:v>
                </c:pt>
                <c:pt idx="2011">
                  <c:v>12196.945174023049</c:v>
                </c:pt>
                <c:pt idx="2012">
                  <c:v>11018.999634487724</c:v>
                </c:pt>
                <c:pt idx="2013">
                  <c:v>8267.2861461568227</c:v>
                </c:pt>
                <c:pt idx="2014">
                  <c:v>7152.1169568040004</c:v>
                </c:pt>
                <c:pt idx="2015">
                  <c:v>7240.2292063117638</c:v>
                </c:pt>
                <c:pt idx="2016">
                  <c:v>8491.72782296886</c:v>
                </c:pt>
                <c:pt idx="2017">
                  <c:v>7425.6274483155139</c:v>
                </c:pt>
                <c:pt idx="2018">
                  <c:v>6651.2951939124914</c:v>
                </c:pt>
                <c:pt idx="2019">
                  <c:v>7530.4071372979997</c:v>
                </c:pt>
                <c:pt idx="2020">
                  <c:v>5931.7881620710832</c:v>
                </c:pt>
                <c:pt idx="2021">
                  <c:v>5205.0897674729713</c:v>
                </c:pt>
                <c:pt idx="2022">
                  <c:v>4755.9162794385993</c:v>
                </c:pt>
                <c:pt idx="2023">
                  <c:v>2638.4120649649049</c:v>
                </c:pt>
                <c:pt idx="2024">
                  <c:v>1186.7596658679831</c:v>
                </c:pt>
                <c:pt idx="2025">
                  <c:v>0</c:v>
                </c:pt>
                <c:pt idx="2026">
                  <c:v>970.22399246355053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1272.8432058485048</c:v>
                </c:pt>
                <c:pt idx="2046">
                  <c:v>999.67996260889163</c:v>
                </c:pt>
                <c:pt idx="2047">
                  <c:v>1828.3590542039158</c:v>
                </c:pt>
                <c:pt idx="2048">
                  <c:v>2757.256587581127</c:v>
                </c:pt>
                <c:pt idx="2049">
                  <c:v>2793.0252197585942</c:v>
                </c:pt>
                <c:pt idx="2050">
                  <c:v>2501.690180822101</c:v>
                </c:pt>
                <c:pt idx="2051">
                  <c:v>1079.6022640100402</c:v>
                </c:pt>
                <c:pt idx="2052">
                  <c:v>351.5954902618974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474.31032903099549</c:v>
                </c:pt>
                <c:pt idx="2233">
                  <c:v>2699.890389518172</c:v>
                </c:pt>
                <c:pt idx="2234">
                  <c:v>5373.390939003536</c:v>
                </c:pt>
                <c:pt idx="2235">
                  <c:v>6789.6102866611454</c:v>
                </c:pt>
                <c:pt idx="2236">
                  <c:v>8489.2753106620148</c:v>
                </c:pt>
                <c:pt idx="2237">
                  <c:v>9610.0902435305397</c:v>
                </c:pt>
                <c:pt idx="2238">
                  <c:v>9915.9921450449474</c:v>
                </c:pt>
                <c:pt idx="2239">
                  <c:v>10993.057012102174</c:v>
                </c:pt>
                <c:pt idx="2240">
                  <c:v>11003.054035319954</c:v>
                </c:pt>
                <c:pt idx="2241">
                  <c:v>10571.887275744442</c:v>
                </c:pt>
                <c:pt idx="2242">
                  <c:v>10343.742430181299</c:v>
                </c:pt>
                <c:pt idx="2243">
                  <c:v>8656.9530761361129</c:v>
                </c:pt>
                <c:pt idx="2244">
                  <c:v>5154.7828243164704</c:v>
                </c:pt>
                <c:pt idx="2245">
                  <c:v>1837.343976979055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1709.7315422344248</c:v>
                </c:pt>
                <c:pt idx="2306">
                  <c:v>3428.9240632431611</c:v>
                </c:pt>
                <c:pt idx="2307">
                  <c:v>6628.5151769219437</c:v>
                </c:pt>
                <c:pt idx="2308">
                  <c:v>8949.7787103582668</c:v>
                </c:pt>
                <c:pt idx="2309">
                  <c:v>7500.8797050629582</c:v>
                </c:pt>
                <c:pt idx="2310">
                  <c:v>9124.5033536319461</c:v>
                </c:pt>
                <c:pt idx="2311">
                  <c:v>10158.728621300746</c:v>
                </c:pt>
                <c:pt idx="2312">
                  <c:v>9612.6367419261132</c:v>
                </c:pt>
                <c:pt idx="2313">
                  <c:v>7158.1895068124431</c:v>
                </c:pt>
                <c:pt idx="2314">
                  <c:v>8473.4559092187319</c:v>
                </c:pt>
                <c:pt idx="2315">
                  <c:v>8119.9775994472475</c:v>
                </c:pt>
                <c:pt idx="2316">
                  <c:v>10433.311667824797</c:v>
                </c:pt>
                <c:pt idx="2317">
                  <c:v>11046.904080746295</c:v>
                </c:pt>
                <c:pt idx="2318">
                  <c:v>12594.569489524229</c:v>
                </c:pt>
                <c:pt idx="2319">
                  <c:v>12817.203987721046</c:v>
                </c:pt>
                <c:pt idx="2320">
                  <c:v>10863.480104281885</c:v>
                </c:pt>
                <c:pt idx="2321">
                  <c:v>14914.994035177835</c:v>
                </c:pt>
                <c:pt idx="2322">
                  <c:v>17194.991703155501</c:v>
                </c:pt>
                <c:pt idx="2323">
                  <c:v>17756.04108670514</c:v>
                </c:pt>
                <c:pt idx="2324">
                  <c:v>16671.593221472136</c:v>
                </c:pt>
                <c:pt idx="2325">
                  <c:v>16754.304640593517</c:v>
                </c:pt>
                <c:pt idx="2326">
                  <c:v>19373.383789805717</c:v>
                </c:pt>
                <c:pt idx="2327">
                  <c:v>21970.250470971016</c:v>
                </c:pt>
                <c:pt idx="2328">
                  <c:v>25252.962741741245</c:v>
                </c:pt>
                <c:pt idx="2329">
                  <c:v>29632.082928687742</c:v>
                </c:pt>
                <c:pt idx="2330">
                  <c:v>34546.791771006101</c:v>
                </c:pt>
                <c:pt idx="2331">
                  <c:v>35794.241364817717</c:v>
                </c:pt>
                <c:pt idx="2332">
                  <c:v>39380.715485147324</c:v>
                </c:pt>
                <c:pt idx="2333">
                  <c:v>43360.942654512932</c:v>
                </c:pt>
                <c:pt idx="2334">
                  <c:v>43537.751222351784</c:v>
                </c:pt>
                <c:pt idx="2335">
                  <c:v>43093.593720360084</c:v>
                </c:pt>
                <c:pt idx="2336">
                  <c:v>42384.811041311914</c:v>
                </c:pt>
                <c:pt idx="2337">
                  <c:v>41361.338353811414</c:v>
                </c:pt>
                <c:pt idx="2338">
                  <c:v>40593.995233381305</c:v>
                </c:pt>
                <c:pt idx="2339">
                  <c:v>40974.373659052166</c:v>
                </c:pt>
                <c:pt idx="2340">
                  <c:v>39648.407769071586</c:v>
                </c:pt>
                <c:pt idx="2341">
                  <c:v>38028.743920279594</c:v>
                </c:pt>
                <c:pt idx="2342">
                  <c:v>33249.209952564182</c:v>
                </c:pt>
                <c:pt idx="2343">
                  <c:v>30279.086546714461</c:v>
                </c:pt>
                <c:pt idx="2344">
                  <c:v>29692.039407435648</c:v>
                </c:pt>
                <c:pt idx="2345">
                  <c:v>27999.326630560237</c:v>
                </c:pt>
                <c:pt idx="2346">
                  <c:v>25644.023494984325</c:v>
                </c:pt>
                <c:pt idx="2347">
                  <c:v>21768.429702989517</c:v>
                </c:pt>
                <c:pt idx="2348">
                  <c:v>20197.768609688061</c:v>
                </c:pt>
                <c:pt idx="2349">
                  <c:v>18823.970107969959</c:v>
                </c:pt>
                <c:pt idx="2350">
                  <c:v>17485.291724285351</c:v>
                </c:pt>
                <c:pt idx="2351">
                  <c:v>16689.893465854995</c:v>
                </c:pt>
                <c:pt idx="2352">
                  <c:v>17592.723432977346</c:v>
                </c:pt>
                <c:pt idx="2353">
                  <c:v>18487.435459288026</c:v>
                </c:pt>
                <c:pt idx="2354">
                  <c:v>19551.745272390897</c:v>
                </c:pt>
                <c:pt idx="2355">
                  <c:v>18392.427218669181</c:v>
                </c:pt>
                <c:pt idx="2356">
                  <c:v>19941.493029449215</c:v>
                </c:pt>
                <c:pt idx="2357">
                  <c:v>21454.521914605873</c:v>
                </c:pt>
                <c:pt idx="2358">
                  <c:v>22927.034425172773</c:v>
                </c:pt>
                <c:pt idx="2359">
                  <c:v>25455.278506936691</c:v>
                </c:pt>
                <c:pt idx="2360">
                  <c:v>27542.458100988522</c:v>
                </c:pt>
                <c:pt idx="2361">
                  <c:v>30144.167243139342</c:v>
                </c:pt>
                <c:pt idx="2362">
                  <c:v>34341.074683472245</c:v>
                </c:pt>
                <c:pt idx="2363">
                  <c:v>37368.37612062844</c:v>
                </c:pt>
                <c:pt idx="2364">
                  <c:v>40690.055337630423</c:v>
                </c:pt>
                <c:pt idx="2365">
                  <c:v>44752.206140787814</c:v>
                </c:pt>
                <c:pt idx="2366">
                  <c:v>48110.220554456995</c:v>
                </c:pt>
                <c:pt idx="2367">
                  <c:v>51441.484651603489</c:v>
                </c:pt>
                <c:pt idx="2368">
                  <c:v>55486.530494029445</c:v>
                </c:pt>
                <c:pt idx="2369">
                  <c:v>59129.44088685239</c:v>
                </c:pt>
                <c:pt idx="2370">
                  <c:v>61910.489610761586</c:v>
                </c:pt>
                <c:pt idx="2371">
                  <c:v>65195.511800985376</c:v>
                </c:pt>
                <c:pt idx="2372">
                  <c:v>65667.178164760218</c:v>
                </c:pt>
                <c:pt idx="2373">
                  <c:v>66876.467707238538</c:v>
                </c:pt>
                <c:pt idx="2374">
                  <c:v>66361.786195286448</c:v>
                </c:pt>
                <c:pt idx="2375">
                  <c:v>66159.832855853048</c:v>
                </c:pt>
                <c:pt idx="2376">
                  <c:v>66669.268839468932</c:v>
                </c:pt>
                <c:pt idx="2377">
                  <c:v>66069.259380767064</c:v>
                </c:pt>
                <c:pt idx="2378">
                  <c:v>65871.493008206715</c:v>
                </c:pt>
                <c:pt idx="2379">
                  <c:v>65386.663530830301</c:v>
                </c:pt>
                <c:pt idx="2380">
                  <c:v>64167.51053342747</c:v>
                </c:pt>
                <c:pt idx="2381">
                  <c:v>65381.469276627133</c:v>
                </c:pt>
                <c:pt idx="2382">
                  <c:v>65133.897051726031</c:v>
                </c:pt>
                <c:pt idx="2383">
                  <c:v>64069.600439076392</c:v>
                </c:pt>
                <c:pt idx="2384">
                  <c:v>63847.879979516678</c:v>
                </c:pt>
                <c:pt idx="2385">
                  <c:v>62551.477643349492</c:v>
                </c:pt>
                <c:pt idx="2386">
                  <c:v>63386.046893721919</c:v>
                </c:pt>
                <c:pt idx="2387">
                  <c:v>63683.591799143825</c:v>
                </c:pt>
                <c:pt idx="2388">
                  <c:v>61225.970559133282</c:v>
                </c:pt>
                <c:pt idx="2389">
                  <c:v>61334.365842897838</c:v>
                </c:pt>
                <c:pt idx="2390">
                  <c:v>60949.823061382725</c:v>
                </c:pt>
                <c:pt idx="2391">
                  <c:v>61701.092654562024</c:v>
                </c:pt>
                <c:pt idx="2392">
                  <c:v>62383.143933780884</c:v>
                </c:pt>
                <c:pt idx="2393">
                  <c:v>62591.087665297418</c:v>
                </c:pt>
                <c:pt idx="2394">
                  <c:v>62348.174254304213</c:v>
                </c:pt>
                <c:pt idx="2395">
                  <c:v>60729.317812849687</c:v>
                </c:pt>
                <c:pt idx="2396">
                  <c:v>59186.076652669624</c:v>
                </c:pt>
                <c:pt idx="2397">
                  <c:v>58493.780543003952</c:v>
                </c:pt>
                <c:pt idx="2398">
                  <c:v>58388.119805534516</c:v>
                </c:pt>
                <c:pt idx="2399">
                  <c:v>58222.005635395602</c:v>
                </c:pt>
                <c:pt idx="2400">
                  <c:v>55476.037900118594</c:v>
                </c:pt>
                <c:pt idx="2401">
                  <c:v>55554.851407284543</c:v>
                </c:pt>
                <c:pt idx="2402">
                  <c:v>55745.340631477629</c:v>
                </c:pt>
                <c:pt idx="2403">
                  <c:v>56080.048853215041</c:v>
                </c:pt>
                <c:pt idx="2404">
                  <c:v>55371.131478697185</c:v>
                </c:pt>
                <c:pt idx="2405">
                  <c:v>54742.292731021822</c:v>
                </c:pt>
                <c:pt idx="2406">
                  <c:v>54998.951752958252</c:v>
                </c:pt>
                <c:pt idx="2407">
                  <c:v>55216.668940130876</c:v>
                </c:pt>
                <c:pt idx="2408">
                  <c:v>54663.634449587204</c:v>
                </c:pt>
                <c:pt idx="2409">
                  <c:v>54911.902014990737</c:v>
                </c:pt>
                <c:pt idx="2410">
                  <c:v>54289.400057670711</c:v>
                </c:pt>
                <c:pt idx="2411">
                  <c:v>54026.880407671604</c:v>
                </c:pt>
                <c:pt idx="2412">
                  <c:v>54357.904668181865</c:v>
                </c:pt>
                <c:pt idx="2413">
                  <c:v>54585.014389313379</c:v>
                </c:pt>
                <c:pt idx="2414">
                  <c:v>54228.773210340063</c:v>
                </c:pt>
                <c:pt idx="2415">
                  <c:v>53754.498798283676</c:v>
                </c:pt>
                <c:pt idx="2416">
                  <c:v>53539.180902376713</c:v>
                </c:pt>
                <c:pt idx="2417">
                  <c:v>53643.717346073194</c:v>
                </c:pt>
                <c:pt idx="2418">
                  <c:v>53716.512476019379</c:v>
                </c:pt>
                <c:pt idx="2419">
                  <c:v>53234.929555591181</c:v>
                </c:pt>
                <c:pt idx="2420">
                  <c:v>54389.81385132829</c:v>
                </c:pt>
                <c:pt idx="2421">
                  <c:v>54586.786887921568</c:v>
                </c:pt>
                <c:pt idx="2422">
                  <c:v>54738.152930079683</c:v>
                </c:pt>
                <c:pt idx="2423">
                  <c:v>54685.683262926941</c:v>
                </c:pt>
                <c:pt idx="2424">
                  <c:v>56647.785488612433</c:v>
                </c:pt>
                <c:pt idx="2425">
                  <c:v>58933.605815881674</c:v>
                </c:pt>
                <c:pt idx="2426">
                  <c:v>60303.610663854306</c:v>
                </c:pt>
                <c:pt idx="2427">
                  <c:v>61695.297625235704</c:v>
                </c:pt>
                <c:pt idx="2428">
                  <c:v>63238.427333164196</c:v>
                </c:pt>
                <c:pt idx="2429">
                  <c:v>62988.277143945525</c:v>
                </c:pt>
                <c:pt idx="2430">
                  <c:v>62067.793877688186</c:v>
                </c:pt>
                <c:pt idx="2431">
                  <c:v>62147.252672238043</c:v>
                </c:pt>
                <c:pt idx="2432">
                  <c:v>59588.031043932584</c:v>
                </c:pt>
                <c:pt idx="2433">
                  <c:v>56736.184677177</c:v>
                </c:pt>
                <c:pt idx="2434">
                  <c:v>53665.014408724339</c:v>
                </c:pt>
                <c:pt idx="2435">
                  <c:v>49927.556800900202</c:v>
                </c:pt>
                <c:pt idx="2436">
                  <c:v>46660.732917077396</c:v>
                </c:pt>
                <c:pt idx="2437">
                  <c:v>42098.793252513206</c:v>
                </c:pt>
                <c:pt idx="2438">
                  <c:v>40293.772963902178</c:v>
                </c:pt>
                <c:pt idx="2439">
                  <c:v>37333.168245758221</c:v>
                </c:pt>
                <c:pt idx="2440">
                  <c:v>34540.022618475166</c:v>
                </c:pt>
                <c:pt idx="2441">
                  <c:v>30259.866531653177</c:v>
                </c:pt>
                <c:pt idx="2442">
                  <c:v>27692.791107852419</c:v>
                </c:pt>
                <c:pt idx="2443">
                  <c:v>25279.263641654325</c:v>
                </c:pt>
                <c:pt idx="2444">
                  <c:v>22438.463399713622</c:v>
                </c:pt>
                <c:pt idx="2445">
                  <c:v>19915.614522272062</c:v>
                </c:pt>
                <c:pt idx="2446">
                  <c:v>21562.54024816108</c:v>
                </c:pt>
                <c:pt idx="2447">
                  <c:v>19400.237937209211</c:v>
                </c:pt>
                <c:pt idx="2448">
                  <c:v>17958.808647157886</c:v>
                </c:pt>
                <c:pt idx="2449">
                  <c:v>16408.869130830542</c:v>
                </c:pt>
                <c:pt idx="2450">
                  <c:v>16034.613521320916</c:v>
                </c:pt>
                <c:pt idx="2451">
                  <c:v>15856.054735357007</c:v>
                </c:pt>
                <c:pt idx="2452">
                  <c:v>15639.889413362362</c:v>
                </c:pt>
                <c:pt idx="2453">
                  <c:v>16196.419566529476</c:v>
                </c:pt>
                <c:pt idx="2454">
                  <c:v>18911.736126031316</c:v>
                </c:pt>
                <c:pt idx="2455">
                  <c:v>21381.683482053508</c:v>
                </c:pt>
                <c:pt idx="2456">
                  <c:v>22870.590914041393</c:v>
                </c:pt>
                <c:pt idx="2457">
                  <c:v>25322.140930481706</c:v>
                </c:pt>
                <c:pt idx="2458">
                  <c:v>28511.30762547769</c:v>
                </c:pt>
                <c:pt idx="2459">
                  <c:v>32637.8017952263</c:v>
                </c:pt>
                <c:pt idx="2460">
                  <c:v>37752.923074102604</c:v>
                </c:pt>
                <c:pt idx="2461">
                  <c:v>41878.012025625634</c:v>
                </c:pt>
                <c:pt idx="2462">
                  <c:v>45740.766335098662</c:v>
                </c:pt>
                <c:pt idx="2463">
                  <c:v>50093.194395703751</c:v>
                </c:pt>
                <c:pt idx="2464">
                  <c:v>54091.903145587217</c:v>
                </c:pt>
                <c:pt idx="2465">
                  <c:v>58594.250021391301</c:v>
                </c:pt>
                <c:pt idx="2466">
                  <c:v>62353.998264476351</c:v>
                </c:pt>
                <c:pt idx="2467">
                  <c:v>63718.481168068414</c:v>
                </c:pt>
                <c:pt idx="2468">
                  <c:v>64941.486657940251</c:v>
                </c:pt>
                <c:pt idx="2469">
                  <c:v>65633.222053250371</c:v>
                </c:pt>
                <c:pt idx="2470">
                  <c:v>66417.630372469808</c:v>
                </c:pt>
                <c:pt idx="2471">
                  <c:v>66063.213306940408</c:v>
                </c:pt>
                <c:pt idx="2472">
                  <c:v>66486.526958319868</c:v>
                </c:pt>
                <c:pt idx="2473">
                  <c:v>66597.640378061478</c:v>
                </c:pt>
                <c:pt idx="2474">
                  <c:v>66397.263245030394</c:v>
                </c:pt>
                <c:pt idx="2475">
                  <c:v>65950.598398307193</c:v>
                </c:pt>
                <c:pt idx="2476">
                  <c:v>67870.846417659748</c:v>
                </c:pt>
                <c:pt idx="2477">
                  <c:v>67603.473357959068</c:v>
                </c:pt>
                <c:pt idx="2478">
                  <c:v>65891.623991637054</c:v>
                </c:pt>
                <c:pt idx="2479">
                  <c:v>65089.602798220796</c:v>
                </c:pt>
                <c:pt idx="2480">
                  <c:v>66187.547827260278</c:v>
                </c:pt>
                <c:pt idx="2481">
                  <c:v>64401.826365536705</c:v>
                </c:pt>
                <c:pt idx="2482">
                  <c:v>64177.092972532926</c:v>
                </c:pt>
                <c:pt idx="2483">
                  <c:v>63088.378206061192</c:v>
                </c:pt>
                <c:pt idx="2484">
                  <c:v>62157.611024966754</c:v>
                </c:pt>
                <c:pt idx="2485">
                  <c:v>62961.852683870893</c:v>
                </c:pt>
                <c:pt idx="2486">
                  <c:v>62537.247874343739</c:v>
                </c:pt>
                <c:pt idx="2487">
                  <c:v>61936.542076747603</c:v>
                </c:pt>
                <c:pt idx="2488">
                  <c:v>63150.995939788852</c:v>
                </c:pt>
                <c:pt idx="2489">
                  <c:v>63169.412778178936</c:v>
                </c:pt>
                <c:pt idx="2490">
                  <c:v>62226.18282253002</c:v>
                </c:pt>
                <c:pt idx="2491">
                  <c:v>61826.35550535551</c:v>
                </c:pt>
                <c:pt idx="2492">
                  <c:v>61598.111767426839</c:v>
                </c:pt>
                <c:pt idx="2493">
                  <c:v>60496.242721849885</c:v>
                </c:pt>
                <c:pt idx="2494">
                  <c:v>60478.430157329793</c:v>
                </c:pt>
                <c:pt idx="2495">
                  <c:v>60608.906375937717</c:v>
                </c:pt>
                <c:pt idx="2496">
                  <c:v>59755.4436408888</c:v>
                </c:pt>
                <c:pt idx="2497">
                  <c:v>59295.189715988497</c:v>
                </c:pt>
                <c:pt idx="2498">
                  <c:v>59580.578692918432</c:v>
                </c:pt>
                <c:pt idx="2499">
                  <c:v>59347.178748090912</c:v>
                </c:pt>
                <c:pt idx="2500">
                  <c:v>59353.031861572599</c:v>
                </c:pt>
                <c:pt idx="2501">
                  <c:v>59244.298166853994</c:v>
                </c:pt>
                <c:pt idx="2502">
                  <c:v>59119.175638363326</c:v>
                </c:pt>
                <c:pt idx="2503">
                  <c:v>58584.051676033414</c:v>
                </c:pt>
                <c:pt idx="2504">
                  <c:v>58406.709874209388</c:v>
                </c:pt>
                <c:pt idx="2505">
                  <c:v>58473.794841850176</c:v>
                </c:pt>
                <c:pt idx="2506">
                  <c:v>58319.451164799255</c:v>
                </c:pt>
                <c:pt idx="2507">
                  <c:v>57945.233176259986</c:v>
                </c:pt>
                <c:pt idx="2508">
                  <c:v>56652.874179503531</c:v>
                </c:pt>
                <c:pt idx="2509">
                  <c:v>56741.704264364707</c:v>
                </c:pt>
                <c:pt idx="2510">
                  <c:v>56999.619912422597</c:v>
                </c:pt>
                <c:pt idx="2511">
                  <c:v>56259.042689517366</c:v>
                </c:pt>
                <c:pt idx="2512">
                  <c:v>55286.528387927538</c:v>
                </c:pt>
                <c:pt idx="2513">
                  <c:v>54913.099506823935</c:v>
                </c:pt>
                <c:pt idx="2514">
                  <c:v>55043.361356840338</c:v>
                </c:pt>
                <c:pt idx="2515">
                  <c:v>55047.781569726998</c:v>
                </c:pt>
                <c:pt idx="2516">
                  <c:v>55717.966166100734</c:v>
                </c:pt>
                <c:pt idx="2517">
                  <c:v>55937.681633007582</c:v>
                </c:pt>
                <c:pt idx="2518">
                  <c:v>55774.084348676617</c:v>
                </c:pt>
                <c:pt idx="2519">
                  <c:v>55183.261676311427</c:v>
                </c:pt>
                <c:pt idx="2520">
                  <c:v>55486.507331439323</c:v>
                </c:pt>
                <c:pt idx="2521">
                  <c:v>56003.682749429601</c:v>
                </c:pt>
                <c:pt idx="2522">
                  <c:v>56318.946788661378</c:v>
                </c:pt>
                <c:pt idx="2523">
                  <c:v>56545.989292308419</c:v>
                </c:pt>
                <c:pt idx="2524">
                  <c:v>58024.093150089233</c:v>
                </c:pt>
                <c:pt idx="2525">
                  <c:v>57303.184170422202</c:v>
                </c:pt>
                <c:pt idx="2526">
                  <c:v>56875.080663007982</c:v>
                </c:pt>
                <c:pt idx="2527">
                  <c:v>57172.010174952302</c:v>
                </c:pt>
                <c:pt idx="2528">
                  <c:v>57153.956733023733</c:v>
                </c:pt>
                <c:pt idx="2529">
                  <c:v>55672.389522107012</c:v>
                </c:pt>
                <c:pt idx="2530">
                  <c:v>54336.554575852795</c:v>
                </c:pt>
                <c:pt idx="2531">
                  <c:v>51800.740465510928</c:v>
                </c:pt>
                <c:pt idx="2532">
                  <c:v>49229.17045010232</c:v>
                </c:pt>
                <c:pt idx="2533">
                  <c:v>47155.871727204314</c:v>
                </c:pt>
                <c:pt idx="2534">
                  <c:v>44414.018923995201</c:v>
                </c:pt>
                <c:pt idx="2535">
                  <c:v>40957.915339953433</c:v>
                </c:pt>
                <c:pt idx="2536">
                  <c:v>36695.015415735725</c:v>
                </c:pt>
                <c:pt idx="2537">
                  <c:v>33895.581018562734</c:v>
                </c:pt>
                <c:pt idx="2538">
                  <c:v>31796.081672977456</c:v>
                </c:pt>
                <c:pt idx="2539">
                  <c:v>29373.745586479432</c:v>
                </c:pt>
                <c:pt idx="2540">
                  <c:v>27018.26535712172</c:v>
                </c:pt>
                <c:pt idx="2541">
                  <c:v>25771.574573958642</c:v>
                </c:pt>
                <c:pt idx="2542">
                  <c:v>24832.817489182122</c:v>
                </c:pt>
                <c:pt idx="2543">
                  <c:v>23897.214587533297</c:v>
                </c:pt>
                <c:pt idx="2544">
                  <c:v>23474.751122060989</c:v>
                </c:pt>
                <c:pt idx="2545">
                  <c:v>22087.313416460442</c:v>
                </c:pt>
                <c:pt idx="2546">
                  <c:v>21364.169076263617</c:v>
                </c:pt>
                <c:pt idx="2547">
                  <c:v>21331.54625505767</c:v>
                </c:pt>
                <c:pt idx="2548">
                  <c:v>22170.168694686465</c:v>
                </c:pt>
                <c:pt idx="2549">
                  <c:v>23720.671041883292</c:v>
                </c:pt>
                <c:pt idx="2550">
                  <c:v>25992.015784886757</c:v>
                </c:pt>
                <c:pt idx="2551">
                  <c:v>27173.524981553506</c:v>
                </c:pt>
                <c:pt idx="2552">
                  <c:v>28248.07781667493</c:v>
                </c:pt>
                <c:pt idx="2553">
                  <c:v>28978.378392567538</c:v>
                </c:pt>
                <c:pt idx="2554">
                  <c:v>31471.240702627299</c:v>
                </c:pt>
                <c:pt idx="2555">
                  <c:v>33835.165027187584</c:v>
                </c:pt>
                <c:pt idx="2556">
                  <c:v>36841.146664858541</c:v>
                </c:pt>
                <c:pt idx="2557">
                  <c:v>39902.916741631583</c:v>
                </c:pt>
                <c:pt idx="2558">
                  <c:v>43280.541686212593</c:v>
                </c:pt>
                <c:pt idx="2559">
                  <c:v>47185.847419418547</c:v>
                </c:pt>
                <c:pt idx="2560">
                  <c:v>51205.33720824714</c:v>
                </c:pt>
                <c:pt idx="2561">
                  <c:v>50092.497415566766</c:v>
                </c:pt>
                <c:pt idx="2562">
                  <c:v>51140.492322806807</c:v>
                </c:pt>
                <c:pt idx="2563">
                  <c:v>52363.334163000836</c:v>
                </c:pt>
                <c:pt idx="2564">
                  <c:v>53623.171244449091</c:v>
                </c:pt>
                <c:pt idx="2565">
                  <c:v>54206.538040979438</c:v>
                </c:pt>
                <c:pt idx="2566">
                  <c:v>55932.702061913573</c:v>
                </c:pt>
                <c:pt idx="2567">
                  <c:v>56106.487117369783</c:v>
                </c:pt>
                <c:pt idx="2568">
                  <c:v>54294.496001295003</c:v>
                </c:pt>
                <c:pt idx="2569">
                  <c:v>53186.949740499942</c:v>
                </c:pt>
                <c:pt idx="2570">
                  <c:v>51351.043042711703</c:v>
                </c:pt>
                <c:pt idx="2571">
                  <c:v>50592.761883053718</c:v>
                </c:pt>
                <c:pt idx="2572">
                  <c:v>52788.964072576782</c:v>
                </c:pt>
                <c:pt idx="2573">
                  <c:v>52548.867323761493</c:v>
                </c:pt>
                <c:pt idx="2574">
                  <c:v>52646.401655402202</c:v>
                </c:pt>
                <c:pt idx="2575">
                  <c:v>51572.335142260643</c:v>
                </c:pt>
                <c:pt idx="2576">
                  <c:v>51195.259910925888</c:v>
                </c:pt>
                <c:pt idx="2577">
                  <c:v>48715.295196225219</c:v>
                </c:pt>
                <c:pt idx="2578">
                  <c:v>46579.746637710326</c:v>
                </c:pt>
                <c:pt idx="2579">
                  <c:v>46778.307300238943</c:v>
                </c:pt>
                <c:pt idx="2580">
                  <c:v>45373.002874431062</c:v>
                </c:pt>
                <c:pt idx="2581">
                  <c:v>44260.543110871004</c:v>
                </c:pt>
                <c:pt idx="2582">
                  <c:v>43126.681019360622</c:v>
                </c:pt>
                <c:pt idx="2583">
                  <c:v>41747.931222574582</c:v>
                </c:pt>
                <c:pt idx="2584">
                  <c:v>42509.408198735284</c:v>
                </c:pt>
                <c:pt idx="2585">
                  <c:v>41559.948629164239</c:v>
                </c:pt>
                <c:pt idx="2586">
                  <c:v>41369.192574040891</c:v>
                </c:pt>
                <c:pt idx="2587">
                  <c:v>38655.623636125194</c:v>
                </c:pt>
                <c:pt idx="2588">
                  <c:v>35501.453755060953</c:v>
                </c:pt>
                <c:pt idx="2589">
                  <c:v>34698.069319240341</c:v>
                </c:pt>
                <c:pt idx="2590">
                  <c:v>31892.959739139707</c:v>
                </c:pt>
                <c:pt idx="2591">
                  <c:v>29003.727285404169</c:v>
                </c:pt>
                <c:pt idx="2592">
                  <c:v>28751.195389712509</c:v>
                </c:pt>
                <c:pt idx="2593">
                  <c:v>28149.625802897099</c:v>
                </c:pt>
                <c:pt idx="2594">
                  <c:v>26386.318247350111</c:v>
                </c:pt>
                <c:pt idx="2595">
                  <c:v>26473.169290152407</c:v>
                </c:pt>
                <c:pt idx="2596">
                  <c:v>25066.89261549028</c:v>
                </c:pt>
                <c:pt idx="2597">
                  <c:v>24225.344247196153</c:v>
                </c:pt>
                <c:pt idx="2598">
                  <c:v>24853.459824517122</c:v>
                </c:pt>
                <c:pt idx="2599">
                  <c:v>24304.200281656362</c:v>
                </c:pt>
                <c:pt idx="2600">
                  <c:v>24578.4292126689</c:v>
                </c:pt>
                <c:pt idx="2601">
                  <c:v>23037.729955984818</c:v>
                </c:pt>
                <c:pt idx="2602">
                  <c:v>24276.266583289969</c:v>
                </c:pt>
                <c:pt idx="2603">
                  <c:v>24618.281386284878</c:v>
                </c:pt>
                <c:pt idx="2604">
                  <c:v>24400.273270259015</c:v>
                </c:pt>
                <c:pt idx="2605">
                  <c:v>25788.964912780513</c:v>
                </c:pt>
                <c:pt idx="2606">
                  <c:v>27435.943392519232</c:v>
                </c:pt>
                <c:pt idx="2607">
                  <c:v>26553.060015108025</c:v>
                </c:pt>
                <c:pt idx="2608">
                  <c:v>27973.494305842869</c:v>
                </c:pt>
                <c:pt idx="2609">
                  <c:v>26032.665412097209</c:v>
                </c:pt>
                <c:pt idx="2610">
                  <c:v>25676.868094658923</c:v>
                </c:pt>
                <c:pt idx="2611">
                  <c:v>25179.655895165361</c:v>
                </c:pt>
                <c:pt idx="2612">
                  <c:v>23303.424383507412</c:v>
                </c:pt>
                <c:pt idx="2613">
                  <c:v>21671.302245191488</c:v>
                </c:pt>
                <c:pt idx="2614">
                  <c:v>22150.015837192415</c:v>
                </c:pt>
                <c:pt idx="2615">
                  <c:v>21613.087706847611</c:v>
                </c:pt>
                <c:pt idx="2616">
                  <c:v>20423.942325432545</c:v>
                </c:pt>
                <c:pt idx="2617">
                  <c:v>21151.967507255285</c:v>
                </c:pt>
                <c:pt idx="2618">
                  <c:v>21845.228314264223</c:v>
                </c:pt>
                <c:pt idx="2619">
                  <c:v>22728.93249542372</c:v>
                </c:pt>
                <c:pt idx="2620">
                  <c:v>23942.994959887132</c:v>
                </c:pt>
                <c:pt idx="2621">
                  <c:v>24615.113861481659</c:v>
                </c:pt>
                <c:pt idx="2622">
                  <c:v>24825.535781794439</c:v>
                </c:pt>
                <c:pt idx="2623">
                  <c:v>24336.948949609025</c:v>
                </c:pt>
                <c:pt idx="2624">
                  <c:v>24566.670888818313</c:v>
                </c:pt>
                <c:pt idx="2625">
                  <c:v>22718.231101247366</c:v>
                </c:pt>
                <c:pt idx="2626">
                  <c:v>20127.24930741814</c:v>
                </c:pt>
                <c:pt idx="2627">
                  <c:v>17473.071149532756</c:v>
                </c:pt>
                <c:pt idx="2628">
                  <c:v>14590.643441503124</c:v>
                </c:pt>
                <c:pt idx="2629">
                  <c:v>11097.308910742564</c:v>
                </c:pt>
                <c:pt idx="2630">
                  <c:v>8308.5354332240076</c:v>
                </c:pt>
                <c:pt idx="2631">
                  <c:v>5548.4205324268842</c:v>
                </c:pt>
                <c:pt idx="2632">
                  <c:v>2332.0629141774502</c:v>
                </c:pt>
                <c:pt idx="2633">
                  <c:v>2879.7206052378897</c:v>
                </c:pt>
                <c:pt idx="2634">
                  <c:v>2226.0290293123467</c:v>
                </c:pt>
                <c:pt idx="2635">
                  <c:v>392.32779065336985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2699.1184675661207</c:v>
                </c:pt>
                <c:pt idx="2651">
                  <c:v>6060.1155596971003</c:v>
                </c:pt>
                <c:pt idx="2652">
                  <c:v>8712.6311882964583</c:v>
                </c:pt>
                <c:pt idx="2653">
                  <c:v>12828.751211233131</c:v>
                </c:pt>
                <c:pt idx="2654">
                  <c:v>17748.831375934147</c:v>
                </c:pt>
                <c:pt idx="2655">
                  <c:v>22109.927799711069</c:v>
                </c:pt>
                <c:pt idx="2656">
                  <c:v>26836.2779030565</c:v>
                </c:pt>
                <c:pt idx="2657">
                  <c:v>30515.411245866697</c:v>
                </c:pt>
                <c:pt idx="2658">
                  <c:v>34361.314501482979</c:v>
                </c:pt>
                <c:pt idx="2659">
                  <c:v>37312.477994147659</c:v>
                </c:pt>
                <c:pt idx="2660">
                  <c:v>38876.542333320547</c:v>
                </c:pt>
                <c:pt idx="2661">
                  <c:v>37951.802044703873</c:v>
                </c:pt>
                <c:pt idx="2662">
                  <c:v>39535.71351013473</c:v>
                </c:pt>
                <c:pt idx="2663">
                  <c:v>40561.813816512593</c:v>
                </c:pt>
                <c:pt idx="2664">
                  <c:v>39356.590486870584</c:v>
                </c:pt>
                <c:pt idx="2665">
                  <c:v>39176.413963676961</c:v>
                </c:pt>
                <c:pt idx="2666">
                  <c:v>38717.286277289393</c:v>
                </c:pt>
                <c:pt idx="2667">
                  <c:v>39036.073737568186</c:v>
                </c:pt>
                <c:pt idx="2668">
                  <c:v>39400.029353348633</c:v>
                </c:pt>
                <c:pt idx="2669">
                  <c:v>39238.907653225113</c:v>
                </c:pt>
                <c:pt idx="2670">
                  <c:v>38708.344206195703</c:v>
                </c:pt>
                <c:pt idx="2671">
                  <c:v>37730.991088648385</c:v>
                </c:pt>
                <c:pt idx="2672">
                  <c:v>37307.605178173086</c:v>
                </c:pt>
                <c:pt idx="2673">
                  <c:v>36741.602639228804</c:v>
                </c:pt>
                <c:pt idx="2674">
                  <c:v>36857.350318486599</c:v>
                </c:pt>
                <c:pt idx="2675">
                  <c:v>37437.608669783724</c:v>
                </c:pt>
                <c:pt idx="2676">
                  <c:v>37783.08205304588</c:v>
                </c:pt>
                <c:pt idx="2677">
                  <c:v>37892.772840716825</c:v>
                </c:pt>
                <c:pt idx="2678">
                  <c:v>38602.03370310695</c:v>
                </c:pt>
                <c:pt idx="2679">
                  <c:v>37887.721604336104</c:v>
                </c:pt>
                <c:pt idx="2680">
                  <c:v>39245.544539737566</c:v>
                </c:pt>
                <c:pt idx="2681">
                  <c:v>40435.33242405465</c:v>
                </c:pt>
                <c:pt idx="2682">
                  <c:v>41331.853120687272</c:v>
                </c:pt>
                <c:pt idx="2683">
                  <c:v>40696.311519671013</c:v>
                </c:pt>
                <c:pt idx="2684">
                  <c:v>40101.579268641406</c:v>
                </c:pt>
                <c:pt idx="2685">
                  <c:v>41275.073643402306</c:v>
                </c:pt>
                <c:pt idx="2686">
                  <c:v>42253.675121586057</c:v>
                </c:pt>
                <c:pt idx="2687">
                  <c:v>43019.100588037385</c:v>
                </c:pt>
                <c:pt idx="2688">
                  <c:v>43346.125645032524</c:v>
                </c:pt>
                <c:pt idx="2689">
                  <c:v>45025.239321879155</c:v>
                </c:pt>
                <c:pt idx="2690">
                  <c:v>44774.493823482117</c:v>
                </c:pt>
                <c:pt idx="2691">
                  <c:v>45122.635980701409</c:v>
                </c:pt>
                <c:pt idx="2692">
                  <c:v>47047.682493278262</c:v>
                </c:pt>
                <c:pt idx="2693">
                  <c:v>48064.820542413101</c:v>
                </c:pt>
                <c:pt idx="2694">
                  <c:v>47828.527402818174</c:v>
                </c:pt>
                <c:pt idx="2695">
                  <c:v>47956.108027477341</c:v>
                </c:pt>
                <c:pt idx="2696">
                  <c:v>48419.273612744531</c:v>
                </c:pt>
                <c:pt idx="2697">
                  <c:v>48248.290588699325</c:v>
                </c:pt>
                <c:pt idx="2698">
                  <c:v>48626.172320737576</c:v>
                </c:pt>
                <c:pt idx="2699">
                  <c:v>48275.475133037406</c:v>
                </c:pt>
                <c:pt idx="2700">
                  <c:v>48195.783577932001</c:v>
                </c:pt>
                <c:pt idx="2701">
                  <c:v>47692.143020419826</c:v>
                </c:pt>
                <c:pt idx="2702">
                  <c:v>48487.957320771151</c:v>
                </c:pt>
                <c:pt idx="2703">
                  <c:v>48832.817679900974</c:v>
                </c:pt>
                <c:pt idx="2704">
                  <c:v>49076.296820335934</c:v>
                </c:pt>
                <c:pt idx="2705">
                  <c:v>49849.962355763724</c:v>
                </c:pt>
                <c:pt idx="2706">
                  <c:v>50618.118734602802</c:v>
                </c:pt>
                <c:pt idx="2707">
                  <c:v>50715.961504841674</c:v>
                </c:pt>
                <c:pt idx="2708">
                  <c:v>52695.576549564095</c:v>
                </c:pt>
                <c:pt idx="2709">
                  <c:v>54073.995755376083</c:v>
                </c:pt>
                <c:pt idx="2710">
                  <c:v>54489.188255724381</c:v>
                </c:pt>
                <c:pt idx="2711">
                  <c:v>55687.331738494075</c:v>
                </c:pt>
                <c:pt idx="2712">
                  <c:v>57474.161303806279</c:v>
                </c:pt>
                <c:pt idx="2713">
                  <c:v>59470.387548193903</c:v>
                </c:pt>
                <c:pt idx="2714">
                  <c:v>61250.104463610463</c:v>
                </c:pt>
                <c:pt idx="2715">
                  <c:v>62074.071879325893</c:v>
                </c:pt>
                <c:pt idx="2716">
                  <c:v>62169.512106505274</c:v>
                </c:pt>
                <c:pt idx="2717">
                  <c:v>62689.079958422612</c:v>
                </c:pt>
                <c:pt idx="2718">
                  <c:v>62162.624733628196</c:v>
                </c:pt>
                <c:pt idx="2719">
                  <c:v>62712.292871609585</c:v>
                </c:pt>
                <c:pt idx="2720">
                  <c:v>63147.052458713952</c:v>
                </c:pt>
                <c:pt idx="2721">
                  <c:v>61812.007329898843</c:v>
                </c:pt>
                <c:pt idx="2722">
                  <c:v>59221.786807080811</c:v>
                </c:pt>
                <c:pt idx="2723">
                  <c:v>56219.191185917138</c:v>
                </c:pt>
                <c:pt idx="2724">
                  <c:v>52138.894816859633</c:v>
                </c:pt>
                <c:pt idx="2725">
                  <c:v>48086.995246611164</c:v>
                </c:pt>
                <c:pt idx="2726">
                  <c:v>45120.146958100791</c:v>
                </c:pt>
                <c:pt idx="2727">
                  <c:v>40816.847674982542</c:v>
                </c:pt>
                <c:pt idx="2728">
                  <c:v>33695.903760672125</c:v>
                </c:pt>
                <c:pt idx="2729">
                  <c:v>30991.123613389256</c:v>
                </c:pt>
                <c:pt idx="2730">
                  <c:v>28813.030062217804</c:v>
                </c:pt>
                <c:pt idx="2731">
                  <c:v>26243.626646342524</c:v>
                </c:pt>
                <c:pt idx="2732">
                  <c:v>22627.571173408403</c:v>
                </c:pt>
                <c:pt idx="2733">
                  <c:v>19566.408346294069</c:v>
                </c:pt>
                <c:pt idx="2734">
                  <c:v>17674.164118736619</c:v>
                </c:pt>
                <c:pt idx="2735">
                  <c:v>17087.946450032421</c:v>
                </c:pt>
                <c:pt idx="2736">
                  <c:v>15907.147897248047</c:v>
                </c:pt>
                <c:pt idx="2737">
                  <c:v>15213.59025526289</c:v>
                </c:pt>
                <c:pt idx="2738">
                  <c:v>14830.972309645702</c:v>
                </c:pt>
                <c:pt idx="2739">
                  <c:v>15119.210788120408</c:v>
                </c:pt>
                <c:pt idx="2740">
                  <c:v>17383.643205512421</c:v>
                </c:pt>
                <c:pt idx="2741">
                  <c:v>19243.112446991388</c:v>
                </c:pt>
                <c:pt idx="2742">
                  <c:v>21399.685210357373</c:v>
                </c:pt>
                <c:pt idx="2743">
                  <c:v>22707.708712127293</c:v>
                </c:pt>
                <c:pt idx="2744">
                  <c:v>26005.208326829936</c:v>
                </c:pt>
                <c:pt idx="2745">
                  <c:v>27355.611765328016</c:v>
                </c:pt>
                <c:pt idx="2746">
                  <c:v>31105.573868572315</c:v>
                </c:pt>
                <c:pt idx="2747">
                  <c:v>35090.19994464187</c:v>
                </c:pt>
                <c:pt idx="2748">
                  <c:v>39542.917418956989</c:v>
                </c:pt>
                <c:pt idx="2749">
                  <c:v>44208.776942461875</c:v>
                </c:pt>
                <c:pt idx="2750">
                  <c:v>47982.084100527354</c:v>
                </c:pt>
                <c:pt idx="2751">
                  <c:v>52401.095071503478</c:v>
                </c:pt>
                <c:pt idx="2752">
                  <c:v>57370.855296574613</c:v>
                </c:pt>
                <c:pt idx="2753">
                  <c:v>62396.362481432014</c:v>
                </c:pt>
                <c:pt idx="2754">
                  <c:v>65614.537603958612</c:v>
                </c:pt>
                <c:pt idx="2755">
                  <c:v>67490.477449363549</c:v>
                </c:pt>
                <c:pt idx="2756">
                  <c:v>67395.1746123458</c:v>
                </c:pt>
                <c:pt idx="2757">
                  <c:v>68378.566039559795</c:v>
                </c:pt>
                <c:pt idx="2758">
                  <c:v>69321.159303969005</c:v>
                </c:pt>
                <c:pt idx="2759">
                  <c:v>69081.967083195399</c:v>
                </c:pt>
                <c:pt idx="2760">
                  <c:v>67154.12561696762</c:v>
                </c:pt>
                <c:pt idx="2761">
                  <c:v>65248.289809256588</c:v>
                </c:pt>
                <c:pt idx="2762">
                  <c:v>64355.150835277469</c:v>
                </c:pt>
                <c:pt idx="2763">
                  <c:v>63575.280949572058</c:v>
                </c:pt>
                <c:pt idx="2764">
                  <c:v>64235.896877723761</c:v>
                </c:pt>
                <c:pt idx="2765">
                  <c:v>63836.946206264125</c:v>
                </c:pt>
                <c:pt idx="2766">
                  <c:v>62464.28173628798</c:v>
                </c:pt>
                <c:pt idx="2767">
                  <c:v>60504.094795816287</c:v>
                </c:pt>
                <c:pt idx="2768">
                  <c:v>57434.623742960321</c:v>
                </c:pt>
                <c:pt idx="2769">
                  <c:v>56689.84128439409</c:v>
                </c:pt>
                <c:pt idx="2770">
                  <c:v>55695.104701126591</c:v>
                </c:pt>
                <c:pt idx="2771">
                  <c:v>54775.995486937587</c:v>
                </c:pt>
                <c:pt idx="2772">
                  <c:v>53978.994395937567</c:v>
                </c:pt>
                <c:pt idx="2773">
                  <c:v>53726.508345062</c:v>
                </c:pt>
                <c:pt idx="2774">
                  <c:v>54359.024950647086</c:v>
                </c:pt>
                <c:pt idx="2775">
                  <c:v>52905.052589644743</c:v>
                </c:pt>
                <c:pt idx="2776">
                  <c:v>53691.701639224833</c:v>
                </c:pt>
                <c:pt idx="2777">
                  <c:v>53865.07614402903</c:v>
                </c:pt>
                <c:pt idx="2778">
                  <c:v>53616.946995024242</c:v>
                </c:pt>
                <c:pt idx="2779">
                  <c:v>51641.750280289161</c:v>
                </c:pt>
                <c:pt idx="2780">
                  <c:v>51715.078955925761</c:v>
                </c:pt>
                <c:pt idx="2781">
                  <c:v>51921.931706902426</c:v>
                </c:pt>
                <c:pt idx="2782">
                  <c:v>52153.639852774941</c:v>
                </c:pt>
                <c:pt idx="2783">
                  <c:v>52470.013887579073</c:v>
                </c:pt>
                <c:pt idx="2784">
                  <c:v>53678.07016487715</c:v>
                </c:pt>
                <c:pt idx="2785">
                  <c:v>54012.978608409241</c:v>
                </c:pt>
                <c:pt idx="2786">
                  <c:v>54644.287353224201</c:v>
                </c:pt>
                <c:pt idx="2787">
                  <c:v>54770.779061257585</c:v>
                </c:pt>
                <c:pt idx="2788">
                  <c:v>53363.155366719722</c:v>
                </c:pt>
                <c:pt idx="2789">
                  <c:v>54325.738101119248</c:v>
                </c:pt>
                <c:pt idx="2790">
                  <c:v>53488.69129033247</c:v>
                </c:pt>
                <c:pt idx="2791">
                  <c:v>54398.83999133062</c:v>
                </c:pt>
                <c:pt idx="2792">
                  <c:v>54153.211574143701</c:v>
                </c:pt>
                <c:pt idx="2793">
                  <c:v>53783.260818775416</c:v>
                </c:pt>
                <c:pt idx="2794">
                  <c:v>54740.531312187471</c:v>
                </c:pt>
                <c:pt idx="2795">
                  <c:v>54997.155752401071</c:v>
                </c:pt>
                <c:pt idx="2796">
                  <c:v>55104.526618296244</c:v>
                </c:pt>
                <c:pt idx="2797">
                  <c:v>55233.088943590228</c:v>
                </c:pt>
                <c:pt idx="2798">
                  <c:v>55020.476893594299</c:v>
                </c:pt>
                <c:pt idx="2799">
                  <c:v>55176.242119797222</c:v>
                </c:pt>
                <c:pt idx="2800">
                  <c:v>54824.277515509166</c:v>
                </c:pt>
                <c:pt idx="2801">
                  <c:v>53563.419944945592</c:v>
                </c:pt>
                <c:pt idx="2802">
                  <c:v>53341.082665957314</c:v>
                </c:pt>
                <c:pt idx="2803">
                  <c:v>53701.408008570143</c:v>
                </c:pt>
                <c:pt idx="2804">
                  <c:v>53371.142573397614</c:v>
                </c:pt>
                <c:pt idx="2805">
                  <c:v>52187.662660662769</c:v>
                </c:pt>
                <c:pt idx="2806">
                  <c:v>53688.448510106529</c:v>
                </c:pt>
                <c:pt idx="2807">
                  <c:v>53892.943443590557</c:v>
                </c:pt>
                <c:pt idx="2808">
                  <c:v>53962.197498568188</c:v>
                </c:pt>
                <c:pt idx="2809">
                  <c:v>53591.512813448222</c:v>
                </c:pt>
                <c:pt idx="2810">
                  <c:v>54884.732131469595</c:v>
                </c:pt>
                <c:pt idx="2811">
                  <c:v>57143.509079602518</c:v>
                </c:pt>
                <c:pt idx="2812">
                  <c:v>57288.620189214424</c:v>
                </c:pt>
                <c:pt idx="2813">
                  <c:v>57758.533187382316</c:v>
                </c:pt>
                <c:pt idx="2814">
                  <c:v>57916.141586716156</c:v>
                </c:pt>
                <c:pt idx="2815">
                  <c:v>57698.219653359789</c:v>
                </c:pt>
                <c:pt idx="2816">
                  <c:v>56217.657965182429</c:v>
                </c:pt>
                <c:pt idx="2817">
                  <c:v>57019.481979787932</c:v>
                </c:pt>
                <c:pt idx="2818">
                  <c:v>56443.288735606759</c:v>
                </c:pt>
                <c:pt idx="2819">
                  <c:v>55352.528036979282</c:v>
                </c:pt>
                <c:pt idx="2820">
                  <c:v>54783.818451083192</c:v>
                </c:pt>
                <c:pt idx="2821">
                  <c:v>52643.149390232473</c:v>
                </c:pt>
                <c:pt idx="2822">
                  <c:v>49805.626420193454</c:v>
                </c:pt>
                <c:pt idx="2823">
                  <c:v>48031.267804152194</c:v>
                </c:pt>
                <c:pt idx="2824">
                  <c:v>48443.615490103024</c:v>
                </c:pt>
                <c:pt idx="2825">
                  <c:v>46739.546717568533</c:v>
                </c:pt>
                <c:pt idx="2826">
                  <c:v>44309.926051697359</c:v>
                </c:pt>
                <c:pt idx="2827">
                  <c:v>42973.774131504986</c:v>
                </c:pt>
                <c:pt idx="2828">
                  <c:v>42133.029247243285</c:v>
                </c:pt>
                <c:pt idx="2829">
                  <c:v>38293.191465705444</c:v>
                </c:pt>
                <c:pt idx="2830">
                  <c:v>35663.189348819826</c:v>
                </c:pt>
                <c:pt idx="2831">
                  <c:v>33984.492722655887</c:v>
                </c:pt>
                <c:pt idx="2832">
                  <c:v>31594.167546904857</c:v>
                </c:pt>
                <c:pt idx="2833">
                  <c:v>28811.798017186426</c:v>
                </c:pt>
                <c:pt idx="2834">
                  <c:v>27459.898022543981</c:v>
                </c:pt>
                <c:pt idx="2835">
                  <c:v>25662.532577327518</c:v>
                </c:pt>
                <c:pt idx="2836">
                  <c:v>24709.193909824637</c:v>
                </c:pt>
                <c:pt idx="2837">
                  <c:v>24378.657008583446</c:v>
                </c:pt>
                <c:pt idx="2838">
                  <c:v>22404.598517296032</c:v>
                </c:pt>
                <c:pt idx="2839">
                  <c:v>22043.011649027016</c:v>
                </c:pt>
                <c:pt idx="2840">
                  <c:v>20566.564372004821</c:v>
                </c:pt>
                <c:pt idx="2841">
                  <c:v>21155.544377795592</c:v>
                </c:pt>
                <c:pt idx="2842">
                  <c:v>22438.328261490256</c:v>
                </c:pt>
                <c:pt idx="2843">
                  <c:v>24172.328824367185</c:v>
                </c:pt>
                <c:pt idx="2844">
                  <c:v>25778.857248611283</c:v>
                </c:pt>
                <c:pt idx="2845">
                  <c:v>24592.886736076944</c:v>
                </c:pt>
                <c:pt idx="2846">
                  <c:v>26322.608422809055</c:v>
                </c:pt>
                <c:pt idx="2847">
                  <c:v>26222.782973583766</c:v>
                </c:pt>
                <c:pt idx="2848">
                  <c:v>26386.472959867046</c:v>
                </c:pt>
                <c:pt idx="2849">
                  <c:v>28486.790441405272</c:v>
                </c:pt>
                <c:pt idx="2850">
                  <c:v>31221.029364136812</c:v>
                </c:pt>
                <c:pt idx="2851">
                  <c:v>32068.111486242844</c:v>
                </c:pt>
                <c:pt idx="2852">
                  <c:v>34164.091027445938</c:v>
                </c:pt>
                <c:pt idx="2853">
                  <c:v>33952.56153939401</c:v>
                </c:pt>
                <c:pt idx="2854">
                  <c:v>32311.112100240622</c:v>
                </c:pt>
                <c:pt idx="2855">
                  <c:v>31107.499375103464</c:v>
                </c:pt>
                <c:pt idx="2856">
                  <c:v>29106.427221068327</c:v>
                </c:pt>
                <c:pt idx="2857">
                  <c:v>28165.113180692977</c:v>
                </c:pt>
                <c:pt idx="2858">
                  <c:v>28343.605604666307</c:v>
                </c:pt>
                <c:pt idx="2859">
                  <c:v>27777.780595585064</c:v>
                </c:pt>
                <c:pt idx="2860">
                  <c:v>28113.215810673668</c:v>
                </c:pt>
                <c:pt idx="2861">
                  <c:v>26697.143959988112</c:v>
                </c:pt>
                <c:pt idx="2862">
                  <c:v>26132.669608533852</c:v>
                </c:pt>
                <c:pt idx="2863">
                  <c:v>26005.893159995456</c:v>
                </c:pt>
                <c:pt idx="2864">
                  <c:v>23834.764898149522</c:v>
                </c:pt>
                <c:pt idx="2865">
                  <c:v>24561.594598763721</c:v>
                </c:pt>
                <c:pt idx="2866">
                  <c:v>23443.321760403582</c:v>
                </c:pt>
                <c:pt idx="2867">
                  <c:v>22787.922709889917</c:v>
                </c:pt>
                <c:pt idx="2868">
                  <c:v>21764.726472543261</c:v>
                </c:pt>
                <c:pt idx="2869">
                  <c:v>20388.122923393887</c:v>
                </c:pt>
                <c:pt idx="2870">
                  <c:v>18750.633984005057</c:v>
                </c:pt>
                <c:pt idx="2871">
                  <c:v>19546.9501835665</c:v>
                </c:pt>
                <c:pt idx="2872">
                  <c:v>18621.15613504011</c:v>
                </c:pt>
                <c:pt idx="2873">
                  <c:v>17376.561741192221</c:v>
                </c:pt>
                <c:pt idx="2874">
                  <c:v>16276.816672779009</c:v>
                </c:pt>
                <c:pt idx="2875">
                  <c:v>17895.820707465682</c:v>
                </c:pt>
                <c:pt idx="2876">
                  <c:v>15970.477710604355</c:v>
                </c:pt>
                <c:pt idx="2877">
                  <c:v>15895.483057468853</c:v>
                </c:pt>
                <c:pt idx="2878">
                  <c:v>15981.953504908643</c:v>
                </c:pt>
                <c:pt idx="2879">
                  <c:v>13961.105233973509</c:v>
                </c:pt>
                <c:pt idx="2880">
                  <c:v>13397.346803874811</c:v>
                </c:pt>
                <c:pt idx="2881">
                  <c:v>12216.414853978102</c:v>
                </c:pt>
                <c:pt idx="2882">
                  <c:v>11953.696661735288</c:v>
                </c:pt>
                <c:pt idx="2883">
                  <c:v>12703.122520464653</c:v>
                </c:pt>
                <c:pt idx="2884">
                  <c:v>12425.540190915737</c:v>
                </c:pt>
                <c:pt idx="2885">
                  <c:v>11941.850293897469</c:v>
                </c:pt>
                <c:pt idx="2886">
                  <c:v>11774.543823371248</c:v>
                </c:pt>
                <c:pt idx="2887">
                  <c:v>12325.874304195371</c:v>
                </c:pt>
                <c:pt idx="2888">
                  <c:v>11935.846841522874</c:v>
                </c:pt>
                <c:pt idx="2889">
                  <c:v>11763.735674722731</c:v>
                </c:pt>
                <c:pt idx="2890">
                  <c:v>10183.996385967184</c:v>
                </c:pt>
                <c:pt idx="2891">
                  <c:v>10178.196884297089</c:v>
                </c:pt>
                <c:pt idx="2892">
                  <c:v>9829.8847786495098</c:v>
                </c:pt>
                <c:pt idx="2893">
                  <c:v>9893.0165523209944</c:v>
                </c:pt>
                <c:pt idx="2894">
                  <c:v>10223.990431793551</c:v>
                </c:pt>
                <c:pt idx="2895">
                  <c:v>10169.810337127521</c:v>
                </c:pt>
                <c:pt idx="2896">
                  <c:v>10559.173359821772</c:v>
                </c:pt>
                <c:pt idx="2897">
                  <c:v>12697.921497910036</c:v>
                </c:pt>
                <c:pt idx="2898">
                  <c:v>10884.52495558683</c:v>
                </c:pt>
                <c:pt idx="2899">
                  <c:v>12711.302672247986</c:v>
                </c:pt>
                <c:pt idx="2900">
                  <c:v>13278.256211554537</c:v>
                </c:pt>
                <c:pt idx="2901">
                  <c:v>13446.651768415592</c:v>
                </c:pt>
                <c:pt idx="2902">
                  <c:v>13548.278391768927</c:v>
                </c:pt>
                <c:pt idx="2903">
                  <c:v>14540.067633657571</c:v>
                </c:pt>
                <c:pt idx="2904">
                  <c:v>15179.707674711091</c:v>
                </c:pt>
                <c:pt idx="2905">
                  <c:v>16495.068824177768</c:v>
                </c:pt>
                <c:pt idx="2906">
                  <c:v>20276.039693213745</c:v>
                </c:pt>
                <c:pt idx="2907">
                  <c:v>24389.362594130005</c:v>
                </c:pt>
                <c:pt idx="2908">
                  <c:v>26866.166061947297</c:v>
                </c:pt>
                <c:pt idx="2909">
                  <c:v>27817.386467358956</c:v>
                </c:pt>
                <c:pt idx="2910">
                  <c:v>27781.415495721012</c:v>
                </c:pt>
                <c:pt idx="2911">
                  <c:v>30962.054916161542</c:v>
                </c:pt>
                <c:pt idx="2912">
                  <c:v>31895.281319572881</c:v>
                </c:pt>
                <c:pt idx="2913">
                  <c:v>32193.674120379295</c:v>
                </c:pt>
                <c:pt idx="2914">
                  <c:v>32729.585524461989</c:v>
                </c:pt>
                <c:pt idx="2915">
                  <c:v>31575.918745371917</c:v>
                </c:pt>
                <c:pt idx="2916">
                  <c:v>29858.904982403925</c:v>
                </c:pt>
                <c:pt idx="2917">
                  <c:v>31459.759039615721</c:v>
                </c:pt>
                <c:pt idx="2918">
                  <c:v>29719.258326935469</c:v>
                </c:pt>
                <c:pt idx="2919">
                  <c:v>27262.200463339352</c:v>
                </c:pt>
                <c:pt idx="2920">
                  <c:v>25282.192370362656</c:v>
                </c:pt>
                <c:pt idx="2921">
                  <c:v>23220.66853966067</c:v>
                </c:pt>
                <c:pt idx="2922">
                  <c:v>20852.276108320009</c:v>
                </c:pt>
                <c:pt idx="2923">
                  <c:v>20365.255620499811</c:v>
                </c:pt>
                <c:pt idx="2924">
                  <c:v>19802.575628272993</c:v>
                </c:pt>
                <c:pt idx="2925">
                  <c:v>19105.285395939292</c:v>
                </c:pt>
                <c:pt idx="2926">
                  <c:v>18177.246825162714</c:v>
                </c:pt>
                <c:pt idx="2927">
                  <c:v>18223.958249720708</c:v>
                </c:pt>
                <c:pt idx="2928">
                  <c:v>17464.806933155691</c:v>
                </c:pt>
                <c:pt idx="2929">
                  <c:v>17556.617692414155</c:v>
                </c:pt>
                <c:pt idx="2930">
                  <c:v>17963.080357894498</c:v>
                </c:pt>
                <c:pt idx="2931">
                  <c:v>19377.069189431786</c:v>
                </c:pt>
                <c:pt idx="2932">
                  <c:v>22119.632112988002</c:v>
                </c:pt>
                <c:pt idx="2933">
                  <c:v>23140.838208354911</c:v>
                </c:pt>
                <c:pt idx="2934">
                  <c:v>23881.438565482156</c:v>
                </c:pt>
                <c:pt idx="2935">
                  <c:v>25668.82479918942</c:v>
                </c:pt>
                <c:pt idx="2936">
                  <c:v>26091.160175073332</c:v>
                </c:pt>
                <c:pt idx="2937">
                  <c:v>27792.737453387883</c:v>
                </c:pt>
                <c:pt idx="2938">
                  <c:v>29842.17641900554</c:v>
                </c:pt>
                <c:pt idx="2939">
                  <c:v>31489.714949156132</c:v>
                </c:pt>
                <c:pt idx="2940">
                  <c:v>36059.204540789724</c:v>
                </c:pt>
                <c:pt idx="2941">
                  <c:v>37614.901274520707</c:v>
                </c:pt>
                <c:pt idx="2942">
                  <c:v>40999.008481396646</c:v>
                </c:pt>
                <c:pt idx="2943">
                  <c:v>44633.707072545854</c:v>
                </c:pt>
                <c:pt idx="2944">
                  <c:v>51215.851088742558</c:v>
                </c:pt>
                <c:pt idx="2945">
                  <c:v>55950.118333317252</c:v>
                </c:pt>
                <c:pt idx="2946">
                  <c:v>59610.771940429404</c:v>
                </c:pt>
                <c:pt idx="2947">
                  <c:v>63074.669214329799</c:v>
                </c:pt>
                <c:pt idx="2948">
                  <c:v>64111.791503681838</c:v>
                </c:pt>
                <c:pt idx="2949">
                  <c:v>65071.819335090397</c:v>
                </c:pt>
                <c:pt idx="2950">
                  <c:v>65676.585545881782</c:v>
                </c:pt>
                <c:pt idx="2951">
                  <c:v>64878.289178740015</c:v>
                </c:pt>
                <c:pt idx="2952">
                  <c:v>64451.136012805728</c:v>
                </c:pt>
                <c:pt idx="2953">
                  <c:v>64840.999583429111</c:v>
                </c:pt>
                <c:pt idx="2954">
                  <c:v>65151.759666988946</c:v>
                </c:pt>
                <c:pt idx="2955">
                  <c:v>65123.890077847289</c:v>
                </c:pt>
                <c:pt idx="2956">
                  <c:v>65426.310480160901</c:v>
                </c:pt>
                <c:pt idx="2957">
                  <c:v>63333.948017892289</c:v>
                </c:pt>
                <c:pt idx="2958">
                  <c:v>62814.864283121482</c:v>
                </c:pt>
                <c:pt idx="2959">
                  <c:v>63751.952363328273</c:v>
                </c:pt>
                <c:pt idx="2960">
                  <c:v>65078.177584645804</c:v>
                </c:pt>
                <c:pt idx="2961">
                  <c:v>63966.252247843899</c:v>
                </c:pt>
                <c:pt idx="2962">
                  <c:v>63013.776274469543</c:v>
                </c:pt>
                <c:pt idx="2963">
                  <c:v>63945.510591693601</c:v>
                </c:pt>
                <c:pt idx="2964">
                  <c:v>64587.726499887678</c:v>
                </c:pt>
                <c:pt idx="2965">
                  <c:v>65480.481222457143</c:v>
                </c:pt>
                <c:pt idx="2966">
                  <c:v>64981.110719071003</c:v>
                </c:pt>
                <c:pt idx="2967">
                  <c:v>66107.982694890568</c:v>
                </c:pt>
                <c:pt idx="2968">
                  <c:v>67417.799922863764</c:v>
                </c:pt>
                <c:pt idx="2969">
                  <c:v>67783.547407891572</c:v>
                </c:pt>
                <c:pt idx="2970">
                  <c:v>66995.948608430277</c:v>
                </c:pt>
                <c:pt idx="2971">
                  <c:v>65754.354657269228</c:v>
                </c:pt>
                <c:pt idx="2972">
                  <c:v>65192.008304854193</c:v>
                </c:pt>
                <c:pt idx="2973">
                  <c:v>64972.956616085154</c:v>
                </c:pt>
                <c:pt idx="2974">
                  <c:v>64573.072431067354</c:v>
                </c:pt>
                <c:pt idx="2975">
                  <c:v>63437.929339083224</c:v>
                </c:pt>
                <c:pt idx="2976">
                  <c:v>63048.530191952996</c:v>
                </c:pt>
                <c:pt idx="2977">
                  <c:v>62366.992210864439</c:v>
                </c:pt>
                <c:pt idx="2978">
                  <c:v>61365.694731780975</c:v>
                </c:pt>
                <c:pt idx="2979">
                  <c:v>61079.88606928604</c:v>
                </c:pt>
                <c:pt idx="2980">
                  <c:v>60296.640835431346</c:v>
                </c:pt>
                <c:pt idx="2981">
                  <c:v>59544.745250176231</c:v>
                </c:pt>
                <c:pt idx="2982">
                  <c:v>59471.126866235056</c:v>
                </c:pt>
                <c:pt idx="2983">
                  <c:v>58802.087073477443</c:v>
                </c:pt>
                <c:pt idx="2984">
                  <c:v>57560.522193432596</c:v>
                </c:pt>
                <c:pt idx="2985">
                  <c:v>56733.768911955704</c:v>
                </c:pt>
                <c:pt idx="2986">
                  <c:v>56264.545252238939</c:v>
                </c:pt>
                <c:pt idx="2987">
                  <c:v>55536.883638198611</c:v>
                </c:pt>
                <c:pt idx="2988">
                  <c:v>55249.617774523125</c:v>
                </c:pt>
                <c:pt idx="2989">
                  <c:v>54971.484488046342</c:v>
                </c:pt>
                <c:pt idx="2990">
                  <c:v>54505.192213076531</c:v>
                </c:pt>
                <c:pt idx="2991">
                  <c:v>53949.752814687992</c:v>
                </c:pt>
                <c:pt idx="2992">
                  <c:v>52673.246835473103</c:v>
                </c:pt>
                <c:pt idx="2993">
                  <c:v>53092.91564704926</c:v>
                </c:pt>
                <c:pt idx="2994">
                  <c:v>51417.744492252757</c:v>
                </c:pt>
                <c:pt idx="2995">
                  <c:v>50259.313265180193</c:v>
                </c:pt>
                <c:pt idx="2996">
                  <c:v>50358.51906266257</c:v>
                </c:pt>
                <c:pt idx="2997">
                  <c:v>49427.28088724798</c:v>
                </c:pt>
                <c:pt idx="2998">
                  <c:v>51371.656996743433</c:v>
                </c:pt>
                <c:pt idx="2999">
                  <c:v>50804.029051509635</c:v>
                </c:pt>
                <c:pt idx="3000">
                  <c:v>52912.506903597336</c:v>
                </c:pt>
                <c:pt idx="3001">
                  <c:v>53629.146815450302</c:v>
                </c:pt>
                <c:pt idx="3002">
                  <c:v>52836.674367334992</c:v>
                </c:pt>
                <c:pt idx="3003">
                  <c:v>50090.023054346493</c:v>
                </c:pt>
                <c:pt idx="3004">
                  <c:v>48764.685653402281</c:v>
                </c:pt>
                <c:pt idx="3005">
                  <c:v>47276.5548351822</c:v>
                </c:pt>
                <c:pt idx="3006">
                  <c:v>45562.087747331905</c:v>
                </c:pt>
                <c:pt idx="3007">
                  <c:v>46106.437226153481</c:v>
                </c:pt>
                <c:pt idx="3008">
                  <c:v>43673.526604277431</c:v>
                </c:pt>
                <c:pt idx="3009">
                  <c:v>41015.218954146767</c:v>
                </c:pt>
                <c:pt idx="3010">
                  <c:v>36550.841208307917</c:v>
                </c:pt>
                <c:pt idx="3011">
                  <c:v>37556.505239115198</c:v>
                </c:pt>
                <c:pt idx="3012">
                  <c:v>29068.571658212157</c:v>
                </c:pt>
                <c:pt idx="3013">
                  <c:v>20273.827535684934</c:v>
                </c:pt>
                <c:pt idx="3014">
                  <c:v>16910.929434704609</c:v>
                </c:pt>
                <c:pt idx="3015">
                  <c:v>14352.896453213209</c:v>
                </c:pt>
                <c:pt idx="3016">
                  <c:v>10383.529638490829</c:v>
                </c:pt>
                <c:pt idx="3017">
                  <c:v>5757.5995328288409</c:v>
                </c:pt>
                <c:pt idx="3018">
                  <c:v>2354.0165411515627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1808.5339571447714</c:v>
                </c:pt>
                <c:pt idx="3030">
                  <c:v>3133.6225941571297</c:v>
                </c:pt>
                <c:pt idx="3031">
                  <c:v>4262.9642631247734</c:v>
                </c:pt>
                <c:pt idx="3032">
                  <c:v>4514.2217109824815</c:v>
                </c:pt>
                <c:pt idx="3033">
                  <c:v>8359.762115492671</c:v>
                </c:pt>
                <c:pt idx="3034">
                  <c:v>9024.6744397962757</c:v>
                </c:pt>
                <c:pt idx="3035">
                  <c:v>6140.2622253240734</c:v>
                </c:pt>
                <c:pt idx="3036">
                  <c:v>4505.5083838206465</c:v>
                </c:pt>
                <c:pt idx="3037">
                  <c:v>6553.6355378910812</c:v>
                </c:pt>
                <c:pt idx="3038">
                  <c:v>4589.2748185669916</c:v>
                </c:pt>
                <c:pt idx="3039">
                  <c:v>4934.5715312177554</c:v>
                </c:pt>
                <c:pt idx="3040">
                  <c:v>8730.0600740659611</c:v>
                </c:pt>
                <c:pt idx="3041">
                  <c:v>13233.926420105534</c:v>
                </c:pt>
                <c:pt idx="3042">
                  <c:v>16150.636558386374</c:v>
                </c:pt>
                <c:pt idx="3043">
                  <c:v>15357.806964487268</c:v>
                </c:pt>
                <c:pt idx="3044">
                  <c:v>13986.346048592488</c:v>
                </c:pt>
                <c:pt idx="3045">
                  <c:v>13058.98041696669</c:v>
                </c:pt>
                <c:pt idx="3046">
                  <c:v>13293.856895716965</c:v>
                </c:pt>
                <c:pt idx="3047">
                  <c:v>13221.899464889342</c:v>
                </c:pt>
                <c:pt idx="3048">
                  <c:v>12244.387770181187</c:v>
                </c:pt>
                <c:pt idx="3049">
                  <c:v>12802.619611014699</c:v>
                </c:pt>
                <c:pt idx="3050">
                  <c:v>12807.602912087606</c:v>
                </c:pt>
                <c:pt idx="3051">
                  <c:v>14591.755009592467</c:v>
                </c:pt>
                <c:pt idx="3052">
                  <c:v>15511.716850782497</c:v>
                </c:pt>
                <c:pt idx="3053">
                  <c:v>15505.626028709406</c:v>
                </c:pt>
                <c:pt idx="3054">
                  <c:v>13598.374104730261</c:v>
                </c:pt>
                <c:pt idx="3055">
                  <c:v>14894.763195458549</c:v>
                </c:pt>
                <c:pt idx="3056">
                  <c:v>16389.364827441517</c:v>
                </c:pt>
                <c:pt idx="3057">
                  <c:v>17912.948171154785</c:v>
                </c:pt>
                <c:pt idx="3058">
                  <c:v>16666.103634616517</c:v>
                </c:pt>
                <c:pt idx="3059">
                  <c:v>20483.887882704905</c:v>
                </c:pt>
                <c:pt idx="3060">
                  <c:v>21321.579501967892</c:v>
                </c:pt>
                <c:pt idx="3061">
                  <c:v>22491.298232980556</c:v>
                </c:pt>
                <c:pt idx="3062">
                  <c:v>24655.019532945749</c:v>
                </c:pt>
                <c:pt idx="3063">
                  <c:v>26883.692225976276</c:v>
                </c:pt>
                <c:pt idx="3064">
                  <c:v>30592.005406597502</c:v>
                </c:pt>
                <c:pt idx="3065">
                  <c:v>31768.275718747231</c:v>
                </c:pt>
                <c:pt idx="3066">
                  <c:v>31394.375502030642</c:v>
                </c:pt>
                <c:pt idx="3067">
                  <c:v>31187.129251417064</c:v>
                </c:pt>
                <c:pt idx="3068">
                  <c:v>30751.039231476603</c:v>
                </c:pt>
                <c:pt idx="3069">
                  <c:v>30238.283661247588</c:v>
                </c:pt>
                <c:pt idx="3070">
                  <c:v>31850.683067917817</c:v>
                </c:pt>
                <c:pt idx="3071">
                  <c:v>30892.527784835005</c:v>
                </c:pt>
                <c:pt idx="3072">
                  <c:v>31797.513715414865</c:v>
                </c:pt>
                <c:pt idx="3073">
                  <c:v>32377.702576908443</c:v>
                </c:pt>
                <c:pt idx="3074">
                  <c:v>33704.173870394159</c:v>
                </c:pt>
                <c:pt idx="3075">
                  <c:v>34315.018597531722</c:v>
                </c:pt>
                <c:pt idx="3076">
                  <c:v>34869.33005373754</c:v>
                </c:pt>
                <c:pt idx="3077">
                  <c:v>34994.738068322666</c:v>
                </c:pt>
                <c:pt idx="3078">
                  <c:v>36408.340533773633</c:v>
                </c:pt>
                <c:pt idx="3079">
                  <c:v>36114.07622038581</c:v>
                </c:pt>
                <c:pt idx="3080">
                  <c:v>37935.892148526385</c:v>
                </c:pt>
                <c:pt idx="3081">
                  <c:v>37360.10146728313</c:v>
                </c:pt>
                <c:pt idx="3082">
                  <c:v>37269.232806026688</c:v>
                </c:pt>
                <c:pt idx="3083">
                  <c:v>38346.562117119589</c:v>
                </c:pt>
                <c:pt idx="3084">
                  <c:v>40060.445088597538</c:v>
                </c:pt>
                <c:pt idx="3085">
                  <c:v>42546.394695812436</c:v>
                </c:pt>
                <c:pt idx="3086">
                  <c:v>42029.407047268032</c:v>
                </c:pt>
                <c:pt idx="3087">
                  <c:v>42602.462974800546</c:v>
                </c:pt>
                <c:pt idx="3088">
                  <c:v>44813.87185222366</c:v>
                </c:pt>
                <c:pt idx="3089">
                  <c:v>44931.806276126059</c:v>
                </c:pt>
                <c:pt idx="3090">
                  <c:v>44211.681800341532</c:v>
                </c:pt>
                <c:pt idx="3091">
                  <c:v>45296.688892543883</c:v>
                </c:pt>
                <c:pt idx="3092">
                  <c:v>49608.497454429744</c:v>
                </c:pt>
                <c:pt idx="3093">
                  <c:v>52002.834909957193</c:v>
                </c:pt>
                <c:pt idx="3094">
                  <c:v>50189.064617805983</c:v>
                </c:pt>
                <c:pt idx="3095">
                  <c:v>51111.256866775533</c:v>
                </c:pt>
                <c:pt idx="3096">
                  <c:v>52400.067957753105</c:v>
                </c:pt>
                <c:pt idx="3097">
                  <c:v>53835.370587022313</c:v>
                </c:pt>
                <c:pt idx="3098">
                  <c:v>57478.862403311425</c:v>
                </c:pt>
                <c:pt idx="3099">
                  <c:v>54600.380971088511</c:v>
                </c:pt>
                <c:pt idx="3100">
                  <c:v>55265.574742696204</c:v>
                </c:pt>
                <c:pt idx="3101">
                  <c:v>58699.877225903627</c:v>
                </c:pt>
                <c:pt idx="3102">
                  <c:v>60180.384950750849</c:v>
                </c:pt>
                <c:pt idx="3103">
                  <c:v>60637.900279800044</c:v>
                </c:pt>
                <c:pt idx="3104">
                  <c:v>60802.839289318603</c:v>
                </c:pt>
                <c:pt idx="3105">
                  <c:v>63055.977080020464</c:v>
                </c:pt>
                <c:pt idx="3106">
                  <c:v>62798.018522037142</c:v>
                </c:pt>
                <c:pt idx="3107">
                  <c:v>60098.647891691071</c:v>
                </c:pt>
                <c:pt idx="3108">
                  <c:v>60039.116596994354</c:v>
                </c:pt>
                <c:pt idx="3109">
                  <c:v>60401.134956746238</c:v>
                </c:pt>
                <c:pt idx="3110">
                  <c:v>58476.414134085819</c:v>
                </c:pt>
                <c:pt idx="3111">
                  <c:v>56907.64766939469</c:v>
                </c:pt>
                <c:pt idx="3112">
                  <c:v>56248.618920533678</c:v>
                </c:pt>
                <c:pt idx="3113">
                  <c:v>54879.040228856553</c:v>
                </c:pt>
                <c:pt idx="3114">
                  <c:v>51604.767563681504</c:v>
                </c:pt>
                <c:pt idx="3115">
                  <c:v>48139.517833527862</c:v>
                </c:pt>
                <c:pt idx="3116">
                  <c:v>45632.898939454069</c:v>
                </c:pt>
                <c:pt idx="3117">
                  <c:v>44185.413258430839</c:v>
                </c:pt>
                <c:pt idx="3118">
                  <c:v>41225.929846682207</c:v>
                </c:pt>
                <c:pt idx="3119">
                  <c:v>37641.322961552374</c:v>
                </c:pt>
                <c:pt idx="3120">
                  <c:v>35448.216673779236</c:v>
                </c:pt>
                <c:pt idx="3121">
                  <c:v>35397.076563166593</c:v>
                </c:pt>
                <c:pt idx="3122">
                  <c:v>34556.541818262202</c:v>
                </c:pt>
                <c:pt idx="3123">
                  <c:v>33361.679650999562</c:v>
                </c:pt>
                <c:pt idx="3124">
                  <c:v>32387.926129694864</c:v>
                </c:pt>
                <c:pt idx="3125">
                  <c:v>31017.727019671685</c:v>
                </c:pt>
                <c:pt idx="3126">
                  <c:v>31812.9790298718</c:v>
                </c:pt>
                <c:pt idx="3127">
                  <c:v>32403.898900346721</c:v>
                </c:pt>
                <c:pt idx="3128">
                  <c:v>34939.533175380435</c:v>
                </c:pt>
                <c:pt idx="3129">
                  <c:v>36030.039873566624</c:v>
                </c:pt>
                <c:pt idx="3130">
                  <c:v>37765.279096085324</c:v>
                </c:pt>
                <c:pt idx="3131">
                  <c:v>40178.646801325391</c:v>
                </c:pt>
                <c:pt idx="3132">
                  <c:v>42968.565434771714</c:v>
                </c:pt>
                <c:pt idx="3133">
                  <c:v>45877.909380125973</c:v>
                </c:pt>
                <c:pt idx="3134">
                  <c:v>50575.358956629025</c:v>
                </c:pt>
                <c:pt idx="3135">
                  <c:v>52283.153894336974</c:v>
                </c:pt>
                <c:pt idx="3136">
                  <c:v>56780.251268973254</c:v>
                </c:pt>
                <c:pt idx="3137">
                  <c:v>61098.94046596175</c:v>
                </c:pt>
                <c:pt idx="3138">
                  <c:v>64501.649405071243</c:v>
                </c:pt>
                <c:pt idx="3139">
                  <c:v>66422.168336497765</c:v>
                </c:pt>
                <c:pt idx="3140">
                  <c:v>65598.501685627678</c:v>
                </c:pt>
                <c:pt idx="3141">
                  <c:v>66440.515397513242</c:v>
                </c:pt>
                <c:pt idx="3142">
                  <c:v>68236.074297899831</c:v>
                </c:pt>
                <c:pt idx="3143">
                  <c:v>68487.988544056338</c:v>
                </c:pt>
                <c:pt idx="3144">
                  <c:v>65608.520843082399</c:v>
                </c:pt>
                <c:pt idx="3145">
                  <c:v>63111.594403516807</c:v>
                </c:pt>
                <c:pt idx="3146">
                  <c:v>63624.988879236298</c:v>
                </c:pt>
                <c:pt idx="3147">
                  <c:v>62827.75418081657</c:v>
                </c:pt>
                <c:pt idx="3148">
                  <c:v>62170.492220555301</c:v>
                </c:pt>
                <c:pt idx="3149">
                  <c:v>60694.410550716602</c:v>
                </c:pt>
                <c:pt idx="3150">
                  <c:v>59050.74460915738</c:v>
                </c:pt>
                <c:pt idx="3151">
                  <c:v>56922.858792807441</c:v>
                </c:pt>
                <c:pt idx="3152">
                  <c:v>56277.115909254993</c:v>
                </c:pt>
                <c:pt idx="3153">
                  <c:v>56012.84333857146</c:v>
                </c:pt>
                <c:pt idx="3154">
                  <c:v>55341.508425166947</c:v>
                </c:pt>
                <c:pt idx="3155">
                  <c:v>54289.943303646403</c:v>
                </c:pt>
                <c:pt idx="3156">
                  <c:v>53506.818532295576</c:v>
                </c:pt>
                <c:pt idx="3157">
                  <c:v>52843.869858996652</c:v>
                </c:pt>
                <c:pt idx="3158">
                  <c:v>51692.583589832582</c:v>
                </c:pt>
                <c:pt idx="3159">
                  <c:v>50766.390318153892</c:v>
                </c:pt>
                <c:pt idx="3160">
                  <c:v>51921.442751857438</c:v>
                </c:pt>
                <c:pt idx="3161">
                  <c:v>53944.151663722085</c:v>
                </c:pt>
                <c:pt idx="3162">
                  <c:v>55122.163301388275</c:v>
                </c:pt>
                <c:pt idx="3163">
                  <c:v>53772.835168532321</c:v>
                </c:pt>
                <c:pt idx="3164">
                  <c:v>54031.975497215135</c:v>
                </c:pt>
                <c:pt idx="3165">
                  <c:v>55881.349432287228</c:v>
                </c:pt>
                <c:pt idx="3166">
                  <c:v>54126.175544499609</c:v>
                </c:pt>
                <c:pt idx="3167">
                  <c:v>53895.519531571204</c:v>
                </c:pt>
                <c:pt idx="3168">
                  <c:v>53871.614206580962</c:v>
                </c:pt>
                <c:pt idx="3169">
                  <c:v>54103.846132295985</c:v>
                </c:pt>
                <c:pt idx="3170">
                  <c:v>53829.218350944211</c:v>
                </c:pt>
                <c:pt idx="3171">
                  <c:v>53711.251653760228</c:v>
                </c:pt>
                <c:pt idx="3172">
                  <c:v>53595.892583543275</c:v>
                </c:pt>
                <c:pt idx="3173">
                  <c:v>54609.938504616533</c:v>
                </c:pt>
                <c:pt idx="3174">
                  <c:v>55174.876940186092</c:v>
                </c:pt>
                <c:pt idx="3175">
                  <c:v>54869.238256086966</c:v>
                </c:pt>
                <c:pt idx="3176">
                  <c:v>54876.539396822714</c:v>
                </c:pt>
                <c:pt idx="3177">
                  <c:v>54936.387132107993</c:v>
                </c:pt>
                <c:pt idx="3178">
                  <c:v>54464.871997000759</c:v>
                </c:pt>
                <c:pt idx="3179">
                  <c:v>55847.396366528541</c:v>
                </c:pt>
                <c:pt idx="3180">
                  <c:v>56136.293026451174</c:v>
                </c:pt>
                <c:pt idx="3181">
                  <c:v>55890.751226261185</c:v>
                </c:pt>
                <c:pt idx="3182">
                  <c:v>55429.244542512854</c:v>
                </c:pt>
                <c:pt idx="3183">
                  <c:v>55480.558366037192</c:v>
                </c:pt>
                <c:pt idx="3184">
                  <c:v>54886.916135557331</c:v>
                </c:pt>
                <c:pt idx="3185">
                  <c:v>54613.228159151906</c:v>
                </c:pt>
                <c:pt idx="3186">
                  <c:v>55095.997710412194</c:v>
                </c:pt>
                <c:pt idx="3187">
                  <c:v>55219.106773730986</c:v>
                </c:pt>
                <c:pt idx="3188">
                  <c:v>54955.431082973824</c:v>
                </c:pt>
                <c:pt idx="3189">
                  <c:v>54045.731961943638</c:v>
                </c:pt>
                <c:pt idx="3190">
                  <c:v>53821.178585086993</c:v>
                </c:pt>
                <c:pt idx="3191">
                  <c:v>52944.242029941146</c:v>
                </c:pt>
                <c:pt idx="3192">
                  <c:v>52797.696655492342</c:v>
                </c:pt>
                <c:pt idx="3193">
                  <c:v>52732.359535930766</c:v>
                </c:pt>
                <c:pt idx="3194">
                  <c:v>53119.670242265784</c:v>
                </c:pt>
                <c:pt idx="3195">
                  <c:v>53826.856139335207</c:v>
                </c:pt>
                <c:pt idx="3196">
                  <c:v>54639.917967707101</c:v>
                </c:pt>
                <c:pt idx="3197">
                  <c:v>55724.067741967126</c:v>
                </c:pt>
                <c:pt idx="3198">
                  <c:v>55558.872413562181</c:v>
                </c:pt>
                <c:pt idx="3199">
                  <c:v>55203.483240002162</c:v>
                </c:pt>
                <c:pt idx="3200">
                  <c:v>54499.731675896226</c:v>
                </c:pt>
                <c:pt idx="3201">
                  <c:v>53925.301834485203</c:v>
                </c:pt>
                <c:pt idx="3202">
                  <c:v>53335.451701093356</c:v>
                </c:pt>
                <c:pt idx="3203">
                  <c:v>51913.211603301854</c:v>
                </c:pt>
                <c:pt idx="3204">
                  <c:v>50745.186278815512</c:v>
                </c:pt>
                <c:pt idx="3205">
                  <c:v>48927.542383541244</c:v>
                </c:pt>
                <c:pt idx="3206">
                  <c:v>46511.961968325384</c:v>
                </c:pt>
                <c:pt idx="3207">
                  <c:v>43455.690708894421</c:v>
                </c:pt>
                <c:pt idx="3208">
                  <c:v>40881.808529430491</c:v>
                </c:pt>
                <c:pt idx="3209">
                  <c:v>38484.77595838283</c:v>
                </c:pt>
                <c:pt idx="3210">
                  <c:v>36396.077709929188</c:v>
                </c:pt>
                <c:pt idx="3211">
                  <c:v>33931.28513233806</c:v>
                </c:pt>
                <c:pt idx="3212">
                  <c:v>31269.569423939152</c:v>
                </c:pt>
                <c:pt idx="3213">
                  <c:v>29214.10664102708</c:v>
                </c:pt>
                <c:pt idx="3214">
                  <c:v>27235.764538035251</c:v>
                </c:pt>
                <c:pt idx="3215">
                  <c:v>24902.754906566715</c:v>
                </c:pt>
                <c:pt idx="3216">
                  <c:v>23812.210045019201</c:v>
                </c:pt>
                <c:pt idx="3217">
                  <c:v>22784.28552367293</c:v>
                </c:pt>
                <c:pt idx="3218">
                  <c:v>21584.637584296841</c:v>
                </c:pt>
                <c:pt idx="3219">
                  <c:v>20492.045489027107</c:v>
                </c:pt>
                <c:pt idx="3220">
                  <c:v>20653.217832478957</c:v>
                </c:pt>
                <c:pt idx="3221">
                  <c:v>20639.945604091874</c:v>
                </c:pt>
                <c:pt idx="3222">
                  <c:v>21450.793913970858</c:v>
                </c:pt>
                <c:pt idx="3223">
                  <c:v>21698.581268513241</c:v>
                </c:pt>
                <c:pt idx="3224">
                  <c:v>22732.014526445706</c:v>
                </c:pt>
                <c:pt idx="3225">
                  <c:v>24438.229036348686</c:v>
                </c:pt>
                <c:pt idx="3226">
                  <c:v>26499.62378764998</c:v>
                </c:pt>
                <c:pt idx="3227">
                  <c:v>28915.52092300287</c:v>
                </c:pt>
                <c:pt idx="3228">
                  <c:v>32068.295686977512</c:v>
                </c:pt>
                <c:pt idx="3229">
                  <c:v>35823.484600562675</c:v>
                </c:pt>
                <c:pt idx="3230">
                  <c:v>39978.348993051593</c:v>
                </c:pt>
                <c:pt idx="3231">
                  <c:v>43920.955586685785</c:v>
                </c:pt>
                <c:pt idx="3232">
                  <c:v>47823.527040368805</c:v>
                </c:pt>
                <c:pt idx="3233">
                  <c:v>52371.950870098517</c:v>
                </c:pt>
                <c:pt idx="3234">
                  <c:v>56738.047736895351</c:v>
                </c:pt>
                <c:pt idx="3235">
                  <c:v>60030.739641982051</c:v>
                </c:pt>
                <c:pt idx="3236">
                  <c:v>62937.562799106709</c:v>
                </c:pt>
                <c:pt idx="3237">
                  <c:v>65399.694819528602</c:v>
                </c:pt>
                <c:pt idx="3238">
                  <c:v>66748.452671911888</c:v>
                </c:pt>
                <c:pt idx="3239">
                  <c:v>67466.115579417718</c:v>
                </c:pt>
                <c:pt idx="3240">
                  <c:v>65666.213754203578</c:v>
                </c:pt>
                <c:pt idx="3241">
                  <c:v>65000.101764732244</c:v>
                </c:pt>
                <c:pt idx="3242">
                  <c:v>64421.314482420617</c:v>
                </c:pt>
                <c:pt idx="3243">
                  <c:v>64188.787051917025</c:v>
                </c:pt>
                <c:pt idx="3244">
                  <c:v>65438.861305278602</c:v>
                </c:pt>
                <c:pt idx="3245">
                  <c:v>65303.801390200199</c:v>
                </c:pt>
                <c:pt idx="3246">
                  <c:v>65106.719418710774</c:v>
                </c:pt>
                <c:pt idx="3247">
                  <c:v>64175.844428188051</c:v>
                </c:pt>
                <c:pt idx="3248">
                  <c:v>63288.54046889575</c:v>
                </c:pt>
                <c:pt idx="3249">
                  <c:v>62099.698291763249</c:v>
                </c:pt>
                <c:pt idx="3250">
                  <c:v>61468.7882626137</c:v>
                </c:pt>
                <c:pt idx="3251">
                  <c:v>60821.437750782075</c:v>
                </c:pt>
                <c:pt idx="3252">
                  <c:v>59818.072907302201</c:v>
                </c:pt>
                <c:pt idx="3253">
                  <c:v>59632.944970286611</c:v>
                </c:pt>
                <c:pt idx="3254">
                  <c:v>59644.879614926809</c:v>
                </c:pt>
                <c:pt idx="3255">
                  <c:v>59997.030826249233</c:v>
                </c:pt>
                <c:pt idx="3256">
                  <c:v>61319.553023085224</c:v>
                </c:pt>
                <c:pt idx="3257">
                  <c:v>61919.027425296001</c:v>
                </c:pt>
                <c:pt idx="3258">
                  <c:v>60509.065416808509</c:v>
                </c:pt>
                <c:pt idx="3259">
                  <c:v>59929.900943412307</c:v>
                </c:pt>
                <c:pt idx="3260">
                  <c:v>60499.901557740282</c:v>
                </c:pt>
                <c:pt idx="3261">
                  <c:v>60790.066313474876</c:v>
                </c:pt>
                <c:pt idx="3262">
                  <c:v>60403.397188128205</c:v>
                </c:pt>
                <c:pt idx="3263">
                  <c:v>59521.940130810624</c:v>
                </c:pt>
                <c:pt idx="3264">
                  <c:v>59509.046452127033</c:v>
                </c:pt>
                <c:pt idx="3265">
                  <c:v>58695.597899670778</c:v>
                </c:pt>
                <c:pt idx="3266">
                  <c:v>58687.755888636151</c:v>
                </c:pt>
                <c:pt idx="3267">
                  <c:v>58313.825003234604</c:v>
                </c:pt>
                <c:pt idx="3268">
                  <c:v>56710.204986018434</c:v>
                </c:pt>
                <c:pt idx="3269">
                  <c:v>56262.677850895532</c:v>
                </c:pt>
                <c:pt idx="3270">
                  <c:v>55833.512176221309</c:v>
                </c:pt>
                <c:pt idx="3271">
                  <c:v>54426.061926581169</c:v>
                </c:pt>
                <c:pt idx="3272">
                  <c:v>52400.159402692734</c:v>
                </c:pt>
                <c:pt idx="3273">
                  <c:v>52537.188534549052</c:v>
                </c:pt>
                <c:pt idx="3274">
                  <c:v>52304.797455642125</c:v>
                </c:pt>
                <c:pt idx="3275">
                  <c:v>51629.917621936751</c:v>
                </c:pt>
                <c:pt idx="3276">
                  <c:v>49854.566863530243</c:v>
                </c:pt>
                <c:pt idx="3277">
                  <c:v>49049.275466921252</c:v>
                </c:pt>
                <c:pt idx="3278">
                  <c:v>48458.564824552981</c:v>
                </c:pt>
                <c:pt idx="3279">
                  <c:v>47498.217898521354</c:v>
                </c:pt>
                <c:pt idx="3280">
                  <c:v>47006.269220373251</c:v>
                </c:pt>
                <c:pt idx="3281">
                  <c:v>46676.725622830883</c:v>
                </c:pt>
                <c:pt idx="3282">
                  <c:v>45703.092466100628</c:v>
                </c:pt>
                <c:pt idx="3283">
                  <c:v>44173.556376815861</c:v>
                </c:pt>
                <c:pt idx="3284">
                  <c:v>43294.034670117078</c:v>
                </c:pt>
                <c:pt idx="3285">
                  <c:v>43008.913665228843</c:v>
                </c:pt>
                <c:pt idx="3286">
                  <c:v>43079.719134385108</c:v>
                </c:pt>
                <c:pt idx="3287">
                  <c:v>42915.902248837883</c:v>
                </c:pt>
                <c:pt idx="3288">
                  <c:v>40820.945321840365</c:v>
                </c:pt>
                <c:pt idx="3289">
                  <c:v>40228.604763970856</c:v>
                </c:pt>
                <c:pt idx="3290">
                  <c:v>40062.737940435574</c:v>
                </c:pt>
                <c:pt idx="3291">
                  <c:v>39806.758212315493</c:v>
                </c:pt>
                <c:pt idx="3292">
                  <c:v>39843.918457356405</c:v>
                </c:pt>
                <c:pt idx="3293">
                  <c:v>39144.366041217072</c:v>
                </c:pt>
                <c:pt idx="3294">
                  <c:v>39099.957623461902</c:v>
                </c:pt>
                <c:pt idx="3295">
                  <c:v>39941.686355505117</c:v>
                </c:pt>
                <c:pt idx="3296">
                  <c:v>37459.246616962468</c:v>
                </c:pt>
                <c:pt idx="3297">
                  <c:v>33769.262715928948</c:v>
                </c:pt>
                <c:pt idx="3298">
                  <c:v>30950.694346196713</c:v>
                </c:pt>
                <c:pt idx="3299">
                  <c:v>29024.857291083434</c:v>
                </c:pt>
                <c:pt idx="3300">
                  <c:v>27286.974787902705</c:v>
                </c:pt>
                <c:pt idx="3301">
                  <c:v>24483.320549348296</c:v>
                </c:pt>
                <c:pt idx="3302">
                  <c:v>21518.577938438142</c:v>
                </c:pt>
                <c:pt idx="3303">
                  <c:v>18828.794668721428</c:v>
                </c:pt>
                <c:pt idx="3304">
                  <c:v>16219.488186711627</c:v>
                </c:pt>
                <c:pt idx="3305">
                  <c:v>14404.439664900969</c:v>
                </c:pt>
                <c:pt idx="3306">
                  <c:v>13249.71934575763</c:v>
                </c:pt>
                <c:pt idx="3307">
                  <c:v>10045.687511545606</c:v>
                </c:pt>
                <c:pt idx="3308">
                  <c:v>8397.4270461604028</c:v>
                </c:pt>
                <c:pt idx="3309">
                  <c:v>5602.6063586063474</c:v>
                </c:pt>
                <c:pt idx="3310">
                  <c:v>3396.3007644720642</c:v>
                </c:pt>
                <c:pt idx="3311">
                  <c:v>1593.8516680073008</c:v>
                </c:pt>
                <c:pt idx="3312">
                  <c:v>765.01351551364553</c:v>
                </c:pt>
                <c:pt idx="3313">
                  <c:v>1212.8484542514698</c:v>
                </c:pt>
                <c:pt idx="3314">
                  <c:v>2186.3571514978562</c:v>
                </c:pt>
                <c:pt idx="3315">
                  <c:v>1398.5379298834087</c:v>
                </c:pt>
                <c:pt idx="3316">
                  <c:v>1414.3478634096409</c:v>
                </c:pt>
                <c:pt idx="3317">
                  <c:v>1757.7698627460711</c:v>
                </c:pt>
                <c:pt idx="3318">
                  <c:v>2051.212688824533</c:v>
                </c:pt>
                <c:pt idx="3319">
                  <c:v>2318.8231768245309</c:v>
                </c:pt>
                <c:pt idx="3320">
                  <c:v>2927.2750875002166</c:v>
                </c:pt>
                <c:pt idx="3321">
                  <c:v>3853.5002451929581</c:v>
                </c:pt>
                <c:pt idx="3322">
                  <c:v>2155.2560929397591</c:v>
                </c:pt>
                <c:pt idx="3323">
                  <c:v>3885.8672062186961</c:v>
                </c:pt>
                <c:pt idx="3324">
                  <c:v>8639.7341703902548</c:v>
                </c:pt>
                <c:pt idx="3325">
                  <c:v>11171.430396483622</c:v>
                </c:pt>
                <c:pt idx="3326">
                  <c:v>15094.835940303143</c:v>
                </c:pt>
                <c:pt idx="3327">
                  <c:v>19591.319476842258</c:v>
                </c:pt>
                <c:pt idx="3328">
                  <c:v>22916.950156545616</c:v>
                </c:pt>
                <c:pt idx="3329">
                  <c:v>27019.379167758783</c:v>
                </c:pt>
                <c:pt idx="3330">
                  <c:v>29632.458476941618</c:v>
                </c:pt>
                <c:pt idx="3331">
                  <c:v>32642.582319227429</c:v>
                </c:pt>
                <c:pt idx="3332">
                  <c:v>36455.865566989407</c:v>
                </c:pt>
                <c:pt idx="3333">
                  <c:v>38539.653918422213</c:v>
                </c:pt>
                <c:pt idx="3334">
                  <c:v>41582.640592345502</c:v>
                </c:pt>
                <c:pt idx="3335">
                  <c:v>43704.923171120594</c:v>
                </c:pt>
                <c:pt idx="3336">
                  <c:v>43882.77447217665</c:v>
                </c:pt>
                <c:pt idx="3337">
                  <c:v>44302.769798037014</c:v>
                </c:pt>
                <c:pt idx="3338">
                  <c:v>44771.037819836041</c:v>
                </c:pt>
                <c:pt idx="3339">
                  <c:v>44298.532256918203</c:v>
                </c:pt>
                <c:pt idx="3340">
                  <c:v>43725.23899772836</c:v>
                </c:pt>
                <c:pt idx="3341">
                  <c:v>43730.327432544604</c:v>
                </c:pt>
                <c:pt idx="3342">
                  <c:v>43788.409559077918</c:v>
                </c:pt>
                <c:pt idx="3343">
                  <c:v>43395.989473747031</c:v>
                </c:pt>
                <c:pt idx="3344">
                  <c:v>43779.114636182196</c:v>
                </c:pt>
                <c:pt idx="3345">
                  <c:v>43737.468723327183</c:v>
                </c:pt>
                <c:pt idx="3346">
                  <c:v>43770.927938567729</c:v>
                </c:pt>
                <c:pt idx="3347">
                  <c:v>42788.968807571626</c:v>
                </c:pt>
                <c:pt idx="3348">
                  <c:v>41593.187269653907</c:v>
                </c:pt>
                <c:pt idx="3349">
                  <c:v>42300.858167805898</c:v>
                </c:pt>
                <c:pt idx="3350">
                  <c:v>42310.738400076225</c:v>
                </c:pt>
                <c:pt idx="3351">
                  <c:v>41031.327793037985</c:v>
                </c:pt>
                <c:pt idx="3352">
                  <c:v>40481.814103349898</c:v>
                </c:pt>
                <c:pt idx="3353">
                  <c:v>41083.341658346675</c:v>
                </c:pt>
                <c:pt idx="3354">
                  <c:v>41086.674278469603</c:v>
                </c:pt>
                <c:pt idx="3355">
                  <c:v>39884.740160505302</c:v>
                </c:pt>
                <c:pt idx="3356">
                  <c:v>39501.330434544783</c:v>
                </c:pt>
                <c:pt idx="3357">
                  <c:v>37637.661366865083</c:v>
                </c:pt>
                <c:pt idx="3358">
                  <c:v>39072.050661521876</c:v>
                </c:pt>
                <c:pt idx="3359">
                  <c:v>43589.933652628759</c:v>
                </c:pt>
              </c:numCache>
            </c:numRef>
          </c:val>
        </c:ser>
        <c:ser>
          <c:idx val="2"/>
          <c:order val="2"/>
          <c:spPr>
            <a:solidFill>
              <a:srgbClr val="0000FF"/>
            </a:solidFill>
          </c:spPr>
          <c:val>
            <c:numRef>
              <c:f>Diagramm!$H$2:$H$3361</c:f>
              <c:numCache>
                <c:formatCode>General</c:formatCode>
                <c:ptCount val="3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-944.05151877262688</c:v>
                </c:pt>
                <c:pt idx="68">
                  <c:v>-1856.4900263386808</c:v>
                </c:pt>
                <c:pt idx="69">
                  <c:v>-1169.8240905082048</c:v>
                </c:pt>
                <c:pt idx="70">
                  <c:v>-1513.3683160593325</c:v>
                </c:pt>
                <c:pt idx="71">
                  <c:v>-4509.3897199435405</c:v>
                </c:pt>
                <c:pt idx="72">
                  <c:v>-3205.1307997362746</c:v>
                </c:pt>
                <c:pt idx="73">
                  <c:v>-4071.5420976712212</c:v>
                </c:pt>
                <c:pt idx="74">
                  <c:v>-7459.9538282630529</c:v>
                </c:pt>
                <c:pt idx="75">
                  <c:v>-8851.1391126363596</c:v>
                </c:pt>
                <c:pt idx="76">
                  <c:v>-9658.4866144817224</c:v>
                </c:pt>
                <c:pt idx="77">
                  <c:v>-10034.355197696752</c:v>
                </c:pt>
                <c:pt idx="78">
                  <c:v>-10331.536077694967</c:v>
                </c:pt>
                <c:pt idx="79">
                  <c:v>-14267.707881422482</c:v>
                </c:pt>
                <c:pt idx="80">
                  <c:v>-18112.214840625398</c:v>
                </c:pt>
                <c:pt idx="81">
                  <c:v>-19603.563631053599</c:v>
                </c:pt>
                <c:pt idx="82">
                  <c:v>-20902.112673334988</c:v>
                </c:pt>
                <c:pt idx="83">
                  <c:v>-23736.517395041821</c:v>
                </c:pt>
                <c:pt idx="84">
                  <c:v>-28362.224638223517</c:v>
                </c:pt>
                <c:pt idx="85">
                  <c:v>-28277.747985633279</c:v>
                </c:pt>
                <c:pt idx="86">
                  <c:v>-28549.687114025361</c:v>
                </c:pt>
                <c:pt idx="87">
                  <c:v>-31997.630201519903</c:v>
                </c:pt>
                <c:pt idx="88">
                  <c:v>-34919.2576088075</c:v>
                </c:pt>
                <c:pt idx="89">
                  <c:v>-37690.690999528582</c:v>
                </c:pt>
                <c:pt idx="90">
                  <c:v>-38727.179688914352</c:v>
                </c:pt>
                <c:pt idx="91">
                  <c:v>-40369.515300291314</c:v>
                </c:pt>
                <c:pt idx="92">
                  <c:v>-42869.720357810176</c:v>
                </c:pt>
                <c:pt idx="93">
                  <c:v>-43141.586841269367</c:v>
                </c:pt>
                <c:pt idx="94">
                  <c:v>-45162.845475887276</c:v>
                </c:pt>
                <c:pt idx="95">
                  <c:v>-46048.259235556441</c:v>
                </c:pt>
                <c:pt idx="96">
                  <c:v>-48734.124150631156</c:v>
                </c:pt>
                <c:pt idx="97">
                  <c:v>-50743.399597237098</c:v>
                </c:pt>
                <c:pt idx="98">
                  <c:v>-51160.789617650582</c:v>
                </c:pt>
                <c:pt idx="99">
                  <c:v>-50211.950696931432</c:v>
                </c:pt>
                <c:pt idx="100">
                  <c:v>-52342.490294380012</c:v>
                </c:pt>
                <c:pt idx="101">
                  <c:v>-50232.156428921728</c:v>
                </c:pt>
                <c:pt idx="102">
                  <c:v>-49100.064313822717</c:v>
                </c:pt>
                <c:pt idx="103">
                  <c:v>-47713.103106029725</c:v>
                </c:pt>
                <c:pt idx="104">
                  <c:v>-45458.584846398386</c:v>
                </c:pt>
                <c:pt idx="105">
                  <c:v>-43981.875611572235</c:v>
                </c:pt>
                <c:pt idx="106">
                  <c:v>-41225.928418263684</c:v>
                </c:pt>
                <c:pt idx="107">
                  <c:v>-36835.726672733072</c:v>
                </c:pt>
                <c:pt idx="108">
                  <c:v>-36217.154784564955</c:v>
                </c:pt>
                <c:pt idx="109">
                  <c:v>-34532.19065338462</c:v>
                </c:pt>
                <c:pt idx="110">
                  <c:v>-35813.471063090983</c:v>
                </c:pt>
                <c:pt idx="111">
                  <c:v>-31437.086025101235</c:v>
                </c:pt>
                <c:pt idx="112">
                  <c:v>-30219.398152629445</c:v>
                </c:pt>
                <c:pt idx="113">
                  <c:v>-27865.717935944303</c:v>
                </c:pt>
                <c:pt idx="114">
                  <c:v>-25253.568362440834</c:v>
                </c:pt>
                <c:pt idx="115">
                  <c:v>-23129.284655467101</c:v>
                </c:pt>
                <c:pt idx="116">
                  <c:v>-20513.715441256798</c:v>
                </c:pt>
                <c:pt idx="117">
                  <c:v>-18933.608563298756</c:v>
                </c:pt>
                <c:pt idx="118">
                  <c:v>-16063.779785369479</c:v>
                </c:pt>
                <c:pt idx="119">
                  <c:v>-12446.306477352196</c:v>
                </c:pt>
                <c:pt idx="120">
                  <c:v>-6956.1855341335913</c:v>
                </c:pt>
                <c:pt idx="121">
                  <c:v>-3623.7981519577197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-1081.4225618840012</c:v>
                </c:pt>
                <c:pt idx="190">
                  <c:v>-1587.0626792821713</c:v>
                </c:pt>
                <c:pt idx="191">
                  <c:v>-1756.4791544787513</c:v>
                </c:pt>
                <c:pt idx="192">
                  <c:v>-4688.8745071269705</c:v>
                </c:pt>
                <c:pt idx="193">
                  <c:v>-6069.613168610791</c:v>
                </c:pt>
                <c:pt idx="194">
                  <c:v>-7397.2978437726706</c:v>
                </c:pt>
                <c:pt idx="195">
                  <c:v>-7342.5377897825365</c:v>
                </c:pt>
                <c:pt idx="196">
                  <c:v>-9416.2451186196777</c:v>
                </c:pt>
                <c:pt idx="197">
                  <c:v>-11384.703367223246</c:v>
                </c:pt>
                <c:pt idx="198">
                  <c:v>-11809.044804177454</c:v>
                </c:pt>
                <c:pt idx="199">
                  <c:v>-12409.407941870719</c:v>
                </c:pt>
                <c:pt idx="200">
                  <c:v>-13632.750891646347</c:v>
                </c:pt>
                <c:pt idx="201">
                  <c:v>-14470.151211164764</c:v>
                </c:pt>
                <c:pt idx="202">
                  <c:v>-14446.42742737425</c:v>
                </c:pt>
                <c:pt idx="203">
                  <c:v>-15276.475566266889</c:v>
                </c:pt>
                <c:pt idx="204">
                  <c:v>-17131.116510040334</c:v>
                </c:pt>
                <c:pt idx="205">
                  <c:v>-18257.792246754994</c:v>
                </c:pt>
                <c:pt idx="206">
                  <c:v>-18544.627702876114</c:v>
                </c:pt>
                <c:pt idx="207">
                  <c:v>-19255.726332710481</c:v>
                </c:pt>
                <c:pt idx="208">
                  <c:v>-19610.013436275221</c:v>
                </c:pt>
                <c:pt idx="209">
                  <c:v>-18598.022766518858</c:v>
                </c:pt>
                <c:pt idx="210">
                  <c:v>-19723.27312183367</c:v>
                </c:pt>
                <c:pt idx="211">
                  <c:v>-19344.479987646642</c:v>
                </c:pt>
                <c:pt idx="212">
                  <c:v>-18715.906214393988</c:v>
                </c:pt>
                <c:pt idx="213">
                  <c:v>-18855.432030558681</c:v>
                </c:pt>
                <c:pt idx="214">
                  <c:v>-16627.45081460752</c:v>
                </c:pt>
                <c:pt idx="215">
                  <c:v>-15773.932000233399</c:v>
                </c:pt>
                <c:pt idx="216">
                  <c:v>-13977.728861742033</c:v>
                </c:pt>
                <c:pt idx="217">
                  <c:v>-11136.833419139124</c:v>
                </c:pt>
                <c:pt idx="218">
                  <c:v>-11982.835111520013</c:v>
                </c:pt>
                <c:pt idx="219">
                  <c:v>-10216.78357533861</c:v>
                </c:pt>
                <c:pt idx="220">
                  <c:v>-7844.2989660609956</c:v>
                </c:pt>
                <c:pt idx="221">
                  <c:v>-6035.1930293449113</c:v>
                </c:pt>
                <c:pt idx="222">
                  <c:v>-4526.9948452670915</c:v>
                </c:pt>
                <c:pt idx="223">
                  <c:v>-5352.4150706424261</c:v>
                </c:pt>
                <c:pt idx="224">
                  <c:v>-4342.7180926053552</c:v>
                </c:pt>
                <c:pt idx="225">
                  <c:v>-3838.6102276575111</c:v>
                </c:pt>
                <c:pt idx="226">
                  <c:v>-3172.8745382450034</c:v>
                </c:pt>
                <c:pt idx="227">
                  <c:v>-7295.3217992968712</c:v>
                </c:pt>
                <c:pt idx="228">
                  <c:v>-8052.5252135259752</c:v>
                </c:pt>
                <c:pt idx="229">
                  <c:v>-11914.241671526177</c:v>
                </c:pt>
                <c:pt idx="230">
                  <c:v>-14056.009974041925</c:v>
                </c:pt>
                <c:pt idx="231">
                  <c:v>-15316.880445374572</c:v>
                </c:pt>
                <c:pt idx="232">
                  <c:v>-16943.743948395015</c:v>
                </c:pt>
                <c:pt idx="233">
                  <c:v>-17257.101170045153</c:v>
                </c:pt>
                <c:pt idx="234">
                  <c:v>-19262.669777630574</c:v>
                </c:pt>
                <c:pt idx="235">
                  <c:v>-21249.468743421585</c:v>
                </c:pt>
                <c:pt idx="236">
                  <c:v>-19959.476544769321</c:v>
                </c:pt>
                <c:pt idx="237">
                  <c:v>-18172.210653384242</c:v>
                </c:pt>
                <c:pt idx="238">
                  <c:v>-16155.221760876721</c:v>
                </c:pt>
                <c:pt idx="239">
                  <c:v>-14313.679358625786</c:v>
                </c:pt>
                <c:pt idx="240">
                  <c:v>-12522.515617502373</c:v>
                </c:pt>
                <c:pt idx="241">
                  <c:v>-12550.169545432998</c:v>
                </c:pt>
                <c:pt idx="242">
                  <c:v>-11255.232651016147</c:v>
                </c:pt>
                <c:pt idx="243">
                  <c:v>-10608.706283349748</c:v>
                </c:pt>
                <c:pt idx="244">
                  <c:v>-7668.3929430122134</c:v>
                </c:pt>
                <c:pt idx="245">
                  <c:v>-5941.8234178129915</c:v>
                </c:pt>
                <c:pt idx="246">
                  <c:v>-2853.8830543065883</c:v>
                </c:pt>
                <c:pt idx="247">
                  <c:v>-2657.2225230466847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-827.72560256263455</c:v>
                </c:pt>
                <c:pt idx="277">
                  <c:v>-1654.0534959585914</c:v>
                </c:pt>
                <c:pt idx="278">
                  <c:v>-3274.9489889361284</c:v>
                </c:pt>
                <c:pt idx="279">
                  <c:v>-4732.4703214765541</c:v>
                </c:pt>
                <c:pt idx="280">
                  <c:v>-6466.1314020157524</c:v>
                </c:pt>
                <c:pt idx="281">
                  <c:v>-8135.9554788730529</c:v>
                </c:pt>
                <c:pt idx="282">
                  <c:v>-9778.7376157790059</c:v>
                </c:pt>
                <c:pt idx="283">
                  <c:v>-9911.9078852887196</c:v>
                </c:pt>
                <c:pt idx="284">
                  <c:v>-11343.865136506762</c:v>
                </c:pt>
                <c:pt idx="285">
                  <c:v>-14077.844472086246</c:v>
                </c:pt>
                <c:pt idx="286">
                  <c:v>-15837.029726545528</c:v>
                </c:pt>
                <c:pt idx="287">
                  <c:v>-18174.610993677899</c:v>
                </c:pt>
                <c:pt idx="288">
                  <c:v>-20589.741699134705</c:v>
                </c:pt>
                <c:pt idx="289">
                  <c:v>-22802.612967377339</c:v>
                </c:pt>
                <c:pt idx="290">
                  <c:v>-24817.937411691521</c:v>
                </c:pt>
                <c:pt idx="291">
                  <c:v>-27427.980421588989</c:v>
                </c:pt>
                <c:pt idx="292">
                  <c:v>-29978.773560024536</c:v>
                </c:pt>
                <c:pt idx="293">
                  <c:v>-32117.978412487319</c:v>
                </c:pt>
                <c:pt idx="294">
                  <c:v>-34466.177895910987</c:v>
                </c:pt>
                <c:pt idx="295">
                  <c:v>-35321.16105905443</c:v>
                </c:pt>
                <c:pt idx="296">
                  <c:v>-38624.858719864351</c:v>
                </c:pt>
                <c:pt idx="297">
                  <c:v>-40500.049189961785</c:v>
                </c:pt>
                <c:pt idx="298">
                  <c:v>-41906.758996277291</c:v>
                </c:pt>
                <c:pt idx="299">
                  <c:v>-43572.040025422946</c:v>
                </c:pt>
                <c:pt idx="300">
                  <c:v>-45751.576429400258</c:v>
                </c:pt>
                <c:pt idx="301">
                  <c:v>-47884.338311712592</c:v>
                </c:pt>
                <c:pt idx="302">
                  <c:v>-50574.434037459738</c:v>
                </c:pt>
                <c:pt idx="303">
                  <c:v>-52748.697209169084</c:v>
                </c:pt>
                <c:pt idx="304">
                  <c:v>-54748.285417959356</c:v>
                </c:pt>
                <c:pt idx="305">
                  <c:v>-55086.908281236203</c:v>
                </c:pt>
                <c:pt idx="306">
                  <c:v>-57254.032268931674</c:v>
                </c:pt>
                <c:pt idx="307">
                  <c:v>-58169.995390767603</c:v>
                </c:pt>
                <c:pt idx="308">
                  <c:v>-59177.809019703993</c:v>
                </c:pt>
                <c:pt idx="309">
                  <c:v>-60343.943969494343</c:v>
                </c:pt>
                <c:pt idx="310">
                  <c:v>-61105.905155204891</c:v>
                </c:pt>
                <c:pt idx="311">
                  <c:v>-62618.093366968584</c:v>
                </c:pt>
                <c:pt idx="312">
                  <c:v>-63799.629314267127</c:v>
                </c:pt>
                <c:pt idx="313">
                  <c:v>-63494.192843254008</c:v>
                </c:pt>
                <c:pt idx="314">
                  <c:v>-64149.867691333624</c:v>
                </c:pt>
                <c:pt idx="315">
                  <c:v>-64007.616894263752</c:v>
                </c:pt>
                <c:pt idx="316">
                  <c:v>-60432.084354299564</c:v>
                </c:pt>
                <c:pt idx="317">
                  <c:v>-60425.844180527827</c:v>
                </c:pt>
                <c:pt idx="318">
                  <c:v>-61956.627439697237</c:v>
                </c:pt>
                <c:pt idx="319">
                  <c:v>-62284.54461261777</c:v>
                </c:pt>
                <c:pt idx="320">
                  <c:v>-61257.331842925996</c:v>
                </c:pt>
                <c:pt idx="321">
                  <c:v>-62526.374512909802</c:v>
                </c:pt>
                <c:pt idx="322">
                  <c:v>-64870.849949954601</c:v>
                </c:pt>
                <c:pt idx="323">
                  <c:v>-67205.386324394887</c:v>
                </c:pt>
                <c:pt idx="324">
                  <c:v>-70255.854888847127</c:v>
                </c:pt>
                <c:pt idx="325">
                  <c:v>-72813.981780605987</c:v>
                </c:pt>
                <c:pt idx="326">
                  <c:v>-74846.902687916663</c:v>
                </c:pt>
                <c:pt idx="327">
                  <c:v>-76789.243670352764</c:v>
                </c:pt>
                <c:pt idx="328">
                  <c:v>-78890.822210062586</c:v>
                </c:pt>
                <c:pt idx="329">
                  <c:v>-80029.421337932392</c:v>
                </c:pt>
                <c:pt idx="330">
                  <c:v>-80840.787085123608</c:v>
                </c:pt>
                <c:pt idx="331">
                  <c:v>-83627.250149992411</c:v>
                </c:pt>
                <c:pt idx="332">
                  <c:v>-85919.927339570408</c:v>
                </c:pt>
                <c:pt idx="333">
                  <c:v>-88645.586382800117</c:v>
                </c:pt>
                <c:pt idx="334">
                  <c:v>-90943.669607448406</c:v>
                </c:pt>
                <c:pt idx="335">
                  <c:v>-92428.116450179339</c:v>
                </c:pt>
                <c:pt idx="336">
                  <c:v>-95856.596955131638</c:v>
                </c:pt>
                <c:pt idx="337">
                  <c:v>-95780.614563952608</c:v>
                </c:pt>
                <c:pt idx="338">
                  <c:v>-96707.79939139841</c:v>
                </c:pt>
                <c:pt idx="339">
                  <c:v>-97374.163916732883</c:v>
                </c:pt>
                <c:pt idx="340">
                  <c:v>-101584.34605712886</c:v>
                </c:pt>
                <c:pt idx="341">
                  <c:v>-100713.93854126449</c:v>
                </c:pt>
                <c:pt idx="342">
                  <c:v>-99355.107461796026</c:v>
                </c:pt>
                <c:pt idx="343">
                  <c:v>-98028.333986433703</c:v>
                </c:pt>
                <c:pt idx="344">
                  <c:v>-95926.834835208443</c:v>
                </c:pt>
                <c:pt idx="345">
                  <c:v>-95940.485561802619</c:v>
                </c:pt>
                <c:pt idx="346">
                  <c:v>-95875.143813394345</c:v>
                </c:pt>
                <c:pt idx="347">
                  <c:v>-94771.671414271535</c:v>
                </c:pt>
                <c:pt idx="348">
                  <c:v>-92236.687862039165</c:v>
                </c:pt>
                <c:pt idx="349">
                  <c:v>-90303.497962844762</c:v>
                </c:pt>
                <c:pt idx="350">
                  <c:v>-89532.265034359487</c:v>
                </c:pt>
                <c:pt idx="351">
                  <c:v>-88097.93787352652</c:v>
                </c:pt>
                <c:pt idx="352">
                  <c:v>-87316.266407506948</c:v>
                </c:pt>
                <c:pt idx="353">
                  <c:v>-83663.77158401323</c:v>
                </c:pt>
                <c:pt idx="354">
                  <c:v>-82836.853147465852</c:v>
                </c:pt>
                <c:pt idx="355">
                  <c:v>-82014.043803424094</c:v>
                </c:pt>
                <c:pt idx="356">
                  <c:v>-77626.59209208886</c:v>
                </c:pt>
                <c:pt idx="357">
                  <c:v>-75066.781931443373</c:v>
                </c:pt>
                <c:pt idx="358">
                  <c:v>-75519.082138837723</c:v>
                </c:pt>
                <c:pt idx="359">
                  <c:v>-75932.741214801135</c:v>
                </c:pt>
                <c:pt idx="360">
                  <c:v>-76460.494661383345</c:v>
                </c:pt>
                <c:pt idx="361">
                  <c:v>-73660.971580162979</c:v>
                </c:pt>
                <c:pt idx="362">
                  <c:v>-72245.706909454908</c:v>
                </c:pt>
                <c:pt idx="363">
                  <c:v>-71013.42596077919</c:v>
                </c:pt>
                <c:pt idx="364">
                  <c:v>-69004.905725461402</c:v>
                </c:pt>
                <c:pt idx="365">
                  <c:v>-67125.561220326708</c:v>
                </c:pt>
                <c:pt idx="366">
                  <c:v>-67555.747453009433</c:v>
                </c:pt>
                <c:pt idx="367">
                  <c:v>-64310.746942056685</c:v>
                </c:pt>
                <c:pt idx="368">
                  <c:v>-64655.15413425881</c:v>
                </c:pt>
                <c:pt idx="369">
                  <c:v>-63289.003281975725</c:v>
                </c:pt>
                <c:pt idx="370">
                  <c:v>-61397.877411727968</c:v>
                </c:pt>
                <c:pt idx="371">
                  <c:v>-61704.338169741452</c:v>
                </c:pt>
                <c:pt idx="372">
                  <c:v>-62914.60034833962</c:v>
                </c:pt>
                <c:pt idx="373">
                  <c:v>-62876.046288907732</c:v>
                </c:pt>
                <c:pt idx="374">
                  <c:v>-64075.741874343432</c:v>
                </c:pt>
                <c:pt idx="375">
                  <c:v>-63465.723042414575</c:v>
                </c:pt>
                <c:pt idx="376">
                  <c:v>-62908.555787872785</c:v>
                </c:pt>
                <c:pt idx="377">
                  <c:v>-63151.793549848422</c:v>
                </c:pt>
                <c:pt idx="378">
                  <c:v>-63881.382638851203</c:v>
                </c:pt>
                <c:pt idx="379">
                  <c:v>-64899.516502317201</c:v>
                </c:pt>
                <c:pt idx="380">
                  <c:v>-66510.485751257409</c:v>
                </c:pt>
                <c:pt idx="381">
                  <c:v>-66630.494525942311</c:v>
                </c:pt>
                <c:pt idx="382">
                  <c:v>-67746.572882433305</c:v>
                </c:pt>
                <c:pt idx="383">
                  <c:v>-68473.021519146307</c:v>
                </c:pt>
                <c:pt idx="384">
                  <c:v>-69477.339081480284</c:v>
                </c:pt>
                <c:pt idx="385">
                  <c:v>-70862.01691933829</c:v>
                </c:pt>
                <c:pt idx="386">
                  <c:v>-70067.686223361263</c:v>
                </c:pt>
                <c:pt idx="387">
                  <c:v>-71711.604787360062</c:v>
                </c:pt>
                <c:pt idx="388">
                  <c:v>-72931.095381329636</c:v>
                </c:pt>
                <c:pt idx="389">
                  <c:v>-74652.288212433443</c:v>
                </c:pt>
                <c:pt idx="390">
                  <c:v>-73385.265158552997</c:v>
                </c:pt>
                <c:pt idx="391">
                  <c:v>-73399.094777037302</c:v>
                </c:pt>
                <c:pt idx="392">
                  <c:v>-72377.380996304753</c:v>
                </c:pt>
                <c:pt idx="393">
                  <c:v>-70792.055132573732</c:v>
                </c:pt>
                <c:pt idx="394">
                  <c:v>-70460.981834788894</c:v>
                </c:pt>
                <c:pt idx="395">
                  <c:v>-70621.92321165021</c:v>
                </c:pt>
                <c:pt idx="396">
                  <c:v>-70577.596672272164</c:v>
                </c:pt>
                <c:pt idx="397">
                  <c:v>-69917.760770089211</c:v>
                </c:pt>
                <c:pt idx="398">
                  <c:v>-68610.854645830987</c:v>
                </c:pt>
                <c:pt idx="399">
                  <c:v>-70184.330330441182</c:v>
                </c:pt>
                <c:pt idx="400">
                  <c:v>-69714.775551867351</c:v>
                </c:pt>
                <c:pt idx="401">
                  <c:v>-68449.63636107737</c:v>
                </c:pt>
                <c:pt idx="402">
                  <c:v>-69137.2857072396</c:v>
                </c:pt>
                <c:pt idx="403">
                  <c:v>-67549.65535880308</c:v>
                </c:pt>
                <c:pt idx="404">
                  <c:v>-65544.637126426023</c:v>
                </c:pt>
                <c:pt idx="405">
                  <c:v>-68091.430640191538</c:v>
                </c:pt>
                <c:pt idx="406">
                  <c:v>-67362.884450686426</c:v>
                </c:pt>
                <c:pt idx="407">
                  <c:v>-65095.949754809655</c:v>
                </c:pt>
                <c:pt idx="408">
                  <c:v>-65068.279364090035</c:v>
                </c:pt>
                <c:pt idx="409">
                  <c:v>-64573.388457853311</c:v>
                </c:pt>
                <c:pt idx="410">
                  <c:v>-65815.143555954448</c:v>
                </c:pt>
                <c:pt idx="411">
                  <c:v>-63570.470502373493</c:v>
                </c:pt>
                <c:pt idx="412">
                  <c:v>-61860.647084683435</c:v>
                </c:pt>
                <c:pt idx="413">
                  <c:v>-61116.267463756638</c:v>
                </c:pt>
                <c:pt idx="414">
                  <c:v>-58285.411948330351</c:v>
                </c:pt>
                <c:pt idx="415">
                  <c:v>-57880.146619878498</c:v>
                </c:pt>
                <c:pt idx="416">
                  <c:v>-59104.980928168115</c:v>
                </c:pt>
                <c:pt idx="417">
                  <c:v>-60289.587326796769</c:v>
                </c:pt>
                <c:pt idx="418">
                  <c:v>-61710.992919071992</c:v>
                </c:pt>
                <c:pt idx="419">
                  <c:v>-63458.294948354072</c:v>
                </c:pt>
                <c:pt idx="420">
                  <c:v>-64378.329818758262</c:v>
                </c:pt>
                <c:pt idx="421">
                  <c:v>-69132.352859817969</c:v>
                </c:pt>
                <c:pt idx="422">
                  <c:v>-73058.136694739063</c:v>
                </c:pt>
                <c:pt idx="423">
                  <c:v>-73952.984403636903</c:v>
                </c:pt>
                <c:pt idx="424">
                  <c:v>-76166.368863899508</c:v>
                </c:pt>
                <c:pt idx="425">
                  <c:v>-77871.307080646191</c:v>
                </c:pt>
                <c:pt idx="426">
                  <c:v>-79534.509704175522</c:v>
                </c:pt>
                <c:pt idx="427">
                  <c:v>-82332.55202161464</c:v>
                </c:pt>
                <c:pt idx="428">
                  <c:v>-82564.233906704831</c:v>
                </c:pt>
                <c:pt idx="429">
                  <c:v>-85061.280178981076</c:v>
                </c:pt>
                <c:pt idx="430">
                  <c:v>-85243.294947759248</c:v>
                </c:pt>
                <c:pt idx="431">
                  <c:v>-86709.664230379436</c:v>
                </c:pt>
                <c:pt idx="432">
                  <c:v>-88938.011904250394</c:v>
                </c:pt>
                <c:pt idx="433">
                  <c:v>-88762.6791447656</c:v>
                </c:pt>
                <c:pt idx="434">
                  <c:v>-89319.735797917441</c:v>
                </c:pt>
                <c:pt idx="435">
                  <c:v>-88335.882824719418</c:v>
                </c:pt>
                <c:pt idx="436">
                  <c:v>-89895.054561375699</c:v>
                </c:pt>
                <c:pt idx="437">
                  <c:v>-89861.403268915776</c:v>
                </c:pt>
                <c:pt idx="438">
                  <c:v>-87485.612556997366</c:v>
                </c:pt>
                <c:pt idx="439">
                  <c:v>-87958.169502242017</c:v>
                </c:pt>
                <c:pt idx="440">
                  <c:v>-87913.363358396571</c:v>
                </c:pt>
                <c:pt idx="441">
                  <c:v>-85821.231767549121</c:v>
                </c:pt>
                <c:pt idx="442">
                  <c:v>-82723.65919970868</c:v>
                </c:pt>
                <c:pt idx="443">
                  <c:v>-77807.055575728809</c:v>
                </c:pt>
                <c:pt idx="444">
                  <c:v>-75311.285757429578</c:v>
                </c:pt>
                <c:pt idx="445">
                  <c:v>-70941.129113857241</c:v>
                </c:pt>
                <c:pt idx="446">
                  <c:v>-67347.452382136311</c:v>
                </c:pt>
                <c:pt idx="447">
                  <c:v>-67049.018469191607</c:v>
                </c:pt>
                <c:pt idx="448">
                  <c:v>-66008.436965179295</c:v>
                </c:pt>
                <c:pt idx="449">
                  <c:v>-65093.854165435492</c:v>
                </c:pt>
                <c:pt idx="450">
                  <c:v>-62323.124509580557</c:v>
                </c:pt>
                <c:pt idx="451">
                  <c:v>-59985.872762769905</c:v>
                </c:pt>
                <c:pt idx="452">
                  <c:v>-58744.41122478091</c:v>
                </c:pt>
                <c:pt idx="453">
                  <c:v>-57146.223071279404</c:v>
                </c:pt>
                <c:pt idx="454">
                  <c:v>-56223.561852159997</c:v>
                </c:pt>
                <c:pt idx="455">
                  <c:v>-54445.531719119972</c:v>
                </c:pt>
                <c:pt idx="456">
                  <c:v>-54933.982804526138</c:v>
                </c:pt>
                <c:pt idx="457">
                  <c:v>-54010.857220090365</c:v>
                </c:pt>
                <c:pt idx="458">
                  <c:v>-52885.130616718605</c:v>
                </c:pt>
                <c:pt idx="459">
                  <c:v>-51493.545509189673</c:v>
                </c:pt>
                <c:pt idx="460">
                  <c:v>-50000.311399986575</c:v>
                </c:pt>
                <c:pt idx="461">
                  <c:v>-50002.690034000982</c:v>
                </c:pt>
                <c:pt idx="462">
                  <c:v>-50021.913218654263</c:v>
                </c:pt>
                <c:pt idx="463">
                  <c:v>-50813.248377767304</c:v>
                </c:pt>
                <c:pt idx="464">
                  <c:v>-51707.413226854631</c:v>
                </c:pt>
                <c:pt idx="465">
                  <c:v>-53923.244508574833</c:v>
                </c:pt>
                <c:pt idx="466">
                  <c:v>-55475.246633152201</c:v>
                </c:pt>
                <c:pt idx="467">
                  <c:v>-55807.430353305943</c:v>
                </c:pt>
                <c:pt idx="468">
                  <c:v>-56082.058393064042</c:v>
                </c:pt>
                <c:pt idx="469">
                  <c:v>-55239.29360382475</c:v>
                </c:pt>
                <c:pt idx="470">
                  <c:v>-56698.154027612421</c:v>
                </c:pt>
                <c:pt idx="471">
                  <c:v>-56799.495268314182</c:v>
                </c:pt>
                <c:pt idx="472">
                  <c:v>-56733.735256344211</c:v>
                </c:pt>
                <c:pt idx="473">
                  <c:v>-57719.565210875109</c:v>
                </c:pt>
                <c:pt idx="474">
                  <c:v>-55724.932404433675</c:v>
                </c:pt>
                <c:pt idx="475">
                  <c:v>-55023.342185901587</c:v>
                </c:pt>
                <c:pt idx="476">
                  <c:v>-53240.617637559226</c:v>
                </c:pt>
                <c:pt idx="477">
                  <c:v>-53165.603336771404</c:v>
                </c:pt>
                <c:pt idx="478">
                  <c:v>-53395.824067530404</c:v>
                </c:pt>
                <c:pt idx="479">
                  <c:v>-54099.378505762419</c:v>
                </c:pt>
                <c:pt idx="480">
                  <c:v>-54042.05506243401</c:v>
                </c:pt>
                <c:pt idx="481">
                  <c:v>-53487.400066343369</c:v>
                </c:pt>
                <c:pt idx="482">
                  <c:v>-53183.218262932911</c:v>
                </c:pt>
                <c:pt idx="483">
                  <c:v>-52867.161910736424</c:v>
                </c:pt>
                <c:pt idx="484">
                  <c:v>-52106.797776041203</c:v>
                </c:pt>
                <c:pt idx="485">
                  <c:v>-52519.115384395132</c:v>
                </c:pt>
                <c:pt idx="486">
                  <c:v>-50689.731407102576</c:v>
                </c:pt>
                <c:pt idx="487">
                  <c:v>-50801.190343158225</c:v>
                </c:pt>
                <c:pt idx="488">
                  <c:v>-50410.705905536794</c:v>
                </c:pt>
                <c:pt idx="489">
                  <c:v>-50594.676415810187</c:v>
                </c:pt>
                <c:pt idx="490">
                  <c:v>-48991.935796824466</c:v>
                </c:pt>
                <c:pt idx="491">
                  <c:v>-46758.21246234743</c:v>
                </c:pt>
                <c:pt idx="492">
                  <c:v>-45731.434838627603</c:v>
                </c:pt>
                <c:pt idx="493">
                  <c:v>-44863.07680922874</c:v>
                </c:pt>
                <c:pt idx="494">
                  <c:v>-43386.367409538354</c:v>
                </c:pt>
                <c:pt idx="495">
                  <c:v>-42375.297984148965</c:v>
                </c:pt>
                <c:pt idx="496">
                  <c:v>-39811.044824818637</c:v>
                </c:pt>
                <c:pt idx="497">
                  <c:v>-38627.488243948756</c:v>
                </c:pt>
                <c:pt idx="498">
                  <c:v>-36606.469497319726</c:v>
                </c:pt>
                <c:pt idx="499">
                  <c:v>-29899.104719249717</c:v>
                </c:pt>
                <c:pt idx="500">
                  <c:v>-31416.28050428172</c:v>
                </c:pt>
                <c:pt idx="501">
                  <c:v>-27127.872692811849</c:v>
                </c:pt>
                <c:pt idx="502">
                  <c:v>-29418.731065481697</c:v>
                </c:pt>
                <c:pt idx="503">
                  <c:v>-25696.884327965316</c:v>
                </c:pt>
                <c:pt idx="504">
                  <c:v>-22957.430925436642</c:v>
                </c:pt>
                <c:pt idx="505">
                  <c:v>-21604.54506229666</c:v>
                </c:pt>
                <c:pt idx="506">
                  <c:v>-22124.907610257102</c:v>
                </c:pt>
                <c:pt idx="507">
                  <c:v>-18925.942344549469</c:v>
                </c:pt>
                <c:pt idx="508">
                  <c:v>-15260.980688743026</c:v>
                </c:pt>
                <c:pt idx="509">
                  <c:v>-11473.397665766141</c:v>
                </c:pt>
                <c:pt idx="510">
                  <c:v>-10086.524031920702</c:v>
                </c:pt>
                <c:pt idx="511">
                  <c:v>-9049.2406171878683</c:v>
                </c:pt>
                <c:pt idx="512">
                  <c:v>-7485.0613791324804</c:v>
                </c:pt>
                <c:pt idx="513">
                  <c:v>-4543.0125384628755</c:v>
                </c:pt>
                <c:pt idx="514">
                  <c:v>-4749.856334669711</c:v>
                </c:pt>
                <c:pt idx="515">
                  <c:v>-4482.6457925037248</c:v>
                </c:pt>
                <c:pt idx="516">
                  <c:v>0</c:v>
                </c:pt>
                <c:pt idx="517">
                  <c:v>0</c:v>
                </c:pt>
                <c:pt idx="518">
                  <c:v>-3593.209406373775</c:v>
                </c:pt>
                <c:pt idx="519">
                  <c:v>-3042.2584466935878</c:v>
                </c:pt>
                <c:pt idx="520">
                  <c:v>-3819.3375529542304</c:v>
                </c:pt>
                <c:pt idx="521">
                  <c:v>-6212.4603257695944</c:v>
                </c:pt>
                <c:pt idx="522">
                  <c:v>-5151.1056278279793</c:v>
                </c:pt>
                <c:pt idx="523">
                  <c:v>-6294.2873564503971</c:v>
                </c:pt>
                <c:pt idx="524">
                  <c:v>-16674.954040930097</c:v>
                </c:pt>
                <c:pt idx="525">
                  <c:v>-9306.7479489900143</c:v>
                </c:pt>
                <c:pt idx="526">
                  <c:v>-12077.749871087042</c:v>
                </c:pt>
                <c:pt idx="527">
                  <c:v>-14852.573922825271</c:v>
                </c:pt>
                <c:pt idx="528">
                  <c:v>-14847.396545386488</c:v>
                </c:pt>
                <c:pt idx="529">
                  <c:v>-13706.636035450349</c:v>
                </c:pt>
                <c:pt idx="530">
                  <c:v>-18856.627933948046</c:v>
                </c:pt>
                <c:pt idx="531">
                  <c:v>-18674.740009341022</c:v>
                </c:pt>
                <c:pt idx="532">
                  <c:v>-19038.1676625365</c:v>
                </c:pt>
                <c:pt idx="533">
                  <c:v>-17906.372112719735</c:v>
                </c:pt>
                <c:pt idx="534">
                  <c:v>-16876.155185428775</c:v>
                </c:pt>
                <c:pt idx="535">
                  <c:v>-19546.923461025704</c:v>
                </c:pt>
                <c:pt idx="536">
                  <c:v>-20996.446105385821</c:v>
                </c:pt>
                <c:pt idx="537">
                  <c:v>-13424.567783289427</c:v>
                </c:pt>
                <c:pt idx="538">
                  <c:v>-10206.335979608775</c:v>
                </c:pt>
                <c:pt idx="539">
                  <c:v>-8016.8213078943227</c:v>
                </c:pt>
                <c:pt idx="540">
                  <c:v>-5797.8041801081845</c:v>
                </c:pt>
                <c:pt idx="541">
                  <c:v>-1585.4093976271251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-440.87591158458963</c:v>
                </c:pt>
                <c:pt idx="901">
                  <c:v>-4459.5978296935273</c:v>
                </c:pt>
                <c:pt idx="902">
                  <c:v>-9243.6383056195482</c:v>
                </c:pt>
                <c:pt idx="903">
                  <c:v>-12934.970084708681</c:v>
                </c:pt>
                <c:pt idx="904">
                  <c:v>-16571.184292377147</c:v>
                </c:pt>
                <c:pt idx="905">
                  <c:v>-20018.043643996418</c:v>
                </c:pt>
                <c:pt idx="906">
                  <c:v>-24501.499049360762</c:v>
                </c:pt>
                <c:pt idx="907">
                  <c:v>-27554.589003265475</c:v>
                </c:pt>
                <c:pt idx="908">
                  <c:v>-31103.88540500485</c:v>
                </c:pt>
                <c:pt idx="909">
                  <c:v>-33224.926867240763</c:v>
                </c:pt>
                <c:pt idx="910">
                  <c:v>-35009.034650136993</c:v>
                </c:pt>
                <c:pt idx="911">
                  <c:v>-36752.551343677325</c:v>
                </c:pt>
                <c:pt idx="912">
                  <c:v>-39770.088674927611</c:v>
                </c:pt>
                <c:pt idx="913">
                  <c:v>-41405.724315174753</c:v>
                </c:pt>
                <c:pt idx="914">
                  <c:v>-42461.423246429622</c:v>
                </c:pt>
                <c:pt idx="915">
                  <c:v>-41727.199136836374</c:v>
                </c:pt>
                <c:pt idx="916">
                  <c:v>-40456.505483462985</c:v>
                </c:pt>
                <c:pt idx="917">
                  <c:v>-40538.485766717575</c:v>
                </c:pt>
                <c:pt idx="918">
                  <c:v>-40131.339809772493</c:v>
                </c:pt>
                <c:pt idx="919">
                  <c:v>-39831.431097138193</c:v>
                </c:pt>
                <c:pt idx="920">
                  <c:v>-37406.660673252365</c:v>
                </c:pt>
                <c:pt idx="921">
                  <c:v>-35757.741276635075</c:v>
                </c:pt>
                <c:pt idx="922">
                  <c:v>-34816.020868906344</c:v>
                </c:pt>
                <c:pt idx="923">
                  <c:v>-32519.813572645886</c:v>
                </c:pt>
                <c:pt idx="924">
                  <c:v>-29306.273541123261</c:v>
                </c:pt>
                <c:pt idx="925">
                  <c:v>-27770.083868968359</c:v>
                </c:pt>
                <c:pt idx="926">
                  <c:v>-25769.61790315251</c:v>
                </c:pt>
                <c:pt idx="927">
                  <c:v>-24714.560477470452</c:v>
                </c:pt>
                <c:pt idx="928">
                  <c:v>-24012.198851588153</c:v>
                </c:pt>
                <c:pt idx="929">
                  <c:v>-24345.67718182992</c:v>
                </c:pt>
                <c:pt idx="930">
                  <c:v>-24087.825567555872</c:v>
                </c:pt>
                <c:pt idx="931">
                  <c:v>-23943.222654255951</c:v>
                </c:pt>
                <c:pt idx="932">
                  <c:v>-26095.6879692275</c:v>
                </c:pt>
                <c:pt idx="933">
                  <c:v>-27399.595912380682</c:v>
                </c:pt>
                <c:pt idx="934">
                  <c:v>-29653.580764550501</c:v>
                </c:pt>
                <c:pt idx="935">
                  <c:v>-31230.154495723255</c:v>
                </c:pt>
                <c:pt idx="936">
                  <c:v>-33079.443042016275</c:v>
                </c:pt>
                <c:pt idx="937">
                  <c:v>-34374.894068445268</c:v>
                </c:pt>
                <c:pt idx="938">
                  <c:v>-34373.300631879283</c:v>
                </c:pt>
                <c:pt idx="939">
                  <c:v>-34223.432181886776</c:v>
                </c:pt>
                <c:pt idx="940">
                  <c:v>-35300.872774782933</c:v>
                </c:pt>
                <c:pt idx="941">
                  <c:v>-32954.367466414566</c:v>
                </c:pt>
                <c:pt idx="942">
                  <c:v>-35571.622749633854</c:v>
                </c:pt>
                <c:pt idx="943">
                  <c:v>-38285.016269054948</c:v>
                </c:pt>
                <c:pt idx="944">
                  <c:v>-40257.311930429918</c:v>
                </c:pt>
                <c:pt idx="945">
                  <c:v>-41576.085992519707</c:v>
                </c:pt>
                <c:pt idx="946">
                  <c:v>-42340.856295562393</c:v>
                </c:pt>
                <c:pt idx="947">
                  <c:v>-40048.805273139013</c:v>
                </c:pt>
                <c:pt idx="948">
                  <c:v>-38667.685234791847</c:v>
                </c:pt>
                <c:pt idx="949">
                  <c:v>-37860.184024818052</c:v>
                </c:pt>
                <c:pt idx="950">
                  <c:v>-36437.991752282775</c:v>
                </c:pt>
                <c:pt idx="951">
                  <c:v>-34640.896350417737</c:v>
                </c:pt>
                <c:pt idx="952">
                  <c:v>-30701.859406300129</c:v>
                </c:pt>
                <c:pt idx="953">
                  <c:v>-32176.776938439329</c:v>
                </c:pt>
                <c:pt idx="954">
                  <c:v>-33316.934288071083</c:v>
                </c:pt>
                <c:pt idx="955">
                  <c:v>-33378.341053672411</c:v>
                </c:pt>
                <c:pt idx="956">
                  <c:v>-32209.559099824357</c:v>
                </c:pt>
                <c:pt idx="957">
                  <c:v>-29687.829784219924</c:v>
                </c:pt>
                <c:pt idx="958">
                  <c:v>-27899.978407398383</c:v>
                </c:pt>
                <c:pt idx="959">
                  <c:v>-28041.787802634852</c:v>
                </c:pt>
                <c:pt idx="960">
                  <c:v>-29827.884654719419</c:v>
                </c:pt>
                <c:pt idx="961">
                  <c:v>-29765.027202448488</c:v>
                </c:pt>
                <c:pt idx="962">
                  <c:v>-30885.964824187569</c:v>
                </c:pt>
                <c:pt idx="963">
                  <c:v>-29932.24164988026</c:v>
                </c:pt>
                <c:pt idx="964">
                  <c:v>-29048.384717086636</c:v>
                </c:pt>
                <c:pt idx="965">
                  <c:v>-26618.770617031256</c:v>
                </c:pt>
                <c:pt idx="966">
                  <c:v>-23333.606895092569</c:v>
                </c:pt>
                <c:pt idx="967">
                  <c:v>-17602.109994042916</c:v>
                </c:pt>
                <c:pt idx="968">
                  <c:v>-14145.010269904444</c:v>
                </c:pt>
                <c:pt idx="969">
                  <c:v>-11420.765828873104</c:v>
                </c:pt>
                <c:pt idx="970">
                  <c:v>-9296.5685666436893</c:v>
                </c:pt>
                <c:pt idx="971">
                  <c:v>-8439.7246564716388</c:v>
                </c:pt>
                <c:pt idx="972">
                  <c:v>-9418.064028384586</c:v>
                </c:pt>
                <c:pt idx="973">
                  <c:v>-8278.5803768117748</c:v>
                </c:pt>
                <c:pt idx="974">
                  <c:v>-7870.8029617211369</c:v>
                </c:pt>
                <c:pt idx="975">
                  <c:v>-6983.5349657378756</c:v>
                </c:pt>
                <c:pt idx="976">
                  <c:v>-3958.8854412846918</c:v>
                </c:pt>
                <c:pt idx="977">
                  <c:v>-4413.3607586804937</c:v>
                </c:pt>
                <c:pt idx="978">
                  <c:v>-4806.5686011400994</c:v>
                </c:pt>
                <c:pt idx="979">
                  <c:v>-4410.3993814238784</c:v>
                </c:pt>
                <c:pt idx="980">
                  <c:v>-3935.3603837681367</c:v>
                </c:pt>
                <c:pt idx="981">
                  <c:v>-6154.4920855451055</c:v>
                </c:pt>
                <c:pt idx="982">
                  <c:v>-6997.2343862194575</c:v>
                </c:pt>
                <c:pt idx="983">
                  <c:v>-2673.6656538931566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-798.29850441818542</c:v>
                </c:pt>
                <c:pt idx="999">
                  <c:v>0</c:v>
                </c:pt>
                <c:pt idx="1000">
                  <c:v>0</c:v>
                </c:pt>
                <c:pt idx="1001">
                  <c:v>-142.74871314769561</c:v>
                </c:pt>
                <c:pt idx="1002">
                  <c:v>-1400.0807329098748</c:v>
                </c:pt>
                <c:pt idx="1003">
                  <c:v>-2195.6844252495207</c:v>
                </c:pt>
                <c:pt idx="1004">
                  <c:v>-2664.5391284188663</c:v>
                </c:pt>
                <c:pt idx="1005">
                  <c:v>-1102.2952771357538</c:v>
                </c:pt>
                <c:pt idx="1006">
                  <c:v>-2615.2494362452562</c:v>
                </c:pt>
                <c:pt idx="1007">
                  <c:v>-4300.4755791302105</c:v>
                </c:pt>
                <c:pt idx="1008">
                  <c:v>-3382.0041169656761</c:v>
                </c:pt>
                <c:pt idx="1009">
                  <c:v>-6314.2936137778024</c:v>
                </c:pt>
                <c:pt idx="1010">
                  <c:v>-9016.9804519592144</c:v>
                </c:pt>
                <c:pt idx="1011">
                  <c:v>-10824.572483768507</c:v>
                </c:pt>
                <c:pt idx="1012">
                  <c:v>-11063.098485364011</c:v>
                </c:pt>
                <c:pt idx="1013">
                  <c:v>-10657.271069125994</c:v>
                </c:pt>
                <c:pt idx="1014">
                  <c:v>-12458.861341205235</c:v>
                </c:pt>
                <c:pt idx="1015">
                  <c:v>-12998.432951366834</c:v>
                </c:pt>
                <c:pt idx="1016">
                  <c:v>-14884.39103161158</c:v>
                </c:pt>
                <c:pt idx="1017">
                  <c:v>-12783.826333631408</c:v>
                </c:pt>
                <c:pt idx="1018">
                  <c:v>-15228.803571558808</c:v>
                </c:pt>
                <c:pt idx="1019">
                  <c:v>-22231.122214917632</c:v>
                </c:pt>
                <c:pt idx="1020">
                  <c:v>-25660.024404310039</c:v>
                </c:pt>
                <c:pt idx="1021">
                  <c:v>-27313.551435567089</c:v>
                </c:pt>
                <c:pt idx="1022">
                  <c:v>-28317.342652981522</c:v>
                </c:pt>
                <c:pt idx="1023">
                  <c:v>-30310.627946257497</c:v>
                </c:pt>
                <c:pt idx="1024">
                  <c:v>-34239.719404722928</c:v>
                </c:pt>
                <c:pt idx="1025">
                  <c:v>-36453.859613410212</c:v>
                </c:pt>
                <c:pt idx="1026">
                  <c:v>-37620.442931318343</c:v>
                </c:pt>
                <c:pt idx="1027">
                  <c:v>-40299.331454714185</c:v>
                </c:pt>
                <c:pt idx="1028">
                  <c:v>-42494.019887535185</c:v>
                </c:pt>
                <c:pt idx="1029">
                  <c:v>-44995.120746177876</c:v>
                </c:pt>
                <c:pt idx="1030">
                  <c:v>-48367.159660602978</c:v>
                </c:pt>
                <c:pt idx="1031">
                  <c:v>-48769.493331883124</c:v>
                </c:pt>
                <c:pt idx="1032">
                  <c:v>-46490.75478882053</c:v>
                </c:pt>
                <c:pt idx="1033">
                  <c:v>-47653.574521699593</c:v>
                </c:pt>
                <c:pt idx="1034">
                  <c:v>-47356.689254654193</c:v>
                </c:pt>
                <c:pt idx="1035">
                  <c:v>-47409.793633210407</c:v>
                </c:pt>
                <c:pt idx="1036">
                  <c:v>-48747.398706997832</c:v>
                </c:pt>
                <c:pt idx="1037">
                  <c:v>-51525.297146035969</c:v>
                </c:pt>
                <c:pt idx="1038">
                  <c:v>-52904.641087416079</c:v>
                </c:pt>
                <c:pt idx="1039">
                  <c:v>-54131.252201360665</c:v>
                </c:pt>
                <c:pt idx="1040">
                  <c:v>-56908.037048367405</c:v>
                </c:pt>
                <c:pt idx="1041">
                  <c:v>-57935.33712584422</c:v>
                </c:pt>
                <c:pt idx="1042">
                  <c:v>-59607.140726924496</c:v>
                </c:pt>
                <c:pt idx="1043">
                  <c:v>-58306.20573665922</c:v>
                </c:pt>
                <c:pt idx="1044">
                  <c:v>-57164.464720385775</c:v>
                </c:pt>
                <c:pt idx="1045">
                  <c:v>-51907.883765977625</c:v>
                </c:pt>
                <c:pt idx="1046">
                  <c:v>-47394.952829460999</c:v>
                </c:pt>
                <c:pt idx="1047">
                  <c:v>-46770.730520720106</c:v>
                </c:pt>
                <c:pt idx="1048">
                  <c:v>-47169.010711572628</c:v>
                </c:pt>
                <c:pt idx="1049">
                  <c:v>-45261.638676330847</c:v>
                </c:pt>
                <c:pt idx="1050">
                  <c:v>-43212.307779309413</c:v>
                </c:pt>
                <c:pt idx="1051">
                  <c:v>-40695.223744003801</c:v>
                </c:pt>
                <c:pt idx="1052">
                  <c:v>-43144.402714632386</c:v>
                </c:pt>
                <c:pt idx="1053">
                  <c:v>-38711.484149228214</c:v>
                </c:pt>
                <c:pt idx="1054">
                  <c:v>-40323.316731326173</c:v>
                </c:pt>
                <c:pt idx="1055">
                  <c:v>-45051.418940075542</c:v>
                </c:pt>
                <c:pt idx="1056">
                  <c:v>-45239.736007484753</c:v>
                </c:pt>
                <c:pt idx="1057">
                  <c:v>-44673.863804335517</c:v>
                </c:pt>
                <c:pt idx="1058">
                  <c:v>-45050.009509274038</c:v>
                </c:pt>
                <c:pt idx="1059">
                  <c:v>-46875.143097195658</c:v>
                </c:pt>
                <c:pt idx="1060">
                  <c:v>-47276.725110288426</c:v>
                </c:pt>
                <c:pt idx="1061">
                  <c:v>-50145.175575672562</c:v>
                </c:pt>
                <c:pt idx="1062">
                  <c:v>-50517.231131102977</c:v>
                </c:pt>
                <c:pt idx="1063">
                  <c:v>-49321.259353732181</c:v>
                </c:pt>
                <c:pt idx="1064">
                  <c:v>-46044.488278060853</c:v>
                </c:pt>
                <c:pt idx="1065">
                  <c:v>-46500.400870716745</c:v>
                </c:pt>
                <c:pt idx="1066">
                  <c:v>-45798.120570312676</c:v>
                </c:pt>
                <c:pt idx="1067">
                  <c:v>-48512.372785845109</c:v>
                </c:pt>
                <c:pt idx="1068">
                  <c:v>-44755.274308868837</c:v>
                </c:pt>
                <c:pt idx="1069">
                  <c:v>-41248.433046842772</c:v>
                </c:pt>
                <c:pt idx="1070">
                  <c:v>-41658.728074066115</c:v>
                </c:pt>
                <c:pt idx="1071">
                  <c:v>-42951.480261189332</c:v>
                </c:pt>
                <c:pt idx="1072">
                  <c:v>-44393.087127713057</c:v>
                </c:pt>
                <c:pt idx="1073">
                  <c:v>-45116.560497766171</c:v>
                </c:pt>
                <c:pt idx="1074">
                  <c:v>-45682.203539412199</c:v>
                </c:pt>
                <c:pt idx="1075">
                  <c:v>-47989.796546086014</c:v>
                </c:pt>
                <c:pt idx="1076">
                  <c:v>-49274.142129559179</c:v>
                </c:pt>
                <c:pt idx="1077">
                  <c:v>-49142.264525640734</c:v>
                </c:pt>
                <c:pt idx="1078">
                  <c:v>-46525.890450422012</c:v>
                </c:pt>
                <c:pt idx="1079">
                  <c:v>-46381.08753477125</c:v>
                </c:pt>
                <c:pt idx="1080">
                  <c:v>-39415.016012434491</c:v>
                </c:pt>
                <c:pt idx="1081">
                  <c:v>-36783.751008732994</c:v>
                </c:pt>
                <c:pt idx="1082">
                  <c:v>-34910.053378190212</c:v>
                </c:pt>
                <c:pt idx="1083">
                  <c:v>-32812.525139228732</c:v>
                </c:pt>
                <c:pt idx="1084">
                  <c:v>-24902.176132609326</c:v>
                </c:pt>
                <c:pt idx="1085">
                  <c:v>-20974.601394121313</c:v>
                </c:pt>
                <c:pt idx="1086">
                  <c:v>-20158.178666262887</c:v>
                </c:pt>
                <c:pt idx="1087">
                  <c:v>-20880.571095767762</c:v>
                </c:pt>
                <c:pt idx="1088">
                  <c:v>-23258.703627575193</c:v>
                </c:pt>
                <c:pt idx="1089">
                  <c:v>-22366.555548904842</c:v>
                </c:pt>
                <c:pt idx="1090">
                  <c:v>-20285.342308286617</c:v>
                </c:pt>
                <c:pt idx="1091">
                  <c:v>-19210.925611706258</c:v>
                </c:pt>
                <c:pt idx="1092">
                  <c:v>-21186.603448237016</c:v>
                </c:pt>
                <c:pt idx="1093">
                  <c:v>-23647.094434799321</c:v>
                </c:pt>
                <c:pt idx="1094">
                  <c:v>-26109.933612622859</c:v>
                </c:pt>
                <c:pt idx="1095">
                  <c:v>-28132.891267008421</c:v>
                </c:pt>
                <c:pt idx="1096">
                  <c:v>-29737.888965682159</c:v>
                </c:pt>
                <c:pt idx="1097">
                  <c:v>-30880.680567985357</c:v>
                </c:pt>
                <c:pt idx="1098">
                  <c:v>-29872.651140096696</c:v>
                </c:pt>
                <c:pt idx="1099">
                  <c:v>-33111.205293652005</c:v>
                </c:pt>
                <c:pt idx="1100">
                  <c:v>-32539.46776560953</c:v>
                </c:pt>
                <c:pt idx="1101">
                  <c:v>-32756.561648912873</c:v>
                </c:pt>
                <c:pt idx="1102">
                  <c:v>-32421.282891754428</c:v>
                </c:pt>
                <c:pt idx="1103">
                  <c:v>-31900.063569690417</c:v>
                </c:pt>
                <c:pt idx="1104">
                  <c:v>-31021.092563971506</c:v>
                </c:pt>
                <c:pt idx="1105">
                  <c:v>-28436.903844621134</c:v>
                </c:pt>
                <c:pt idx="1106">
                  <c:v>-29508.67225781309</c:v>
                </c:pt>
                <c:pt idx="1107">
                  <c:v>-32285.990869621721</c:v>
                </c:pt>
                <c:pt idx="1108">
                  <c:v>-28894.212013235272</c:v>
                </c:pt>
                <c:pt idx="1109">
                  <c:v>-27246.079969344279</c:v>
                </c:pt>
                <c:pt idx="1110">
                  <c:v>-26943.197541872079</c:v>
                </c:pt>
                <c:pt idx="1111">
                  <c:v>-23153.665302805282</c:v>
                </c:pt>
                <c:pt idx="1112">
                  <c:v>-19961.000877837087</c:v>
                </c:pt>
                <c:pt idx="1113">
                  <c:v>-18015.705425698685</c:v>
                </c:pt>
                <c:pt idx="1114">
                  <c:v>-14147.648956174888</c:v>
                </c:pt>
                <c:pt idx="1115">
                  <c:v>-7627.5717031679824</c:v>
                </c:pt>
                <c:pt idx="1116">
                  <c:v>-4069.0355689364405</c:v>
                </c:pt>
                <c:pt idx="1117">
                  <c:v>-1449.4859004727059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-135.70734021895623</c:v>
                </c:pt>
                <c:pt idx="1139">
                  <c:v>0</c:v>
                </c:pt>
                <c:pt idx="1140">
                  <c:v>-772.7190106286007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-674.44594857153425</c:v>
                </c:pt>
                <c:pt idx="1159">
                  <c:v>-984.04626846614701</c:v>
                </c:pt>
                <c:pt idx="1160">
                  <c:v>0</c:v>
                </c:pt>
                <c:pt idx="1161">
                  <c:v>-1761.8610107221175</c:v>
                </c:pt>
                <c:pt idx="1162">
                  <c:v>-3298.2917485153521</c:v>
                </c:pt>
                <c:pt idx="1163">
                  <c:v>-5261.7303923187819</c:v>
                </c:pt>
                <c:pt idx="1164">
                  <c:v>-7111.9483232160283</c:v>
                </c:pt>
                <c:pt idx="1165">
                  <c:v>-8449.475250344165</c:v>
                </c:pt>
                <c:pt idx="1166">
                  <c:v>-8824.4215059010239</c:v>
                </c:pt>
                <c:pt idx="1167">
                  <c:v>-9968.987232074629</c:v>
                </c:pt>
                <c:pt idx="1168">
                  <c:v>-11211.029255900474</c:v>
                </c:pt>
                <c:pt idx="1169">
                  <c:v>-12181.424738226056</c:v>
                </c:pt>
                <c:pt idx="1170">
                  <c:v>-13336.764218635588</c:v>
                </c:pt>
                <c:pt idx="1171">
                  <c:v>-13112.837590164811</c:v>
                </c:pt>
                <c:pt idx="1172">
                  <c:v>-14743.632624651429</c:v>
                </c:pt>
                <c:pt idx="1173">
                  <c:v>-16843.059793613065</c:v>
                </c:pt>
                <c:pt idx="1174">
                  <c:v>-18533.473288432295</c:v>
                </c:pt>
                <c:pt idx="1175">
                  <c:v>-20766.655615112781</c:v>
                </c:pt>
                <c:pt idx="1176">
                  <c:v>-20180.064069981796</c:v>
                </c:pt>
                <c:pt idx="1177">
                  <c:v>-21185.831837545073</c:v>
                </c:pt>
                <c:pt idx="1178">
                  <c:v>-22159.249211219983</c:v>
                </c:pt>
                <c:pt idx="1179">
                  <c:v>-23068.965745693549</c:v>
                </c:pt>
                <c:pt idx="1180">
                  <c:v>-23919.651441430258</c:v>
                </c:pt>
                <c:pt idx="1181">
                  <c:v>-25183.030431847168</c:v>
                </c:pt>
                <c:pt idx="1182">
                  <c:v>-27216.13583404306</c:v>
                </c:pt>
                <c:pt idx="1183">
                  <c:v>-31108.927239576082</c:v>
                </c:pt>
                <c:pt idx="1184">
                  <c:v>-32438.147531144117</c:v>
                </c:pt>
                <c:pt idx="1185">
                  <c:v>-36621.187745164985</c:v>
                </c:pt>
                <c:pt idx="1186">
                  <c:v>-39690.967517510937</c:v>
                </c:pt>
                <c:pt idx="1187">
                  <c:v>-41584.619353169466</c:v>
                </c:pt>
                <c:pt idx="1188">
                  <c:v>-45103.43418876559</c:v>
                </c:pt>
                <c:pt idx="1189">
                  <c:v>-47396.673321772105</c:v>
                </c:pt>
                <c:pt idx="1190">
                  <c:v>-50273.790460813092</c:v>
                </c:pt>
                <c:pt idx="1191">
                  <c:v>-52981.292654132201</c:v>
                </c:pt>
                <c:pt idx="1192">
                  <c:v>-53281.814937545292</c:v>
                </c:pt>
                <c:pt idx="1193">
                  <c:v>-55145.573736793274</c:v>
                </c:pt>
                <c:pt idx="1194">
                  <c:v>-59947.712238247826</c:v>
                </c:pt>
                <c:pt idx="1195">
                  <c:v>-61400.174695114882</c:v>
                </c:pt>
                <c:pt idx="1196">
                  <c:v>-63024.065435507713</c:v>
                </c:pt>
                <c:pt idx="1197">
                  <c:v>-65893.782434878012</c:v>
                </c:pt>
                <c:pt idx="1198">
                  <c:v>-69906.542269003126</c:v>
                </c:pt>
                <c:pt idx="1199">
                  <c:v>-73165.40310209553</c:v>
                </c:pt>
                <c:pt idx="1200">
                  <c:v>-74317.27643477227</c:v>
                </c:pt>
                <c:pt idx="1201">
                  <c:v>-76568.426842684479</c:v>
                </c:pt>
                <c:pt idx="1202">
                  <c:v>-78972.498114610004</c:v>
                </c:pt>
                <c:pt idx="1203">
                  <c:v>-79871.549478582412</c:v>
                </c:pt>
                <c:pt idx="1204">
                  <c:v>-80102.850847794733</c:v>
                </c:pt>
                <c:pt idx="1205">
                  <c:v>-78930.750887914328</c:v>
                </c:pt>
                <c:pt idx="1206">
                  <c:v>-80513.639042963157</c:v>
                </c:pt>
                <c:pt idx="1207">
                  <c:v>-82252.24344656161</c:v>
                </c:pt>
                <c:pt idx="1208">
                  <c:v>-83412.332042345472</c:v>
                </c:pt>
                <c:pt idx="1209">
                  <c:v>-82966.263659468648</c:v>
                </c:pt>
                <c:pt idx="1210">
                  <c:v>-80994.737726062871</c:v>
                </c:pt>
                <c:pt idx="1211">
                  <c:v>-82376.829784045462</c:v>
                </c:pt>
                <c:pt idx="1212">
                  <c:v>-83456.017914184893</c:v>
                </c:pt>
                <c:pt idx="1213">
                  <c:v>-82491.989665412868</c:v>
                </c:pt>
                <c:pt idx="1214">
                  <c:v>-82697.931362471034</c:v>
                </c:pt>
                <c:pt idx="1215">
                  <c:v>-80275.223465420291</c:v>
                </c:pt>
                <c:pt idx="1216">
                  <c:v>-79979.363144764633</c:v>
                </c:pt>
                <c:pt idx="1217">
                  <c:v>-80092.813881080758</c:v>
                </c:pt>
                <c:pt idx="1218">
                  <c:v>-78661.649129019643</c:v>
                </c:pt>
                <c:pt idx="1219">
                  <c:v>-77043.203199122465</c:v>
                </c:pt>
                <c:pt idx="1220">
                  <c:v>-77303.792224125718</c:v>
                </c:pt>
                <c:pt idx="1221">
                  <c:v>-77012.943622020219</c:v>
                </c:pt>
                <c:pt idx="1222">
                  <c:v>-76306.761188219913</c:v>
                </c:pt>
                <c:pt idx="1223">
                  <c:v>-76126.265937975302</c:v>
                </c:pt>
                <c:pt idx="1224">
                  <c:v>-76437.702606181643</c:v>
                </c:pt>
                <c:pt idx="1225">
                  <c:v>-76160.127954711454</c:v>
                </c:pt>
                <c:pt idx="1226">
                  <c:v>-74012.436338350366</c:v>
                </c:pt>
                <c:pt idx="1227">
                  <c:v>-73853.918370792686</c:v>
                </c:pt>
                <c:pt idx="1228">
                  <c:v>-73198.985610743883</c:v>
                </c:pt>
                <c:pt idx="1229">
                  <c:v>-72466.011592041788</c:v>
                </c:pt>
                <c:pt idx="1230">
                  <c:v>-73166.671964554494</c:v>
                </c:pt>
                <c:pt idx="1231">
                  <c:v>-72181.181707291777</c:v>
                </c:pt>
                <c:pt idx="1232">
                  <c:v>-75054.659416772527</c:v>
                </c:pt>
                <c:pt idx="1233">
                  <c:v>-78577.735103348386</c:v>
                </c:pt>
                <c:pt idx="1234">
                  <c:v>-78892.839981457975</c:v>
                </c:pt>
                <c:pt idx="1235">
                  <c:v>-74585.420223975234</c:v>
                </c:pt>
                <c:pt idx="1236">
                  <c:v>-68620.288585021626</c:v>
                </c:pt>
                <c:pt idx="1237">
                  <c:v>-68074.563038886932</c:v>
                </c:pt>
                <c:pt idx="1238">
                  <c:v>-67292.805031271171</c:v>
                </c:pt>
                <c:pt idx="1239">
                  <c:v>-67030.359738203435</c:v>
                </c:pt>
                <c:pt idx="1240">
                  <c:v>-70890.630504066372</c:v>
                </c:pt>
                <c:pt idx="1241">
                  <c:v>-71108.252214294538</c:v>
                </c:pt>
                <c:pt idx="1242">
                  <c:v>-71571.271800831426</c:v>
                </c:pt>
                <c:pt idx="1243">
                  <c:v>-72026.542512703338</c:v>
                </c:pt>
                <c:pt idx="1244">
                  <c:v>-73330.230846921098</c:v>
                </c:pt>
                <c:pt idx="1245">
                  <c:v>-73038.174396105198</c:v>
                </c:pt>
                <c:pt idx="1246">
                  <c:v>-76169.243808252388</c:v>
                </c:pt>
                <c:pt idx="1247">
                  <c:v>-76646.22858841483</c:v>
                </c:pt>
                <c:pt idx="1248">
                  <c:v>-76254.643629823448</c:v>
                </c:pt>
                <c:pt idx="1249">
                  <c:v>-75673.113975325818</c:v>
                </c:pt>
                <c:pt idx="1250">
                  <c:v>-76368.295448283592</c:v>
                </c:pt>
                <c:pt idx="1251">
                  <c:v>-77512.110632669079</c:v>
                </c:pt>
                <c:pt idx="1252">
                  <c:v>-77816.2298474579</c:v>
                </c:pt>
                <c:pt idx="1253">
                  <c:v>-80610.015317764162</c:v>
                </c:pt>
                <c:pt idx="1254">
                  <c:v>-84681.808979044392</c:v>
                </c:pt>
                <c:pt idx="1255">
                  <c:v>-84546.066716922971</c:v>
                </c:pt>
                <c:pt idx="1256">
                  <c:v>-85005.166193879908</c:v>
                </c:pt>
                <c:pt idx="1257">
                  <c:v>-85181.772111766943</c:v>
                </c:pt>
                <c:pt idx="1258">
                  <c:v>-87487.944232931972</c:v>
                </c:pt>
                <c:pt idx="1259">
                  <c:v>-88263.156115050893</c:v>
                </c:pt>
                <c:pt idx="1260">
                  <c:v>-89126.262023220494</c:v>
                </c:pt>
                <c:pt idx="1261">
                  <c:v>-91072.929707554533</c:v>
                </c:pt>
                <c:pt idx="1262">
                  <c:v>-94044.720140849589</c:v>
                </c:pt>
                <c:pt idx="1263">
                  <c:v>-96128.142213404368</c:v>
                </c:pt>
                <c:pt idx="1264">
                  <c:v>-96581.951807159348</c:v>
                </c:pt>
                <c:pt idx="1265">
                  <c:v>-97515.111548774876</c:v>
                </c:pt>
                <c:pt idx="1266">
                  <c:v>-98805.244194926388</c:v>
                </c:pt>
                <c:pt idx="1267">
                  <c:v>-99354.061755667615</c:v>
                </c:pt>
                <c:pt idx="1268">
                  <c:v>-100887.95804879798</c:v>
                </c:pt>
                <c:pt idx="1269">
                  <c:v>-103134.74566187202</c:v>
                </c:pt>
                <c:pt idx="1270">
                  <c:v>-102579.17299121094</c:v>
                </c:pt>
                <c:pt idx="1271">
                  <c:v>-103890.39687490907</c:v>
                </c:pt>
                <c:pt idx="1272">
                  <c:v>-104858.41836083843</c:v>
                </c:pt>
                <c:pt idx="1273">
                  <c:v>-104113.14002438937</c:v>
                </c:pt>
                <c:pt idx="1274">
                  <c:v>-104960.89955136976</c:v>
                </c:pt>
                <c:pt idx="1275">
                  <c:v>-104974.25700309967</c:v>
                </c:pt>
                <c:pt idx="1276">
                  <c:v>-103919.40418222384</c:v>
                </c:pt>
                <c:pt idx="1277">
                  <c:v>-104728.98258539637</c:v>
                </c:pt>
                <c:pt idx="1278">
                  <c:v>-102465.2913280605</c:v>
                </c:pt>
                <c:pt idx="1279">
                  <c:v>-101288.37696403233</c:v>
                </c:pt>
                <c:pt idx="1280">
                  <c:v>-98403.226792566638</c:v>
                </c:pt>
                <c:pt idx="1281">
                  <c:v>-99440.102384311642</c:v>
                </c:pt>
                <c:pt idx="1282">
                  <c:v>-99200.74408249394</c:v>
                </c:pt>
                <c:pt idx="1283">
                  <c:v>-98858.453860044203</c:v>
                </c:pt>
                <c:pt idx="1284">
                  <c:v>-96653.333426077035</c:v>
                </c:pt>
                <c:pt idx="1285">
                  <c:v>-97989.396320659478</c:v>
                </c:pt>
                <c:pt idx="1286">
                  <c:v>-98696.902106390538</c:v>
                </c:pt>
                <c:pt idx="1287">
                  <c:v>-98997.906805935578</c:v>
                </c:pt>
                <c:pt idx="1288">
                  <c:v>-96385.624734632423</c:v>
                </c:pt>
                <c:pt idx="1289">
                  <c:v>-96286.331265957488</c:v>
                </c:pt>
                <c:pt idx="1290">
                  <c:v>-96816.878005267106</c:v>
                </c:pt>
                <c:pt idx="1291">
                  <c:v>-97074.370115872429</c:v>
                </c:pt>
                <c:pt idx="1292">
                  <c:v>-95834.371841222208</c:v>
                </c:pt>
                <c:pt idx="1293">
                  <c:v>-95604.069663251663</c:v>
                </c:pt>
                <c:pt idx="1294">
                  <c:v>-96117.202669694772</c:v>
                </c:pt>
                <c:pt idx="1295">
                  <c:v>-94966.198562729391</c:v>
                </c:pt>
                <c:pt idx="1296">
                  <c:v>-86421.090114741892</c:v>
                </c:pt>
                <c:pt idx="1297">
                  <c:v>-80695.772166266717</c:v>
                </c:pt>
                <c:pt idx="1298">
                  <c:v>-67122.326146907406</c:v>
                </c:pt>
                <c:pt idx="1299">
                  <c:v>-61286.06137288348</c:v>
                </c:pt>
                <c:pt idx="1300">
                  <c:v>-60243.612387089735</c:v>
                </c:pt>
                <c:pt idx="1301">
                  <c:v>-59440.188432177492</c:v>
                </c:pt>
                <c:pt idx="1302">
                  <c:v>-58263.199461711025</c:v>
                </c:pt>
                <c:pt idx="1303">
                  <c:v>-61196.783462312182</c:v>
                </c:pt>
                <c:pt idx="1304">
                  <c:v>-63107.459664004629</c:v>
                </c:pt>
                <c:pt idx="1305">
                  <c:v>-69652.804073237989</c:v>
                </c:pt>
                <c:pt idx="1306">
                  <c:v>-68084.221903931277</c:v>
                </c:pt>
                <c:pt idx="1307">
                  <c:v>-64442.570390237997</c:v>
                </c:pt>
                <c:pt idx="1308">
                  <c:v>-59571.911195022942</c:v>
                </c:pt>
                <c:pt idx="1309">
                  <c:v>-56718.107704832822</c:v>
                </c:pt>
                <c:pt idx="1310">
                  <c:v>-51773.930504074589</c:v>
                </c:pt>
                <c:pt idx="1311">
                  <c:v>-52960.991826418409</c:v>
                </c:pt>
                <c:pt idx="1312">
                  <c:v>-57297.050050095</c:v>
                </c:pt>
                <c:pt idx="1313">
                  <c:v>-58796.303854096848</c:v>
                </c:pt>
                <c:pt idx="1314">
                  <c:v>-61789.498710644344</c:v>
                </c:pt>
                <c:pt idx="1315">
                  <c:v>-62995.965626019184</c:v>
                </c:pt>
                <c:pt idx="1316">
                  <c:v>-58565.747390036435</c:v>
                </c:pt>
                <c:pt idx="1317">
                  <c:v>-57600.215802851584</c:v>
                </c:pt>
                <c:pt idx="1318">
                  <c:v>-56210.072717185889</c:v>
                </c:pt>
                <c:pt idx="1319">
                  <c:v>-52563.800972311503</c:v>
                </c:pt>
                <c:pt idx="1320">
                  <c:v>-52565.210695162881</c:v>
                </c:pt>
                <c:pt idx="1321">
                  <c:v>-49688.237616254337</c:v>
                </c:pt>
                <c:pt idx="1322">
                  <c:v>-50149.628792082251</c:v>
                </c:pt>
                <c:pt idx="1323">
                  <c:v>-49312.588007963881</c:v>
                </c:pt>
                <c:pt idx="1324">
                  <c:v>-45177.022449499993</c:v>
                </c:pt>
                <c:pt idx="1325">
                  <c:v>-42846.533494174895</c:v>
                </c:pt>
                <c:pt idx="1326">
                  <c:v>-40441.637544517514</c:v>
                </c:pt>
                <c:pt idx="1327">
                  <c:v>-42845.023226105506</c:v>
                </c:pt>
                <c:pt idx="1328">
                  <c:v>-42010.05861154796</c:v>
                </c:pt>
                <c:pt idx="1329">
                  <c:v>-40810.033084604584</c:v>
                </c:pt>
                <c:pt idx="1330">
                  <c:v>-40363.370172270937</c:v>
                </c:pt>
                <c:pt idx="1331">
                  <c:v>-38770.13276668355</c:v>
                </c:pt>
                <c:pt idx="1332">
                  <c:v>-35286.795566679393</c:v>
                </c:pt>
                <c:pt idx="1333">
                  <c:v>-31403.97173053442</c:v>
                </c:pt>
                <c:pt idx="1334">
                  <c:v>-28518.682649649883</c:v>
                </c:pt>
                <c:pt idx="1335">
                  <c:v>-26325.223172873644</c:v>
                </c:pt>
                <c:pt idx="1336">
                  <c:v>-27042.426151215361</c:v>
                </c:pt>
                <c:pt idx="1337">
                  <c:v>-23563.0787060437</c:v>
                </c:pt>
                <c:pt idx="1338">
                  <c:v>-20050.810100176554</c:v>
                </c:pt>
                <c:pt idx="1339">
                  <c:v>-19626.803238347024</c:v>
                </c:pt>
                <c:pt idx="1340">
                  <c:v>-17359.53651571376</c:v>
                </c:pt>
                <c:pt idx="1341">
                  <c:v>-24209.61336356933</c:v>
                </c:pt>
                <c:pt idx="1342">
                  <c:v>-23401.388487331566</c:v>
                </c:pt>
                <c:pt idx="1343">
                  <c:v>-19973.185344489677</c:v>
                </c:pt>
                <c:pt idx="1344">
                  <c:v>-23813.375996302497</c:v>
                </c:pt>
                <c:pt idx="1345">
                  <c:v>-20037.770746361297</c:v>
                </c:pt>
                <c:pt idx="1346">
                  <c:v>-19131.669138873916</c:v>
                </c:pt>
                <c:pt idx="1347">
                  <c:v>-26422.809331827721</c:v>
                </c:pt>
                <c:pt idx="1348">
                  <c:v>-24869.463027432786</c:v>
                </c:pt>
                <c:pt idx="1349">
                  <c:v>-24304.38688411532</c:v>
                </c:pt>
                <c:pt idx="1350">
                  <c:v>-24963.631866727617</c:v>
                </c:pt>
                <c:pt idx="1351">
                  <c:v>-21619.528972104901</c:v>
                </c:pt>
                <c:pt idx="1352">
                  <c:v>-19315.415017159918</c:v>
                </c:pt>
                <c:pt idx="1353">
                  <c:v>-16536.138496404041</c:v>
                </c:pt>
                <c:pt idx="1354">
                  <c:v>-17253.740155424439</c:v>
                </c:pt>
                <c:pt idx="1355">
                  <c:v>-14426.848360492797</c:v>
                </c:pt>
                <c:pt idx="1356">
                  <c:v>-13215.23274567019</c:v>
                </c:pt>
                <c:pt idx="1357">
                  <c:v>-11216.863372805208</c:v>
                </c:pt>
                <c:pt idx="1358">
                  <c:v>-9103.7374920787388</c:v>
                </c:pt>
                <c:pt idx="1359">
                  <c:v>-10732.557917429986</c:v>
                </c:pt>
                <c:pt idx="1360">
                  <c:v>-8329.3012772354559</c:v>
                </c:pt>
                <c:pt idx="1361">
                  <c:v>-5284.0980863754812</c:v>
                </c:pt>
                <c:pt idx="1362">
                  <c:v>-4438.4261440905102</c:v>
                </c:pt>
                <c:pt idx="1363">
                  <c:v>-4548.9309963928827</c:v>
                </c:pt>
                <c:pt idx="1364">
                  <c:v>-2905.3371115695104</c:v>
                </c:pt>
                <c:pt idx="1365">
                  <c:v>-3962.8822203573145</c:v>
                </c:pt>
                <c:pt idx="1366">
                  <c:v>-3035.0482794363547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-916.78607257421481</c:v>
                </c:pt>
                <c:pt idx="1634">
                  <c:v>-1668.4679976410423</c:v>
                </c:pt>
                <c:pt idx="1635">
                  <c:v>-1591.9198523863311</c:v>
                </c:pt>
                <c:pt idx="1636">
                  <c:v>-1105.2106316384959</c:v>
                </c:pt>
                <c:pt idx="1637">
                  <c:v>-2318.42505862486</c:v>
                </c:pt>
                <c:pt idx="1638">
                  <c:v>-2845.5279499827084</c:v>
                </c:pt>
                <c:pt idx="1639">
                  <c:v>-3689.4009910329405</c:v>
                </c:pt>
                <c:pt idx="1640">
                  <c:v>-4623.4291290639148</c:v>
                </c:pt>
                <c:pt idx="1641">
                  <c:v>-5698.450793014491</c:v>
                </c:pt>
                <c:pt idx="1642">
                  <c:v>-6548.1197438979134</c:v>
                </c:pt>
                <c:pt idx="1643">
                  <c:v>-6931.469296176183</c:v>
                </c:pt>
                <c:pt idx="1644">
                  <c:v>-8748.7494328540506</c:v>
                </c:pt>
                <c:pt idx="1645">
                  <c:v>-9502.9371850678035</c:v>
                </c:pt>
                <c:pt idx="1646">
                  <c:v>-9628.4248812139449</c:v>
                </c:pt>
                <c:pt idx="1647">
                  <c:v>-10254.857682993848</c:v>
                </c:pt>
                <c:pt idx="1648">
                  <c:v>-10545.418555651937</c:v>
                </c:pt>
                <c:pt idx="1649">
                  <c:v>-10582.54722473416</c:v>
                </c:pt>
                <c:pt idx="1650">
                  <c:v>-10782.820417210572</c:v>
                </c:pt>
                <c:pt idx="1651">
                  <c:v>-10987.551981150193</c:v>
                </c:pt>
                <c:pt idx="1652">
                  <c:v>-10519.601078742338</c:v>
                </c:pt>
                <c:pt idx="1653">
                  <c:v>-10191.992431907049</c:v>
                </c:pt>
                <c:pt idx="1654">
                  <c:v>-10118.460426979487</c:v>
                </c:pt>
                <c:pt idx="1655">
                  <c:v>-9606.5046540894491</c:v>
                </c:pt>
                <c:pt idx="1656">
                  <c:v>-7781.1541209335401</c:v>
                </c:pt>
                <c:pt idx="1657">
                  <c:v>-5198.2273414868114</c:v>
                </c:pt>
                <c:pt idx="1658">
                  <c:v>-3925.4065805723812</c:v>
                </c:pt>
                <c:pt idx="1659">
                  <c:v>-2582.4728741497497</c:v>
                </c:pt>
                <c:pt idx="1660">
                  <c:v>-1701.6181382786142</c:v>
                </c:pt>
                <c:pt idx="1661">
                  <c:v>-2313.7806653421535</c:v>
                </c:pt>
                <c:pt idx="1662">
                  <c:v>-1697.446359256006</c:v>
                </c:pt>
                <c:pt idx="1663">
                  <c:v>-1971.943474994725</c:v>
                </c:pt>
                <c:pt idx="1664">
                  <c:v>-2588.3991982499028</c:v>
                </c:pt>
                <c:pt idx="1665">
                  <c:v>-4393.9711116770204</c:v>
                </c:pt>
                <c:pt idx="1666">
                  <c:v>-6476.3602663573529</c:v>
                </c:pt>
                <c:pt idx="1667">
                  <c:v>-8568.4225820053107</c:v>
                </c:pt>
                <c:pt idx="1668">
                  <c:v>-10107.102116429211</c:v>
                </c:pt>
                <c:pt idx="1669">
                  <c:v>-13292.356692199361</c:v>
                </c:pt>
                <c:pt idx="1670">
                  <c:v>-15813.193664712175</c:v>
                </c:pt>
                <c:pt idx="1671">
                  <c:v>-19152.512479886602</c:v>
                </c:pt>
                <c:pt idx="1672">
                  <c:v>-21871.451656765872</c:v>
                </c:pt>
                <c:pt idx="1673">
                  <c:v>-24857.846903553425</c:v>
                </c:pt>
                <c:pt idx="1674">
                  <c:v>-28986.200463571786</c:v>
                </c:pt>
                <c:pt idx="1675">
                  <c:v>-31216.972623178117</c:v>
                </c:pt>
                <c:pt idx="1676">
                  <c:v>-35400.927230444649</c:v>
                </c:pt>
                <c:pt idx="1677">
                  <c:v>-37944.552974166203</c:v>
                </c:pt>
                <c:pt idx="1678">
                  <c:v>-39330.207599129048</c:v>
                </c:pt>
                <c:pt idx="1679">
                  <c:v>-42226.524827385379</c:v>
                </c:pt>
                <c:pt idx="1680">
                  <c:v>-44350.716659013386</c:v>
                </c:pt>
                <c:pt idx="1681">
                  <c:v>-44736.81323374396</c:v>
                </c:pt>
                <c:pt idx="1682">
                  <c:v>-46266.412288649</c:v>
                </c:pt>
                <c:pt idx="1683">
                  <c:v>-46057.412353883919</c:v>
                </c:pt>
                <c:pt idx="1684">
                  <c:v>-45975.325009315959</c:v>
                </c:pt>
                <c:pt idx="1685">
                  <c:v>-46203.065585906967</c:v>
                </c:pt>
                <c:pt idx="1686">
                  <c:v>-45402.436485089624</c:v>
                </c:pt>
                <c:pt idx="1687">
                  <c:v>-44651.139464735847</c:v>
                </c:pt>
                <c:pt idx="1688">
                  <c:v>-43784.100676437942</c:v>
                </c:pt>
                <c:pt idx="1689">
                  <c:v>-41234.555386961576</c:v>
                </c:pt>
                <c:pt idx="1690">
                  <c:v>-39063.577356238442</c:v>
                </c:pt>
                <c:pt idx="1691">
                  <c:v>-36416.601405463574</c:v>
                </c:pt>
                <c:pt idx="1692">
                  <c:v>-33254.243988728995</c:v>
                </c:pt>
                <c:pt idx="1693">
                  <c:v>-29764.871501761911</c:v>
                </c:pt>
                <c:pt idx="1694">
                  <c:v>-26594.275514843655</c:v>
                </c:pt>
                <c:pt idx="1695">
                  <c:v>-24482.011166794517</c:v>
                </c:pt>
                <c:pt idx="1696">
                  <c:v>-23027.260613924329</c:v>
                </c:pt>
                <c:pt idx="1697">
                  <c:v>-21551.024894030081</c:v>
                </c:pt>
                <c:pt idx="1698">
                  <c:v>-19915.415845814812</c:v>
                </c:pt>
                <c:pt idx="1699">
                  <c:v>-18773.625976113315</c:v>
                </c:pt>
                <c:pt idx="1700">
                  <c:v>-19444.732005376532</c:v>
                </c:pt>
                <c:pt idx="1701">
                  <c:v>-19469.990085205078</c:v>
                </c:pt>
                <c:pt idx="1702">
                  <c:v>-19215.071705174159</c:v>
                </c:pt>
                <c:pt idx="1703">
                  <c:v>-20477.013541356871</c:v>
                </c:pt>
                <c:pt idx="1704">
                  <c:v>-20831.482455733327</c:v>
                </c:pt>
                <c:pt idx="1705">
                  <c:v>-21946.44908773007</c:v>
                </c:pt>
                <c:pt idx="1706">
                  <c:v>-22038.075428276916</c:v>
                </c:pt>
                <c:pt idx="1707">
                  <c:v>-20678.704952395656</c:v>
                </c:pt>
                <c:pt idx="1708">
                  <c:v>-19942.965124336566</c:v>
                </c:pt>
                <c:pt idx="1709">
                  <c:v>-19682.767463462969</c:v>
                </c:pt>
                <c:pt idx="1710">
                  <c:v>-20704.484120661349</c:v>
                </c:pt>
                <c:pt idx="1711">
                  <c:v>-21397.126660131617</c:v>
                </c:pt>
                <c:pt idx="1712">
                  <c:v>-21890.293907190317</c:v>
                </c:pt>
                <c:pt idx="1713">
                  <c:v>-22144.710180342605</c:v>
                </c:pt>
                <c:pt idx="1714">
                  <c:v>-22233.822740792399</c:v>
                </c:pt>
                <c:pt idx="1715">
                  <c:v>-23302.201650335024</c:v>
                </c:pt>
                <c:pt idx="1716">
                  <c:v>-22742.867892054397</c:v>
                </c:pt>
                <c:pt idx="1717">
                  <c:v>-21893.75028858085</c:v>
                </c:pt>
                <c:pt idx="1718">
                  <c:v>-21754.735556289714</c:v>
                </c:pt>
                <c:pt idx="1719">
                  <c:v>-20842.673024120879</c:v>
                </c:pt>
                <c:pt idx="1720">
                  <c:v>-19499.516992476569</c:v>
                </c:pt>
                <c:pt idx="1721">
                  <c:v>-19102.389962934962</c:v>
                </c:pt>
                <c:pt idx="1722">
                  <c:v>-18713.649989412232</c:v>
                </c:pt>
                <c:pt idx="1723">
                  <c:v>-17890.570179623348</c:v>
                </c:pt>
                <c:pt idx="1724">
                  <c:v>-15121.904721878354</c:v>
                </c:pt>
                <c:pt idx="1725">
                  <c:v>-15227.866986833762</c:v>
                </c:pt>
                <c:pt idx="1726">
                  <c:v>-12754.654216929557</c:v>
                </c:pt>
                <c:pt idx="1727">
                  <c:v>-11544.531779313735</c:v>
                </c:pt>
                <c:pt idx="1728">
                  <c:v>-13034.107700408</c:v>
                </c:pt>
                <c:pt idx="1729">
                  <c:v>-10970.392173085034</c:v>
                </c:pt>
                <c:pt idx="1730">
                  <c:v>-9751.2441375415328</c:v>
                </c:pt>
                <c:pt idx="1731">
                  <c:v>-11670.504801153556</c:v>
                </c:pt>
                <c:pt idx="1732">
                  <c:v>-12364.861749201787</c:v>
                </c:pt>
                <c:pt idx="1733">
                  <c:v>-13274.603090828088</c:v>
                </c:pt>
                <c:pt idx="1734">
                  <c:v>-10692.158164658453</c:v>
                </c:pt>
                <c:pt idx="1735">
                  <c:v>-7117.5087522293552</c:v>
                </c:pt>
                <c:pt idx="1736">
                  <c:v>-6332.5019977848933</c:v>
                </c:pt>
                <c:pt idx="1737">
                  <c:v>-7582.097657662991</c:v>
                </c:pt>
                <c:pt idx="1738">
                  <c:v>-6921.6390703235957</c:v>
                </c:pt>
                <c:pt idx="1739">
                  <c:v>-7247.0183162619314</c:v>
                </c:pt>
                <c:pt idx="1740">
                  <c:v>-4819.4283077195869</c:v>
                </c:pt>
                <c:pt idx="1741">
                  <c:v>-2065.419851998442</c:v>
                </c:pt>
                <c:pt idx="1742">
                  <c:v>0</c:v>
                </c:pt>
                <c:pt idx="1743">
                  <c:v>0</c:v>
                </c:pt>
                <c:pt idx="1744">
                  <c:v>-369.10986995424201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-249.35476334734994</c:v>
                </c:pt>
                <c:pt idx="2026">
                  <c:v>0</c:v>
                </c:pt>
                <c:pt idx="2027">
                  <c:v>-694.06917706802051</c:v>
                </c:pt>
                <c:pt idx="2028">
                  <c:v>-1982.431421092042</c:v>
                </c:pt>
                <c:pt idx="2029">
                  <c:v>-2317.5020378154472</c:v>
                </c:pt>
                <c:pt idx="2030">
                  <c:v>-3683.8628664605058</c:v>
                </c:pt>
                <c:pt idx="2031">
                  <c:v>-7279.1412473275559</c:v>
                </c:pt>
                <c:pt idx="2032">
                  <c:v>-7199.9360440938535</c:v>
                </c:pt>
                <c:pt idx="2033">
                  <c:v>-9249.796971676873</c:v>
                </c:pt>
                <c:pt idx="2034">
                  <c:v>-11300.855903668815</c:v>
                </c:pt>
                <c:pt idx="2035">
                  <c:v>-11754.528317295786</c:v>
                </c:pt>
                <c:pt idx="2036">
                  <c:v>-11334.430959885591</c:v>
                </c:pt>
                <c:pt idx="2037">
                  <c:v>-11503.38718734855</c:v>
                </c:pt>
                <c:pt idx="2038">
                  <c:v>-11692.547642693033</c:v>
                </c:pt>
                <c:pt idx="2039">
                  <c:v>-11015.49595495346</c:v>
                </c:pt>
                <c:pt idx="2040">
                  <c:v>-9381.0344392568131</c:v>
                </c:pt>
                <c:pt idx="2041">
                  <c:v>-7039.7612776611504</c:v>
                </c:pt>
                <c:pt idx="2042">
                  <c:v>-4992.2441145848352</c:v>
                </c:pt>
                <c:pt idx="2043">
                  <c:v>-3950.8202830831506</c:v>
                </c:pt>
                <c:pt idx="2044">
                  <c:v>-928.15827448569996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-1065.2687542261851</c:v>
                </c:pt>
                <c:pt idx="2054">
                  <c:v>-2619.1109594300069</c:v>
                </c:pt>
                <c:pt idx="2055">
                  <c:v>-2701.1336919251044</c:v>
                </c:pt>
                <c:pt idx="2056">
                  <c:v>-3761.8709390527802</c:v>
                </c:pt>
                <c:pt idx="2057">
                  <c:v>-5117.3346520630148</c:v>
                </c:pt>
                <c:pt idx="2058">
                  <c:v>-6153.1995366662368</c:v>
                </c:pt>
                <c:pt idx="2059">
                  <c:v>-6767.7900275663424</c:v>
                </c:pt>
                <c:pt idx="2060">
                  <c:v>-8150.0982173391485</c:v>
                </c:pt>
                <c:pt idx="2061">
                  <c:v>-7644.4111477132974</c:v>
                </c:pt>
                <c:pt idx="2062">
                  <c:v>-10036.549911941082</c:v>
                </c:pt>
                <c:pt idx="2063">
                  <c:v>-10633.522730882352</c:v>
                </c:pt>
                <c:pt idx="2064">
                  <c:v>-11710.897177334307</c:v>
                </c:pt>
                <c:pt idx="2065">
                  <c:v>-10840.22520296021</c:v>
                </c:pt>
                <c:pt idx="2066">
                  <c:v>-12876.918969640183</c:v>
                </c:pt>
                <c:pt idx="2067">
                  <c:v>-12949.082133784372</c:v>
                </c:pt>
                <c:pt idx="2068">
                  <c:v>-13763.193527377996</c:v>
                </c:pt>
                <c:pt idx="2069">
                  <c:v>-15397.442519150874</c:v>
                </c:pt>
                <c:pt idx="2070">
                  <c:v>-14228.404789008608</c:v>
                </c:pt>
                <c:pt idx="2071">
                  <c:v>-14362.500362679202</c:v>
                </c:pt>
                <c:pt idx="2072">
                  <c:v>-13790.843113274001</c:v>
                </c:pt>
                <c:pt idx="2073">
                  <c:v>-11666.513723726022</c:v>
                </c:pt>
                <c:pt idx="2074">
                  <c:v>-11706.10225541267</c:v>
                </c:pt>
                <c:pt idx="2075">
                  <c:v>-10993.045365747023</c:v>
                </c:pt>
                <c:pt idx="2076">
                  <c:v>-9911.0568076267537</c:v>
                </c:pt>
                <c:pt idx="2077">
                  <c:v>-8582.7209116560261</c:v>
                </c:pt>
                <c:pt idx="2078">
                  <c:v>-6095.7343667863606</c:v>
                </c:pt>
                <c:pt idx="2079">
                  <c:v>-5935.8253729626604</c:v>
                </c:pt>
                <c:pt idx="2080">
                  <c:v>-5640.5810315620693</c:v>
                </c:pt>
                <c:pt idx="2081">
                  <c:v>-5616.4838832634105</c:v>
                </c:pt>
                <c:pt idx="2082">
                  <c:v>-4562.3498394649587</c:v>
                </c:pt>
                <c:pt idx="2083">
                  <c:v>-5173.7671685101232</c:v>
                </c:pt>
                <c:pt idx="2084">
                  <c:v>-5917.7500231709482</c:v>
                </c:pt>
                <c:pt idx="2085">
                  <c:v>-6111.1236695631842</c:v>
                </c:pt>
                <c:pt idx="2086">
                  <c:v>-6693.623367204782</c:v>
                </c:pt>
                <c:pt idx="2087">
                  <c:v>-7054.6715588110092</c:v>
                </c:pt>
                <c:pt idx="2088">
                  <c:v>-8207.087808473223</c:v>
                </c:pt>
                <c:pt idx="2089">
                  <c:v>-7312.6079172418795</c:v>
                </c:pt>
                <c:pt idx="2090">
                  <c:v>-7197.176817430518</c:v>
                </c:pt>
                <c:pt idx="2091">
                  <c:v>-7288.2223682801123</c:v>
                </c:pt>
                <c:pt idx="2092">
                  <c:v>-7235.3297410044825</c:v>
                </c:pt>
                <c:pt idx="2093">
                  <c:v>-7145.1855549842003</c:v>
                </c:pt>
                <c:pt idx="2094">
                  <c:v>-8917.4889152760443</c:v>
                </c:pt>
                <c:pt idx="2095">
                  <c:v>-9109.873079902165</c:v>
                </c:pt>
                <c:pt idx="2096">
                  <c:v>-9900.3734933271789</c:v>
                </c:pt>
                <c:pt idx="2097">
                  <c:v>-10202.514165526896</c:v>
                </c:pt>
                <c:pt idx="2098">
                  <c:v>-10956.997363219029</c:v>
                </c:pt>
                <c:pt idx="2099">
                  <c:v>-10724.174676259288</c:v>
                </c:pt>
                <c:pt idx="2100">
                  <c:v>-9807.6153830644289</c:v>
                </c:pt>
                <c:pt idx="2101">
                  <c:v>-9632.7719716344491</c:v>
                </c:pt>
                <c:pt idx="2102">
                  <c:v>-9817.2553725897014</c:v>
                </c:pt>
                <c:pt idx="2103">
                  <c:v>-10658.539976637403</c:v>
                </c:pt>
                <c:pt idx="2104">
                  <c:v>-10376.512055362236</c:v>
                </c:pt>
                <c:pt idx="2105">
                  <c:v>-9720.1602601283084</c:v>
                </c:pt>
                <c:pt idx="2106">
                  <c:v>-10190.869587137131</c:v>
                </c:pt>
                <c:pt idx="2107">
                  <c:v>-10498.418300473642</c:v>
                </c:pt>
                <c:pt idx="2108">
                  <c:v>-11797.942298237696</c:v>
                </c:pt>
                <c:pt idx="2109">
                  <c:v>-13599.293957952126</c:v>
                </c:pt>
                <c:pt idx="2110">
                  <c:v>-15023.799968896998</c:v>
                </c:pt>
                <c:pt idx="2111">
                  <c:v>-15954.348092422822</c:v>
                </c:pt>
                <c:pt idx="2112">
                  <c:v>-15689.779675495553</c:v>
                </c:pt>
                <c:pt idx="2113">
                  <c:v>-15955.487653254613</c:v>
                </c:pt>
                <c:pt idx="2114">
                  <c:v>-16901.383915005281</c:v>
                </c:pt>
                <c:pt idx="2115">
                  <c:v>-17221.796606071657</c:v>
                </c:pt>
                <c:pt idx="2116">
                  <c:v>-17676.104163000226</c:v>
                </c:pt>
                <c:pt idx="2117">
                  <c:v>-18468.480287711671</c:v>
                </c:pt>
                <c:pt idx="2118">
                  <c:v>-18079.64380747504</c:v>
                </c:pt>
                <c:pt idx="2119">
                  <c:v>-18396.577701086426</c:v>
                </c:pt>
                <c:pt idx="2120">
                  <c:v>-18379.504091668066</c:v>
                </c:pt>
                <c:pt idx="2121">
                  <c:v>-18319.19089029263</c:v>
                </c:pt>
                <c:pt idx="2122">
                  <c:v>-17862.00307684884</c:v>
                </c:pt>
                <c:pt idx="2123">
                  <c:v>-17656.462029947266</c:v>
                </c:pt>
                <c:pt idx="2124">
                  <c:v>-17988.794262208958</c:v>
                </c:pt>
                <c:pt idx="2125">
                  <c:v>-18369.312624537411</c:v>
                </c:pt>
                <c:pt idx="2126">
                  <c:v>-18120.944994626334</c:v>
                </c:pt>
                <c:pt idx="2127">
                  <c:v>-18342.910623685697</c:v>
                </c:pt>
                <c:pt idx="2128">
                  <c:v>-18638.964635015705</c:v>
                </c:pt>
                <c:pt idx="2129">
                  <c:v>-18545.122295324269</c:v>
                </c:pt>
                <c:pt idx="2130">
                  <c:v>-18346.249837045416</c:v>
                </c:pt>
                <c:pt idx="2131">
                  <c:v>-18146.173944375674</c:v>
                </c:pt>
                <c:pt idx="2132">
                  <c:v>-16622.118595328306</c:v>
                </c:pt>
                <c:pt idx="2133">
                  <c:v>-15893.037498927064</c:v>
                </c:pt>
                <c:pt idx="2134">
                  <c:v>-15276.685349924621</c:v>
                </c:pt>
                <c:pt idx="2135">
                  <c:v>-13448.451010307466</c:v>
                </c:pt>
                <c:pt idx="2136">
                  <c:v>-11836.823618568524</c:v>
                </c:pt>
                <c:pt idx="2137">
                  <c:v>-11689.515414579604</c:v>
                </c:pt>
                <c:pt idx="2138">
                  <c:v>-11427.358569346681</c:v>
                </c:pt>
                <c:pt idx="2139">
                  <c:v>-9851.7157891654497</c:v>
                </c:pt>
                <c:pt idx="2140">
                  <c:v>-5461.5960391121234</c:v>
                </c:pt>
                <c:pt idx="2141">
                  <c:v>-5623.0178750608029</c:v>
                </c:pt>
                <c:pt idx="2142">
                  <c:v>-4780.9559423457795</c:v>
                </c:pt>
                <c:pt idx="2143">
                  <c:v>-3860.5428481868544</c:v>
                </c:pt>
                <c:pt idx="2144">
                  <c:v>-4164.5532244274928</c:v>
                </c:pt>
                <c:pt idx="2145">
                  <c:v>-4723.3385771864996</c:v>
                </c:pt>
                <c:pt idx="2146">
                  <c:v>-6588.73767341247</c:v>
                </c:pt>
                <c:pt idx="2147">
                  <c:v>-7317.1834164911324</c:v>
                </c:pt>
                <c:pt idx="2148">
                  <c:v>-9375.768039002849</c:v>
                </c:pt>
                <c:pt idx="2149">
                  <c:v>-11454.076918632009</c:v>
                </c:pt>
                <c:pt idx="2150">
                  <c:v>-14092.552131096163</c:v>
                </c:pt>
                <c:pt idx="2151">
                  <c:v>-17601.465180233918</c:v>
                </c:pt>
                <c:pt idx="2152">
                  <c:v>-20294.841581054261</c:v>
                </c:pt>
                <c:pt idx="2153">
                  <c:v>-22982.470679585254</c:v>
                </c:pt>
                <c:pt idx="2154">
                  <c:v>-25272.204743561462</c:v>
                </c:pt>
                <c:pt idx="2155">
                  <c:v>-26239.112119929356</c:v>
                </c:pt>
                <c:pt idx="2156">
                  <c:v>-26796.058539286616</c:v>
                </c:pt>
                <c:pt idx="2157">
                  <c:v>-26862.855716065096</c:v>
                </c:pt>
                <c:pt idx="2158">
                  <c:v>-27387.752525086817</c:v>
                </c:pt>
                <c:pt idx="2159">
                  <c:v>-29665.00914569966</c:v>
                </c:pt>
                <c:pt idx="2160">
                  <c:v>-30120.097339373646</c:v>
                </c:pt>
                <c:pt idx="2161">
                  <c:v>-30106.634039750017</c:v>
                </c:pt>
                <c:pt idx="2162">
                  <c:v>-30048.134031620415</c:v>
                </c:pt>
                <c:pt idx="2163">
                  <c:v>-31174.70048673579</c:v>
                </c:pt>
                <c:pt idx="2164">
                  <c:v>-31275.56486295996</c:v>
                </c:pt>
                <c:pt idx="2165">
                  <c:v>-31821.539431134443</c:v>
                </c:pt>
                <c:pt idx="2166">
                  <c:v>-31016.769742555116</c:v>
                </c:pt>
                <c:pt idx="2167">
                  <c:v>-31337.219698764748</c:v>
                </c:pt>
                <c:pt idx="2168">
                  <c:v>-29761.288616523641</c:v>
                </c:pt>
                <c:pt idx="2169">
                  <c:v>-28576.502990015717</c:v>
                </c:pt>
                <c:pt idx="2170">
                  <c:v>-27895.198890715121</c:v>
                </c:pt>
                <c:pt idx="2171">
                  <c:v>-26854.331121907657</c:v>
                </c:pt>
                <c:pt idx="2172">
                  <c:v>-23365.151939246996</c:v>
                </c:pt>
                <c:pt idx="2173">
                  <c:v>-20981.450188069161</c:v>
                </c:pt>
                <c:pt idx="2174">
                  <c:v>-19933.624441151849</c:v>
                </c:pt>
                <c:pt idx="2175">
                  <c:v>-17779.244822615365</c:v>
                </c:pt>
                <c:pt idx="2176">
                  <c:v>-15908.468549733789</c:v>
                </c:pt>
                <c:pt idx="2177">
                  <c:v>-13996.468875100611</c:v>
                </c:pt>
                <c:pt idx="2178">
                  <c:v>-12571.195575601589</c:v>
                </c:pt>
                <c:pt idx="2179">
                  <c:v>-10969.554750136047</c:v>
                </c:pt>
                <c:pt idx="2180">
                  <c:v>-10117.251893232242</c:v>
                </c:pt>
                <c:pt idx="2181">
                  <c:v>-11339.925684142741</c:v>
                </c:pt>
                <c:pt idx="2182">
                  <c:v>-7470.9656036259466</c:v>
                </c:pt>
                <c:pt idx="2183">
                  <c:v>-7423.9569606333844</c:v>
                </c:pt>
                <c:pt idx="2184">
                  <c:v>-10306.183487469914</c:v>
                </c:pt>
                <c:pt idx="2185">
                  <c:v>-11459.157928354613</c:v>
                </c:pt>
                <c:pt idx="2186">
                  <c:v>-12691.718971273629</c:v>
                </c:pt>
                <c:pt idx="2187">
                  <c:v>-12801.167442871976</c:v>
                </c:pt>
                <c:pt idx="2188">
                  <c:v>-12451.940118531496</c:v>
                </c:pt>
                <c:pt idx="2189">
                  <c:v>-12135.125891118974</c:v>
                </c:pt>
                <c:pt idx="2190">
                  <c:v>-11349.2931330383</c:v>
                </c:pt>
                <c:pt idx="2191">
                  <c:v>-10504.991064992093</c:v>
                </c:pt>
                <c:pt idx="2192">
                  <c:v>-11123.524534859152</c:v>
                </c:pt>
                <c:pt idx="2193">
                  <c:v>-12958.38487201409</c:v>
                </c:pt>
                <c:pt idx="2194">
                  <c:v>-12959.107136173347</c:v>
                </c:pt>
                <c:pt idx="2195">
                  <c:v>-13018.853511354173</c:v>
                </c:pt>
                <c:pt idx="2196">
                  <c:v>-13136.575626106089</c:v>
                </c:pt>
                <c:pt idx="2197">
                  <c:v>-12151.201473500872</c:v>
                </c:pt>
                <c:pt idx="2198">
                  <c:v>-10389.387112905404</c:v>
                </c:pt>
                <c:pt idx="2199">
                  <c:v>-10112.863771625125</c:v>
                </c:pt>
                <c:pt idx="2200">
                  <c:v>-10016.007960326635</c:v>
                </c:pt>
                <c:pt idx="2201">
                  <c:v>-9926.9254478950734</c:v>
                </c:pt>
                <c:pt idx="2202">
                  <c:v>-10067.458087651245</c:v>
                </c:pt>
                <c:pt idx="2203">
                  <c:v>-9869.6455026435433</c:v>
                </c:pt>
                <c:pt idx="2204">
                  <c:v>-10183.46640123173</c:v>
                </c:pt>
                <c:pt idx="2205">
                  <c:v>-10620.941062299578</c:v>
                </c:pt>
                <c:pt idx="2206">
                  <c:v>-10537.04958646484</c:v>
                </c:pt>
                <c:pt idx="2207">
                  <c:v>-10205.033842098141</c:v>
                </c:pt>
                <c:pt idx="2208">
                  <c:v>-10647.402667173177</c:v>
                </c:pt>
                <c:pt idx="2209">
                  <c:v>-9320.926713472325</c:v>
                </c:pt>
                <c:pt idx="2210">
                  <c:v>-9308.6630633323548</c:v>
                </c:pt>
                <c:pt idx="2211">
                  <c:v>-8644.4167893500053</c:v>
                </c:pt>
                <c:pt idx="2212">
                  <c:v>-8970.8072384215211</c:v>
                </c:pt>
                <c:pt idx="2213">
                  <c:v>-9185.2974776058909</c:v>
                </c:pt>
                <c:pt idx="2214">
                  <c:v>-8292.6829126028897</c:v>
                </c:pt>
                <c:pt idx="2215">
                  <c:v>-9405.5498259949691</c:v>
                </c:pt>
                <c:pt idx="2216">
                  <c:v>-9428.711146598398</c:v>
                </c:pt>
                <c:pt idx="2217">
                  <c:v>-10272.971417376406</c:v>
                </c:pt>
                <c:pt idx="2218">
                  <c:v>-10577.497005655669</c:v>
                </c:pt>
                <c:pt idx="2219">
                  <c:v>-10735.011723191339</c:v>
                </c:pt>
                <c:pt idx="2220">
                  <c:v>-11138.998273533953</c:v>
                </c:pt>
                <c:pt idx="2221">
                  <c:v>-10841.373906296227</c:v>
                </c:pt>
                <c:pt idx="2222">
                  <c:v>-10642.048754404612</c:v>
                </c:pt>
                <c:pt idx="2223">
                  <c:v>-10395.023355191537</c:v>
                </c:pt>
                <c:pt idx="2224">
                  <c:v>-9055.4177640424532</c:v>
                </c:pt>
                <c:pt idx="2225">
                  <c:v>-8668.5268482726769</c:v>
                </c:pt>
                <c:pt idx="2226">
                  <c:v>-5971.6291731456449</c:v>
                </c:pt>
                <c:pt idx="2227">
                  <c:v>-5503.8747532131174</c:v>
                </c:pt>
                <c:pt idx="2228">
                  <c:v>-4127.1293534590814</c:v>
                </c:pt>
                <c:pt idx="2229">
                  <c:v>-3823.9304479272614</c:v>
                </c:pt>
                <c:pt idx="2230">
                  <c:v>-3684.5323949164972</c:v>
                </c:pt>
                <c:pt idx="2231">
                  <c:v>-3509.6470826594086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-616.51617361074022</c:v>
                </c:pt>
                <c:pt idx="2247">
                  <c:v>-4375.1500828080725</c:v>
                </c:pt>
                <c:pt idx="2248">
                  <c:v>-8387.556563522925</c:v>
                </c:pt>
                <c:pt idx="2249">
                  <c:v>-13065.938561558316</c:v>
                </c:pt>
                <c:pt idx="2250">
                  <c:v>-16501.197595946782</c:v>
                </c:pt>
                <c:pt idx="2251">
                  <c:v>-20765.574201539712</c:v>
                </c:pt>
                <c:pt idx="2252">
                  <c:v>-24166.839479267495</c:v>
                </c:pt>
                <c:pt idx="2253">
                  <c:v>-27267.361152561625</c:v>
                </c:pt>
                <c:pt idx="2254">
                  <c:v>-29504.460094809521</c:v>
                </c:pt>
                <c:pt idx="2255">
                  <c:v>-32401.668699888542</c:v>
                </c:pt>
                <c:pt idx="2256">
                  <c:v>-35058.876241975791</c:v>
                </c:pt>
                <c:pt idx="2257">
                  <c:v>-35639.328760845194</c:v>
                </c:pt>
                <c:pt idx="2258">
                  <c:v>-37573.065930329511</c:v>
                </c:pt>
                <c:pt idx="2259">
                  <c:v>-37074.877426437146</c:v>
                </c:pt>
                <c:pt idx="2260">
                  <c:v>-37302.110966559856</c:v>
                </c:pt>
                <c:pt idx="2261">
                  <c:v>-36462.129034496043</c:v>
                </c:pt>
                <c:pt idx="2262">
                  <c:v>-36960.741903181974</c:v>
                </c:pt>
                <c:pt idx="2263">
                  <c:v>-36983.761371972876</c:v>
                </c:pt>
                <c:pt idx="2264">
                  <c:v>-36929.711789859924</c:v>
                </c:pt>
                <c:pt idx="2265">
                  <c:v>-36167.561333936479</c:v>
                </c:pt>
                <c:pt idx="2266">
                  <c:v>-35235.469359655966</c:v>
                </c:pt>
                <c:pt idx="2267">
                  <c:v>-32927.688602522132</c:v>
                </c:pt>
                <c:pt idx="2268">
                  <c:v>-30591.876883454323</c:v>
                </c:pt>
                <c:pt idx="2269">
                  <c:v>-28236.971453704969</c:v>
                </c:pt>
                <c:pt idx="2270">
                  <c:v>-24727.360581484609</c:v>
                </c:pt>
                <c:pt idx="2271">
                  <c:v>-21863.04828578727</c:v>
                </c:pt>
                <c:pt idx="2272">
                  <c:v>-19274.829517876417</c:v>
                </c:pt>
                <c:pt idx="2273">
                  <c:v>-14718.540441352961</c:v>
                </c:pt>
                <c:pt idx="2274">
                  <c:v>-9465.684094657423</c:v>
                </c:pt>
                <c:pt idx="2275">
                  <c:v>-7916.6096065575402</c:v>
                </c:pt>
                <c:pt idx="2276">
                  <c:v>-9322.5531686549803</c:v>
                </c:pt>
                <c:pt idx="2277">
                  <c:v>-8267.6147423475941</c:v>
                </c:pt>
                <c:pt idx="2278">
                  <c:v>-8228.9799883651831</c:v>
                </c:pt>
                <c:pt idx="2279">
                  <c:v>-8395.8221669842023</c:v>
                </c:pt>
                <c:pt idx="2280">
                  <c:v>-8113.7724405542704</c:v>
                </c:pt>
                <c:pt idx="2281">
                  <c:v>-8615.6981796926411</c:v>
                </c:pt>
                <c:pt idx="2282">
                  <c:v>-9945.4333246276492</c:v>
                </c:pt>
                <c:pt idx="2283">
                  <c:v>-10596.833049158273</c:v>
                </c:pt>
                <c:pt idx="2284">
                  <c:v>-10258.774175648587</c:v>
                </c:pt>
                <c:pt idx="2285">
                  <c:v>-11859.265060314734</c:v>
                </c:pt>
                <c:pt idx="2286">
                  <c:v>-11966.497199551783</c:v>
                </c:pt>
                <c:pt idx="2287">
                  <c:v>-10967.885852400907</c:v>
                </c:pt>
                <c:pt idx="2288">
                  <c:v>-12234.611402155946</c:v>
                </c:pt>
                <c:pt idx="2289">
                  <c:v>-14174.000011802676</c:v>
                </c:pt>
                <c:pt idx="2290">
                  <c:v>-15146.11357673607</c:v>
                </c:pt>
                <c:pt idx="2291">
                  <c:v>-13681.453992597801</c:v>
                </c:pt>
                <c:pt idx="2292">
                  <c:v>-12421.176901524945</c:v>
                </c:pt>
                <c:pt idx="2293">
                  <c:v>-9947.1750040598417</c:v>
                </c:pt>
                <c:pt idx="2294">
                  <c:v>-8820.9221887065796</c:v>
                </c:pt>
                <c:pt idx="2295">
                  <c:v>-9249.1920492156769</c:v>
                </c:pt>
                <c:pt idx="2296">
                  <c:v>-8552.4825285373518</c:v>
                </c:pt>
                <c:pt idx="2297">
                  <c:v>-7235.2611296274536</c:v>
                </c:pt>
                <c:pt idx="2298">
                  <c:v>-10637.71821730882</c:v>
                </c:pt>
                <c:pt idx="2299">
                  <c:v>-7992.6625376132533</c:v>
                </c:pt>
                <c:pt idx="2300">
                  <c:v>-9105.5961508281471</c:v>
                </c:pt>
                <c:pt idx="2301">
                  <c:v>-5832.8770003020836</c:v>
                </c:pt>
                <c:pt idx="2302">
                  <c:v>-3367.2695690074033</c:v>
                </c:pt>
                <c:pt idx="2303">
                  <c:v>-3740.671268097758</c:v>
                </c:pt>
                <c:pt idx="2304">
                  <c:v>-2816.6751114262879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-339.31645201804349</c:v>
                </c:pt>
                <c:pt idx="2637">
                  <c:v>-2211.9956655032511</c:v>
                </c:pt>
                <c:pt idx="2638">
                  <c:v>-4195.2895753608609</c:v>
                </c:pt>
                <c:pt idx="2639">
                  <c:v>-6086.6303017052051</c:v>
                </c:pt>
                <c:pt idx="2640">
                  <c:v>-6978.7646970792412</c:v>
                </c:pt>
                <c:pt idx="2641">
                  <c:v>-8950.1865775602291</c:v>
                </c:pt>
                <c:pt idx="2642">
                  <c:v>-9439.1825146357005</c:v>
                </c:pt>
                <c:pt idx="2643">
                  <c:v>-7787.8099048050044</c:v>
                </c:pt>
                <c:pt idx="2644">
                  <c:v>-7427.5093948154317</c:v>
                </c:pt>
                <c:pt idx="2645">
                  <c:v>-5692.6779101589127</c:v>
                </c:pt>
                <c:pt idx="2646">
                  <c:v>-5014.5222876923744</c:v>
                </c:pt>
                <c:pt idx="2647">
                  <c:v>-5099.0314028845605</c:v>
                </c:pt>
                <c:pt idx="2648">
                  <c:v>-2538.5873930355192</c:v>
                </c:pt>
                <c:pt idx="2649">
                  <c:v>-752.60778674174071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-252.98543145156881</c:v>
                </c:pt>
                <c:pt idx="3020">
                  <c:v>-433.79360259270464</c:v>
                </c:pt>
                <c:pt idx="3021">
                  <c:v>-4464.4346397103218</c:v>
                </c:pt>
                <c:pt idx="3022">
                  <c:v>-6802.0032897851634</c:v>
                </c:pt>
                <c:pt idx="3023">
                  <c:v>-5222.6978823017998</c:v>
                </c:pt>
                <c:pt idx="3024">
                  <c:v>-6111.7548256218934</c:v>
                </c:pt>
                <c:pt idx="3025">
                  <c:v>-6781.5039262273058</c:v>
                </c:pt>
                <c:pt idx="3026">
                  <c:v>-5263.8221165443319</c:v>
                </c:pt>
                <c:pt idx="3027">
                  <c:v>-2632.4543231475868</c:v>
                </c:pt>
                <c:pt idx="3028">
                  <c:v>-53.269534408915213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75296"/>
        <c:axId val="41189376"/>
      </c:areaChart>
      <c:catAx>
        <c:axId val="41175296"/>
        <c:scaling>
          <c:orientation val="minMax"/>
        </c:scaling>
        <c:delete val="1"/>
        <c:axPos val="b"/>
        <c:majorTickMark val="out"/>
        <c:minorTickMark val="none"/>
        <c:tickLblPos val="none"/>
        <c:crossAx val="41189376"/>
        <c:crosses val="autoZero"/>
        <c:auto val="1"/>
        <c:lblAlgn val="ctr"/>
        <c:lblOffset val="100"/>
        <c:noMultiLvlLbl val="0"/>
      </c:catAx>
      <c:valAx>
        <c:axId val="41189376"/>
        <c:scaling>
          <c:orientation val="minMax"/>
          <c:max val="100000"/>
          <c:min val="-100000"/>
        </c:scaling>
        <c:delete val="0"/>
        <c:axPos val="l"/>
        <c:majorGridlines/>
        <c:numFmt formatCode="0.00E+0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41175296"/>
        <c:crosses val="autoZero"/>
        <c:crossBetween val="midCat"/>
        <c:majorUnit val="20000"/>
        <c:minorUnit val="4000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tx1"/>
            </a:solidFill>
          </c:spPr>
          <c:val>
            <c:numRef>
              <c:f>Diagramm!$F$2:$F$3361</c:f>
              <c:numCache>
                <c:formatCode>0</c:formatCode>
                <c:ptCount val="3360"/>
                <c:pt idx="0">
                  <c:v>50136.45668234089</c:v>
                </c:pt>
                <c:pt idx="1">
                  <c:v>49237.473806743728</c:v>
                </c:pt>
                <c:pt idx="2">
                  <c:v>48831.195154149085</c:v>
                </c:pt>
                <c:pt idx="3">
                  <c:v>48479.397551395574</c:v>
                </c:pt>
                <c:pt idx="4">
                  <c:v>48069.897335069822</c:v>
                </c:pt>
                <c:pt idx="5">
                  <c:v>47828.905786277654</c:v>
                </c:pt>
                <c:pt idx="6">
                  <c:v>47864.426685102866</c:v>
                </c:pt>
                <c:pt idx="7">
                  <c:v>47177.407645417828</c:v>
                </c:pt>
                <c:pt idx="8">
                  <c:v>46373.818818040461</c:v>
                </c:pt>
                <c:pt idx="9">
                  <c:v>45994.761968493585</c:v>
                </c:pt>
                <c:pt idx="10">
                  <c:v>46025.158680766406</c:v>
                </c:pt>
                <c:pt idx="11">
                  <c:v>46356.960122140255</c:v>
                </c:pt>
                <c:pt idx="12">
                  <c:v>46524.964400399222</c:v>
                </c:pt>
                <c:pt idx="13">
                  <c:v>46622.205806874968</c:v>
                </c:pt>
                <c:pt idx="14">
                  <c:v>46365.776822631582</c:v>
                </c:pt>
                <c:pt idx="15">
                  <c:v>46608.46815727216</c:v>
                </c:pt>
                <c:pt idx="16">
                  <c:v>47725.613510612471</c:v>
                </c:pt>
                <c:pt idx="17">
                  <c:v>48112.534748070284</c:v>
                </c:pt>
                <c:pt idx="18">
                  <c:v>49083.128886620201</c:v>
                </c:pt>
                <c:pt idx="19">
                  <c:v>49866.316078905853</c:v>
                </c:pt>
                <c:pt idx="20">
                  <c:v>51371.985342095264</c:v>
                </c:pt>
                <c:pt idx="21">
                  <c:v>51937.869260439518</c:v>
                </c:pt>
                <c:pt idx="22">
                  <c:v>52486.092746220165</c:v>
                </c:pt>
                <c:pt idx="23">
                  <c:v>53059.159255937207</c:v>
                </c:pt>
                <c:pt idx="24">
                  <c:v>57041.761903602302</c:v>
                </c:pt>
                <c:pt idx="25">
                  <c:v>58909.603690495227</c:v>
                </c:pt>
                <c:pt idx="26">
                  <c:v>60940.841772171181</c:v>
                </c:pt>
                <c:pt idx="27">
                  <c:v>63096.19525703098</c:v>
                </c:pt>
                <c:pt idx="28">
                  <c:v>64052.42901844978</c:v>
                </c:pt>
                <c:pt idx="29">
                  <c:v>65599.116603065908</c:v>
                </c:pt>
                <c:pt idx="30">
                  <c:v>67035.522946856392</c:v>
                </c:pt>
                <c:pt idx="31">
                  <c:v>68131.782899925238</c:v>
                </c:pt>
                <c:pt idx="32">
                  <c:v>69202.418716489221</c:v>
                </c:pt>
                <c:pt idx="33">
                  <c:v>69455.609317351322</c:v>
                </c:pt>
                <c:pt idx="34">
                  <c:v>69472.023894390222</c:v>
                </c:pt>
                <c:pt idx="35">
                  <c:v>69310.882834382501</c:v>
                </c:pt>
                <c:pt idx="36">
                  <c:v>69469.099277580244</c:v>
                </c:pt>
                <c:pt idx="37">
                  <c:v>69550.557444604405</c:v>
                </c:pt>
                <c:pt idx="38">
                  <c:v>69739.266912596038</c:v>
                </c:pt>
                <c:pt idx="39">
                  <c:v>69840.789320536904</c:v>
                </c:pt>
                <c:pt idx="40">
                  <c:v>69866.631311559642</c:v>
                </c:pt>
                <c:pt idx="41">
                  <c:v>70326.739252546904</c:v>
                </c:pt>
                <c:pt idx="42">
                  <c:v>70715.121997473951</c:v>
                </c:pt>
                <c:pt idx="43">
                  <c:v>70634.193048732006</c:v>
                </c:pt>
                <c:pt idx="44">
                  <c:v>71090.226829905921</c:v>
                </c:pt>
                <c:pt idx="45">
                  <c:v>70978.182128841639</c:v>
                </c:pt>
                <c:pt idx="46">
                  <c:v>70953.738972067178</c:v>
                </c:pt>
                <c:pt idx="47">
                  <c:v>71268.875343753156</c:v>
                </c:pt>
                <c:pt idx="48">
                  <c:v>71182.851042145048</c:v>
                </c:pt>
                <c:pt idx="49">
                  <c:v>70827.16569736872</c:v>
                </c:pt>
                <c:pt idx="50">
                  <c:v>70719.560182575515</c:v>
                </c:pt>
                <c:pt idx="51">
                  <c:v>71026.668775461934</c:v>
                </c:pt>
                <c:pt idx="52">
                  <c:v>70738.779236065384</c:v>
                </c:pt>
                <c:pt idx="53">
                  <c:v>70631.452647139318</c:v>
                </c:pt>
                <c:pt idx="54">
                  <c:v>70197.399345610713</c:v>
                </c:pt>
                <c:pt idx="55">
                  <c:v>69930.99090243323</c:v>
                </c:pt>
                <c:pt idx="56">
                  <c:v>70381.142010920463</c:v>
                </c:pt>
                <c:pt idx="57">
                  <c:v>70456.161655863034</c:v>
                </c:pt>
                <c:pt idx="58">
                  <c:v>70453.928847287869</c:v>
                </c:pt>
                <c:pt idx="59">
                  <c:v>70436.78221499364</c:v>
                </c:pt>
                <c:pt idx="60">
                  <c:v>70719.270444076014</c:v>
                </c:pt>
                <c:pt idx="61">
                  <c:v>71365.729097336647</c:v>
                </c:pt>
                <c:pt idx="62">
                  <c:v>70906.174602937492</c:v>
                </c:pt>
                <c:pt idx="63">
                  <c:v>70479.062610893438</c:v>
                </c:pt>
                <c:pt idx="64">
                  <c:v>70299.146015555234</c:v>
                </c:pt>
                <c:pt idx="65">
                  <c:v>70283.827519059618</c:v>
                </c:pt>
                <c:pt idx="66">
                  <c:v>70026.016119750202</c:v>
                </c:pt>
                <c:pt idx="67">
                  <c:v>70809.012889566235</c:v>
                </c:pt>
                <c:pt idx="68">
                  <c:v>70057.17512260213</c:v>
                </c:pt>
                <c:pt idx="69">
                  <c:v>71332.205732216418</c:v>
                </c:pt>
                <c:pt idx="70">
                  <c:v>71722.726775302654</c:v>
                </c:pt>
                <c:pt idx="71">
                  <c:v>72000.104233506179</c:v>
                </c:pt>
                <c:pt idx="72">
                  <c:v>73044.409488253354</c:v>
                </c:pt>
                <c:pt idx="73">
                  <c:v>73410.804745347501</c:v>
                </c:pt>
                <c:pt idx="74">
                  <c:v>73580.812764563438</c:v>
                </c:pt>
                <c:pt idx="75">
                  <c:v>73765.62007368941</c:v>
                </c:pt>
                <c:pt idx="76">
                  <c:v>73920.725282052386</c:v>
                </c:pt>
                <c:pt idx="77">
                  <c:v>73995.818412848064</c:v>
                </c:pt>
                <c:pt idx="78">
                  <c:v>73458.965010658852</c:v>
                </c:pt>
                <c:pt idx="79">
                  <c:v>72803.303806119948</c:v>
                </c:pt>
                <c:pt idx="80">
                  <c:v>70482.983992216527</c:v>
                </c:pt>
                <c:pt idx="81">
                  <c:v>68566.259295752068</c:v>
                </c:pt>
                <c:pt idx="82">
                  <c:v>68223.003872769084</c:v>
                </c:pt>
                <c:pt idx="83">
                  <c:v>67488.620097184423</c:v>
                </c:pt>
                <c:pt idx="84">
                  <c:v>65766.405045018211</c:v>
                </c:pt>
                <c:pt idx="85">
                  <c:v>65123.663734704125</c:v>
                </c:pt>
                <c:pt idx="86">
                  <c:v>64112.522224935325</c:v>
                </c:pt>
                <c:pt idx="87">
                  <c:v>63233.182298062042</c:v>
                </c:pt>
                <c:pt idx="88">
                  <c:v>63706.819645362913</c:v>
                </c:pt>
                <c:pt idx="89">
                  <c:v>63216.058091968203</c:v>
                </c:pt>
                <c:pt idx="90">
                  <c:v>62288.657816515552</c:v>
                </c:pt>
                <c:pt idx="91">
                  <c:v>60607.580825667384</c:v>
                </c:pt>
                <c:pt idx="92">
                  <c:v>60083.301713936562</c:v>
                </c:pt>
                <c:pt idx="93">
                  <c:v>59080.731017390732</c:v>
                </c:pt>
                <c:pt idx="94">
                  <c:v>57909.817647241012</c:v>
                </c:pt>
                <c:pt idx="95">
                  <c:v>56999.77545111462</c:v>
                </c:pt>
                <c:pt idx="96">
                  <c:v>55302.218606965675</c:v>
                </c:pt>
                <c:pt idx="97">
                  <c:v>54349.282097704265</c:v>
                </c:pt>
                <c:pt idx="98">
                  <c:v>53991.318090782566</c:v>
                </c:pt>
                <c:pt idx="99">
                  <c:v>54056.575130139034</c:v>
                </c:pt>
                <c:pt idx="100">
                  <c:v>53413.070928544257</c:v>
                </c:pt>
                <c:pt idx="101">
                  <c:v>53321.600664455029</c:v>
                </c:pt>
                <c:pt idx="102">
                  <c:v>53573.02940694982</c:v>
                </c:pt>
                <c:pt idx="103">
                  <c:v>53464.257529503026</c:v>
                </c:pt>
                <c:pt idx="104">
                  <c:v>53100.167765901191</c:v>
                </c:pt>
                <c:pt idx="105">
                  <c:v>53275.936715573225</c:v>
                </c:pt>
                <c:pt idx="106">
                  <c:v>53499.467865499813</c:v>
                </c:pt>
                <c:pt idx="107">
                  <c:v>53276.151766816125</c:v>
                </c:pt>
                <c:pt idx="108">
                  <c:v>52153.23186711235</c:v>
                </c:pt>
                <c:pt idx="109">
                  <c:v>52060.152122678206</c:v>
                </c:pt>
                <c:pt idx="110">
                  <c:v>52137.81565645813</c:v>
                </c:pt>
                <c:pt idx="111">
                  <c:v>51975.681836615826</c:v>
                </c:pt>
                <c:pt idx="112">
                  <c:v>52595.836158704748</c:v>
                </c:pt>
                <c:pt idx="113">
                  <c:v>52701.571688807504</c:v>
                </c:pt>
                <c:pt idx="114">
                  <c:v>52726.092336113485</c:v>
                </c:pt>
                <c:pt idx="115">
                  <c:v>52845.530675114962</c:v>
                </c:pt>
                <c:pt idx="116">
                  <c:v>54898.52937957894</c:v>
                </c:pt>
                <c:pt idx="117">
                  <c:v>55423.752394064963</c:v>
                </c:pt>
                <c:pt idx="118">
                  <c:v>55201.640101780125</c:v>
                </c:pt>
                <c:pt idx="119">
                  <c:v>56403.078934620993</c:v>
                </c:pt>
                <c:pt idx="120">
                  <c:v>58416.756500465366</c:v>
                </c:pt>
                <c:pt idx="121">
                  <c:v>59698.971703792035</c:v>
                </c:pt>
                <c:pt idx="122">
                  <c:v>61754.145949926606</c:v>
                </c:pt>
                <c:pt idx="123">
                  <c:v>63670.759516559003</c:v>
                </c:pt>
                <c:pt idx="124">
                  <c:v>66191.564355757713</c:v>
                </c:pt>
                <c:pt idx="125">
                  <c:v>64345.681823713363</c:v>
                </c:pt>
                <c:pt idx="126">
                  <c:v>65226.031129837582</c:v>
                </c:pt>
                <c:pt idx="127">
                  <c:v>65737.449216119494</c:v>
                </c:pt>
                <c:pt idx="128">
                  <c:v>66154.583951802459</c:v>
                </c:pt>
                <c:pt idx="129">
                  <c:v>66393.927174866942</c:v>
                </c:pt>
                <c:pt idx="130">
                  <c:v>69883.587721618547</c:v>
                </c:pt>
                <c:pt idx="131">
                  <c:v>69999.429258500502</c:v>
                </c:pt>
                <c:pt idx="132">
                  <c:v>70056.987303173548</c:v>
                </c:pt>
                <c:pt idx="133">
                  <c:v>69675.173032150196</c:v>
                </c:pt>
                <c:pt idx="134">
                  <c:v>69562.064287971371</c:v>
                </c:pt>
                <c:pt idx="135">
                  <c:v>69493.556050261934</c:v>
                </c:pt>
                <c:pt idx="136">
                  <c:v>69659.499921361174</c:v>
                </c:pt>
                <c:pt idx="137">
                  <c:v>69606.492793493118</c:v>
                </c:pt>
                <c:pt idx="138">
                  <c:v>69512.038443116078</c:v>
                </c:pt>
                <c:pt idx="139">
                  <c:v>69510.2675742219</c:v>
                </c:pt>
                <c:pt idx="140">
                  <c:v>69669.02164552694</c:v>
                </c:pt>
                <c:pt idx="141">
                  <c:v>70011.400644589638</c:v>
                </c:pt>
                <c:pt idx="142">
                  <c:v>70153.357091343743</c:v>
                </c:pt>
                <c:pt idx="143">
                  <c:v>70113.796272707434</c:v>
                </c:pt>
                <c:pt idx="144">
                  <c:v>70063.854325869805</c:v>
                </c:pt>
                <c:pt idx="145">
                  <c:v>69905.376977858832</c:v>
                </c:pt>
                <c:pt idx="146">
                  <c:v>69753.944660509398</c:v>
                </c:pt>
                <c:pt idx="147">
                  <c:v>69618.348043901788</c:v>
                </c:pt>
                <c:pt idx="148">
                  <c:v>68855.316599439568</c:v>
                </c:pt>
                <c:pt idx="149">
                  <c:v>68637.722585829048</c:v>
                </c:pt>
                <c:pt idx="150">
                  <c:v>68866.0837786622</c:v>
                </c:pt>
                <c:pt idx="151">
                  <c:v>67759.073466021262</c:v>
                </c:pt>
                <c:pt idx="152">
                  <c:v>67547.330488136024</c:v>
                </c:pt>
                <c:pt idx="153">
                  <c:v>67343.340568095824</c:v>
                </c:pt>
                <c:pt idx="154">
                  <c:v>67615.59864536114</c:v>
                </c:pt>
                <c:pt idx="155">
                  <c:v>67770.530651373003</c:v>
                </c:pt>
                <c:pt idx="156">
                  <c:v>68863.235250746351</c:v>
                </c:pt>
                <c:pt idx="157">
                  <c:v>69224.481091812588</c:v>
                </c:pt>
                <c:pt idx="158">
                  <c:v>69706.070729720755</c:v>
                </c:pt>
                <c:pt idx="159">
                  <c:v>69834.834763868625</c:v>
                </c:pt>
                <c:pt idx="160">
                  <c:v>69697.190755306845</c:v>
                </c:pt>
                <c:pt idx="161">
                  <c:v>69496.905163007628</c:v>
                </c:pt>
                <c:pt idx="162">
                  <c:v>70216.940175028984</c:v>
                </c:pt>
                <c:pt idx="163">
                  <c:v>71145.777329177508</c:v>
                </c:pt>
                <c:pt idx="164">
                  <c:v>70593.187342042933</c:v>
                </c:pt>
                <c:pt idx="165">
                  <c:v>71213.474419228703</c:v>
                </c:pt>
                <c:pt idx="166">
                  <c:v>71777.709411143413</c:v>
                </c:pt>
                <c:pt idx="167">
                  <c:v>71750.697653490104</c:v>
                </c:pt>
                <c:pt idx="168">
                  <c:v>73284.360621535248</c:v>
                </c:pt>
                <c:pt idx="169">
                  <c:v>73588.669543585085</c:v>
                </c:pt>
                <c:pt idx="170">
                  <c:v>73825.689051869267</c:v>
                </c:pt>
                <c:pt idx="171">
                  <c:v>73897.868378487066</c:v>
                </c:pt>
                <c:pt idx="172">
                  <c:v>74626.897898731637</c:v>
                </c:pt>
                <c:pt idx="173">
                  <c:v>74146.3676985575</c:v>
                </c:pt>
                <c:pt idx="174">
                  <c:v>73856.337658428442</c:v>
                </c:pt>
                <c:pt idx="175">
                  <c:v>73726.375023964079</c:v>
                </c:pt>
                <c:pt idx="176">
                  <c:v>73042.688677842205</c:v>
                </c:pt>
                <c:pt idx="177">
                  <c:v>72189.581198159067</c:v>
                </c:pt>
                <c:pt idx="178">
                  <c:v>71440.952980889648</c:v>
                </c:pt>
                <c:pt idx="179">
                  <c:v>70357.560260521408</c:v>
                </c:pt>
                <c:pt idx="180">
                  <c:v>70018.674142167583</c:v>
                </c:pt>
                <c:pt idx="181">
                  <c:v>69562.172013826814</c:v>
                </c:pt>
                <c:pt idx="182">
                  <c:v>69029.859516746423</c:v>
                </c:pt>
                <c:pt idx="183">
                  <c:v>68237.572292955723</c:v>
                </c:pt>
                <c:pt idx="184">
                  <c:v>67876.64442337332</c:v>
                </c:pt>
                <c:pt idx="185">
                  <c:v>67194.500879697138</c:v>
                </c:pt>
                <c:pt idx="186">
                  <c:v>65663.577111841369</c:v>
                </c:pt>
                <c:pt idx="187">
                  <c:v>64126.915440431374</c:v>
                </c:pt>
                <c:pt idx="188">
                  <c:v>62793.578712173818</c:v>
                </c:pt>
                <c:pt idx="189">
                  <c:v>61851.935997375891</c:v>
                </c:pt>
                <c:pt idx="190">
                  <c:v>60851.020034043635</c:v>
                </c:pt>
                <c:pt idx="191">
                  <c:v>59955.722864431824</c:v>
                </c:pt>
                <c:pt idx="192">
                  <c:v>57774.117910158391</c:v>
                </c:pt>
                <c:pt idx="193">
                  <c:v>57239.422028585977</c:v>
                </c:pt>
                <c:pt idx="194">
                  <c:v>56668.127589166601</c:v>
                </c:pt>
                <c:pt idx="195">
                  <c:v>56551.715385578624</c:v>
                </c:pt>
                <c:pt idx="196">
                  <c:v>55535.683762723835</c:v>
                </c:pt>
                <c:pt idx="197">
                  <c:v>55316.248998577044</c:v>
                </c:pt>
                <c:pt idx="198">
                  <c:v>55113.830914902603</c:v>
                </c:pt>
                <c:pt idx="199">
                  <c:v>54771.170587165434</c:v>
                </c:pt>
                <c:pt idx="200">
                  <c:v>54298.605692804078</c:v>
                </c:pt>
                <c:pt idx="201">
                  <c:v>53690.890903737185</c:v>
                </c:pt>
                <c:pt idx="202">
                  <c:v>53563.287425458911</c:v>
                </c:pt>
                <c:pt idx="203">
                  <c:v>53971.485120057274</c:v>
                </c:pt>
                <c:pt idx="204">
                  <c:v>53069.328736872842</c:v>
                </c:pt>
                <c:pt idx="205">
                  <c:v>52480.505819051046</c:v>
                </c:pt>
                <c:pt idx="206">
                  <c:v>52445.764030455022</c:v>
                </c:pt>
                <c:pt idx="207">
                  <c:v>52726.366656600236</c:v>
                </c:pt>
                <c:pt idx="208">
                  <c:v>52857.336467742418</c:v>
                </c:pt>
                <c:pt idx="209">
                  <c:v>52960.689013821131</c:v>
                </c:pt>
                <c:pt idx="210">
                  <c:v>53144.344977838489</c:v>
                </c:pt>
                <c:pt idx="211">
                  <c:v>53263.182014342325</c:v>
                </c:pt>
                <c:pt idx="212">
                  <c:v>55321.380994252853</c:v>
                </c:pt>
                <c:pt idx="213">
                  <c:v>56383.024905634906</c:v>
                </c:pt>
                <c:pt idx="214">
                  <c:v>56653.698732030651</c:v>
                </c:pt>
                <c:pt idx="215">
                  <c:v>56932.219726219424</c:v>
                </c:pt>
                <c:pt idx="216">
                  <c:v>59247.288405257481</c:v>
                </c:pt>
                <c:pt idx="217">
                  <c:v>61135.08870955083</c:v>
                </c:pt>
                <c:pt idx="218">
                  <c:v>62812.195461996336</c:v>
                </c:pt>
                <c:pt idx="219">
                  <c:v>64309.248859328276</c:v>
                </c:pt>
                <c:pt idx="220">
                  <c:v>67459.232764162429</c:v>
                </c:pt>
                <c:pt idx="221">
                  <c:v>69604.466025633999</c:v>
                </c:pt>
                <c:pt idx="222">
                  <c:v>70357.470956187855</c:v>
                </c:pt>
                <c:pt idx="223">
                  <c:v>71219.403345953455</c:v>
                </c:pt>
                <c:pt idx="224">
                  <c:v>72611.350348196807</c:v>
                </c:pt>
                <c:pt idx="225">
                  <c:v>72782.064992958592</c:v>
                </c:pt>
                <c:pt idx="226">
                  <c:v>72823.147589477347</c:v>
                </c:pt>
                <c:pt idx="227">
                  <c:v>73104.887744590087</c:v>
                </c:pt>
                <c:pt idx="228">
                  <c:v>73311.431448198404</c:v>
                </c:pt>
                <c:pt idx="229">
                  <c:v>72981.623736085006</c:v>
                </c:pt>
                <c:pt idx="230">
                  <c:v>72593.771611077449</c:v>
                </c:pt>
                <c:pt idx="231">
                  <c:v>72738.196141276465</c:v>
                </c:pt>
                <c:pt idx="232">
                  <c:v>72515.726631657148</c:v>
                </c:pt>
                <c:pt idx="233">
                  <c:v>73140.706591505979</c:v>
                </c:pt>
                <c:pt idx="234">
                  <c:v>73558.757998129338</c:v>
                </c:pt>
                <c:pt idx="235">
                  <c:v>73620.987500434872</c:v>
                </c:pt>
                <c:pt idx="236">
                  <c:v>73628.646047863818</c:v>
                </c:pt>
                <c:pt idx="237">
                  <c:v>74031.635057190651</c:v>
                </c:pt>
                <c:pt idx="238">
                  <c:v>74201.125671926449</c:v>
                </c:pt>
                <c:pt idx="239">
                  <c:v>74101.557146693653</c:v>
                </c:pt>
                <c:pt idx="240">
                  <c:v>72797.229709794425</c:v>
                </c:pt>
                <c:pt idx="241">
                  <c:v>72760.806356637957</c:v>
                </c:pt>
                <c:pt idx="242">
                  <c:v>72816.663013591446</c:v>
                </c:pt>
                <c:pt idx="243">
                  <c:v>72914.600833682518</c:v>
                </c:pt>
                <c:pt idx="244">
                  <c:v>72722.859623727287</c:v>
                </c:pt>
                <c:pt idx="245">
                  <c:v>72500.962783152994</c:v>
                </c:pt>
                <c:pt idx="246">
                  <c:v>72366.733764300734</c:v>
                </c:pt>
                <c:pt idx="247">
                  <c:v>72093.628697503256</c:v>
                </c:pt>
                <c:pt idx="248">
                  <c:v>71332.507684986005</c:v>
                </c:pt>
                <c:pt idx="249">
                  <c:v>71490.523093315845</c:v>
                </c:pt>
                <c:pt idx="250">
                  <c:v>71452.526702390023</c:v>
                </c:pt>
                <c:pt idx="251">
                  <c:v>71484.815224851947</c:v>
                </c:pt>
                <c:pt idx="252">
                  <c:v>71152.352811268618</c:v>
                </c:pt>
                <c:pt idx="253">
                  <c:v>71248.320729937404</c:v>
                </c:pt>
                <c:pt idx="254">
                  <c:v>71028.212979544987</c:v>
                </c:pt>
                <c:pt idx="255">
                  <c:v>70843.585880957864</c:v>
                </c:pt>
                <c:pt idx="256">
                  <c:v>70989.369398853305</c:v>
                </c:pt>
                <c:pt idx="257">
                  <c:v>71016.14828444361</c:v>
                </c:pt>
                <c:pt idx="258">
                  <c:v>71322.065685668873</c:v>
                </c:pt>
                <c:pt idx="259">
                  <c:v>71821.824550561636</c:v>
                </c:pt>
                <c:pt idx="260">
                  <c:v>72319.546635898485</c:v>
                </c:pt>
                <c:pt idx="261">
                  <c:v>72902.40618675921</c:v>
                </c:pt>
                <c:pt idx="262">
                  <c:v>72936.737095326665</c:v>
                </c:pt>
                <c:pt idx="263">
                  <c:v>73012.982772634568</c:v>
                </c:pt>
                <c:pt idx="264">
                  <c:v>73735.421392775286</c:v>
                </c:pt>
                <c:pt idx="265">
                  <c:v>73478.758735533411</c:v>
                </c:pt>
                <c:pt idx="266">
                  <c:v>73053.602027835135</c:v>
                </c:pt>
                <c:pt idx="267">
                  <c:v>73050.677411025026</c:v>
                </c:pt>
                <c:pt idx="268">
                  <c:v>73957.548902838957</c:v>
                </c:pt>
                <c:pt idx="269">
                  <c:v>73465.272779983003</c:v>
                </c:pt>
                <c:pt idx="270">
                  <c:v>72838.902796178532</c:v>
                </c:pt>
                <c:pt idx="271">
                  <c:v>72123.237289019729</c:v>
                </c:pt>
                <c:pt idx="272">
                  <c:v>71033.979516551306</c:v>
                </c:pt>
                <c:pt idx="273">
                  <c:v>69346.89771031792</c:v>
                </c:pt>
                <c:pt idx="274">
                  <c:v>68165.770607533559</c:v>
                </c:pt>
                <c:pt idx="275">
                  <c:v>66989.49136847553</c:v>
                </c:pt>
                <c:pt idx="276">
                  <c:v>65503.621837178602</c:v>
                </c:pt>
                <c:pt idx="277">
                  <c:v>65237.519952150862</c:v>
                </c:pt>
                <c:pt idx="278">
                  <c:v>64778.520305976941</c:v>
                </c:pt>
                <c:pt idx="279">
                  <c:v>64218.611768629737</c:v>
                </c:pt>
                <c:pt idx="280">
                  <c:v>63859.742904569575</c:v>
                </c:pt>
                <c:pt idx="281">
                  <c:v>63187.144512429346</c:v>
                </c:pt>
                <c:pt idx="282">
                  <c:v>62944.975988585124</c:v>
                </c:pt>
                <c:pt idx="283">
                  <c:v>62666.089367236702</c:v>
                </c:pt>
                <c:pt idx="284">
                  <c:v>62102.491719927384</c:v>
                </c:pt>
                <c:pt idx="285">
                  <c:v>60897.979496465137</c:v>
                </c:pt>
                <c:pt idx="286">
                  <c:v>60130.406946660507</c:v>
                </c:pt>
                <c:pt idx="287">
                  <c:v>58767.628421751484</c:v>
                </c:pt>
                <c:pt idx="288">
                  <c:v>57416.940021653434</c:v>
                </c:pt>
                <c:pt idx="289">
                  <c:v>56971.022859657081</c:v>
                </c:pt>
                <c:pt idx="290">
                  <c:v>57396.183572034111</c:v>
                </c:pt>
                <c:pt idx="291">
                  <c:v>57004.706411922758</c:v>
                </c:pt>
                <c:pt idx="292">
                  <c:v>55479.124885371035</c:v>
                </c:pt>
                <c:pt idx="293">
                  <c:v>55386.988442990238</c:v>
                </c:pt>
                <c:pt idx="294">
                  <c:v>55487.047541356311</c:v>
                </c:pt>
                <c:pt idx="295">
                  <c:v>55173.255540289436</c:v>
                </c:pt>
                <c:pt idx="296">
                  <c:v>53684.718893019002</c:v>
                </c:pt>
                <c:pt idx="297">
                  <c:v>53658.300828973959</c:v>
                </c:pt>
                <c:pt idx="298">
                  <c:v>53951.282917961595</c:v>
                </c:pt>
                <c:pt idx="299">
                  <c:v>53944.280537127612</c:v>
                </c:pt>
                <c:pt idx="300">
                  <c:v>53689.747968453674</c:v>
                </c:pt>
                <c:pt idx="301">
                  <c:v>53265.67973240935</c:v>
                </c:pt>
                <c:pt idx="302">
                  <c:v>53494.418165970092</c:v>
                </c:pt>
                <c:pt idx="303">
                  <c:v>53790.781805600476</c:v>
                </c:pt>
                <c:pt idx="304">
                  <c:v>54082.534858713894</c:v>
                </c:pt>
                <c:pt idx="305">
                  <c:v>54220.037902587574</c:v>
                </c:pt>
                <c:pt idx="306">
                  <c:v>54820.459370917255</c:v>
                </c:pt>
                <c:pt idx="307">
                  <c:v>54414.232578910989</c:v>
                </c:pt>
                <c:pt idx="308">
                  <c:v>55236.145013634654</c:v>
                </c:pt>
                <c:pt idx="309">
                  <c:v>55674.421048554075</c:v>
                </c:pt>
                <c:pt idx="310">
                  <c:v>56324.188167072251</c:v>
                </c:pt>
                <c:pt idx="311">
                  <c:v>57120.119648424283</c:v>
                </c:pt>
                <c:pt idx="312">
                  <c:v>58325.132857184268</c:v>
                </c:pt>
                <c:pt idx="313">
                  <c:v>60535.302383253271</c:v>
                </c:pt>
                <c:pt idx="314">
                  <c:v>61946.827458426342</c:v>
                </c:pt>
                <c:pt idx="315">
                  <c:v>63220.666075444089</c:v>
                </c:pt>
                <c:pt idx="316">
                  <c:v>65795.670435575536</c:v>
                </c:pt>
                <c:pt idx="317">
                  <c:v>66756.414866779101</c:v>
                </c:pt>
                <c:pt idx="318">
                  <c:v>67910.077282756232</c:v>
                </c:pt>
                <c:pt idx="319">
                  <c:v>68258.949868231954</c:v>
                </c:pt>
                <c:pt idx="320">
                  <c:v>69036.704313475973</c:v>
                </c:pt>
                <c:pt idx="321">
                  <c:v>69087.543909030588</c:v>
                </c:pt>
                <c:pt idx="322">
                  <c:v>69258.245338352848</c:v>
                </c:pt>
                <c:pt idx="323">
                  <c:v>69126.179246433487</c:v>
                </c:pt>
                <c:pt idx="324">
                  <c:v>68910.61760723211</c:v>
                </c:pt>
                <c:pt idx="325">
                  <c:v>68673.57266923858</c:v>
                </c:pt>
                <c:pt idx="326">
                  <c:v>68445.848220309214</c:v>
                </c:pt>
                <c:pt idx="327">
                  <c:v>68565.401493587633</c:v>
                </c:pt>
                <c:pt idx="328">
                  <c:v>68735.115168923687</c:v>
                </c:pt>
                <c:pt idx="329">
                  <c:v>68737.892013091812</c:v>
                </c:pt>
                <c:pt idx="330">
                  <c:v>69068.008686162269</c:v>
                </c:pt>
                <c:pt idx="331">
                  <c:v>69220.806398693632</c:v>
                </c:pt>
                <c:pt idx="332">
                  <c:v>69392.364228542836</c:v>
                </c:pt>
                <c:pt idx="333">
                  <c:v>69631.014241734811</c:v>
                </c:pt>
                <c:pt idx="334">
                  <c:v>69759.901619984783</c:v>
                </c:pt>
                <c:pt idx="335">
                  <c:v>69792.822481203679</c:v>
                </c:pt>
                <c:pt idx="336">
                  <c:v>69186.053196763489</c:v>
                </c:pt>
                <c:pt idx="337">
                  <c:v>68835.539293747614</c:v>
                </c:pt>
                <c:pt idx="338">
                  <c:v>68692.016817411684</c:v>
                </c:pt>
                <c:pt idx="339">
                  <c:v>68576.445396104042</c:v>
                </c:pt>
                <c:pt idx="340">
                  <c:v>68759.505864407736</c:v>
                </c:pt>
                <c:pt idx="341">
                  <c:v>68688.148898548432</c:v>
                </c:pt>
                <c:pt idx="342">
                  <c:v>69249.335529083197</c:v>
                </c:pt>
                <c:pt idx="343">
                  <c:v>69097.717795112607</c:v>
                </c:pt>
                <c:pt idx="344">
                  <c:v>69329.067279145951</c:v>
                </c:pt>
                <c:pt idx="345">
                  <c:v>69595.508160220576</c:v>
                </c:pt>
                <c:pt idx="346">
                  <c:v>69679.955619614702</c:v>
                </c:pt>
                <c:pt idx="347">
                  <c:v>70053.427744565575</c:v>
                </c:pt>
                <c:pt idx="348">
                  <c:v>69941.431500112507</c:v>
                </c:pt>
                <c:pt idx="349">
                  <c:v>70124.54863461903</c:v>
                </c:pt>
                <c:pt idx="350">
                  <c:v>70335.404576185741</c:v>
                </c:pt>
                <c:pt idx="351">
                  <c:v>69975.852513949678</c:v>
                </c:pt>
                <c:pt idx="352">
                  <c:v>70237.07209501481</c:v>
                </c:pt>
                <c:pt idx="353">
                  <c:v>69658.28750490323</c:v>
                </c:pt>
                <c:pt idx="354">
                  <c:v>69663.237287700802</c:v>
                </c:pt>
                <c:pt idx="355">
                  <c:v>69803.329957016409</c:v>
                </c:pt>
                <c:pt idx="356">
                  <c:v>70370.251888063838</c:v>
                </c:pt>
                <c:pt idx="357">
                  <c:v>70831.637521770841</c:v>
                </c:pt>
                <c:pt idx="358">
                  <c:v>70730.812929082938</c:v>
                </c:pt>
                <c:pt idx="359">
                  <c:v>70895.230817386808</c:v>
                </c:pt>
                <c:pt idx="360">
                  <c:v>70396.390826007831</c:v>
                </c:pt>
                <c:pt idx="361">
                  <c:v>70723.020224919543</c:v>
                </c:pt>
                <c:pt idx="362">
                  <c:v>70725.237014780127</c:v>
                </c:pt>
                <c:pt idx="363">
                  <c:v>70484.028612639653</c:v>
                </c:pt>
                <c:pt idx="364">
                  <c:v>69876.22491970702</c:v>
                </c:pt>
                <c:pt idx="365">
                  <c:v>69363.336715896658</c:v>
                </c:pt>
                <c:pt idx="366">
                  <c:v>69857.386110453925</c:v>
                </c:pt>
                <c:pt idx="367">
                  <c:v>69387.020585601014</c:v>
                </c:pt>
                <c:pt idx="368">
                  <c:v>68176.383806862359</c:v>
                </c:pt>
                <c:pt idx="369">
                  <c:v>66741.363682582771</c:v>
                </c:pt>
                <c:pt idx="370">
                  <c:v>66203.410996107268</c:v>
                </c:pt>
                <c:pt idx="371">
                  <c:v>65390.306251348222</c:v>
                </c:pt>
                <c:pt idx="372">
                  <c:v>64671.749366212076</c:v>
                </c:pt>
                <c:pt idx="373">
                  <c:v>63897.893275389099</c:v>
                </c:pt>
                <c:pt idx="374">
                  <c:v>63353.535706132476</c:v>
                </c:pt>
                <c:pt idx="375">
                  <c:v>62949.471440591165</c:v>
                </c:pt>
                <c:pt idx="376">
                  <c:v>63148.000380605525</c:v>
                </c:pt>
                <c:pt idx="377">
                  <c:v>62440.855027485013</c:v>
                </c:pt>
                <c:pt idx="378">
                  <c:v>61603.552812986039</c:v>
                </c:pt>
                <c:pt idx="379">
                  <c:v>60719.88262710048</c:v>
                </c:pt>
                <c:pt idx="380">
                  <c:v>58952.067100208827</c:v>
                </c:pt>
                <c:pt idx="381">
                  <c:v>58039.729021818821</c:v>
                </c:pt>
                <c:pt idx="382">
                  <c:v>57658.463792236704</c:v>
                </c:pt>
                <c:pt idx="383">
                  <c:v>56916.156359497108</c:v>
                </c:pt>
                <c:pt idx="384">
                  <c:v>54956.006529743703</c:v>
                </c:pt>
                <c:pt idx="385">
                  <c:v>54152.780926718777</c:v>
                </c:pt>
                <c:pt idx="386">
                  <c:v>54269.163295450911</c:v>
                </c:pt>
                <c:pt idx="387">
                  <c:v>54231.753790179595</c:v>
                </c:pt>
                <c:pt idx="388">
                  <c:v>53533.14420934402</c:v>
                </c:pt>
                <c:pt idx="389">
                  <c:v>53268.364468968859</c:v>
                </c:pt>
                <c:pt idx="390">
                  <c:v>52580.186074817866</c:v>
                </c:pt>
                <c:pt idx="391">
                  <c:v>52487.823568327898</c:v>
                </c:pt>
                <c:pt idx="392">
                  <c:v>51778.421378560357</c:v>
                </c:pt>
                <c:pt idx="393">
                  <c:v>51475.779804461716</c:v>
                </c:pt>
                <c:pt idx="394">
                  <c:v>51574.849747204018</c:v>
                </c:pt>
                <c:pt idx="395">
                  <c:v>51657.007531586365</c:v>
                </c:pt>
                <c:pt idx="396">
                  <c:v>51589.192303515192</c:v>
                </c:pt>
                <c:pt idx="397">
                  <c:v>51380.623834387225</c:v>
                </c:pt>
                <c:pt idx="398">
                  <c:v>51398.981881969725</c:v>
                </c:pt>
                <c:pt idx="399">
                  <c:v>51690.850269828035</c:v>
                </c:pt>
                <c:pt idx="400">
                  <c:v>51964.235263662187</c:v>
                </c:pt>
                <c:pt idx="401">
                  <c:v>52148.101273074193</c:v>
                </c:pt>
                <c:pt idx="402">
                  <c:v>52558.326736701376</c:v>
                </c:pt>
                <c:pt idx="403">
                  <c:v>53047.880479018633</c:v>
                </c:pt>
                <c:pt idx="404">
                  <c:v>53781.245664591574</c:v>
                </c:pt>
                <c:pt idx="405">
                  <c:v>53994.856624827888</c:v>
                </c:pt>
                <c:pt idx="406">
                  <c:v>54592.309224648612</c:v>
                </c:pt>
                <c:pt idx="407">
                  <c:v>55609.995180249054</c:v>
                </c:pt>
                <c:pt idx="408">
                  <c:v>59180.02822564575</c:v>
                </c:pt>
                <c:pt idx="409">
                  <c:v>60465.756132840601</c:v>
                </c:pt>
                <c:pt idx="410">
                  <c:v>60008.15852465816</c:v>
                </c:pt>
                <c:pt idx="411">
                  <c:v>61191.747703869572</c:v>
                </c:pt>
                <c:pt idx="412">
                  <c:v>64024.065481521786</c:v>
                </c:pt>
                <c:pt idx="413">
                  <c:v>65462.969543379411</c:v>
                </c:pt>
                <c:pt idx="414">
                  <c:v>65933.179686701318</c:v>
                </c:pt>
                <c:pt idx="415">
                  <c:v>66398.814484677874</c:v>
                </c:pt>
                <c:pt idx="416">
                  <c:v>67269.746989216437</c:v>
                </c:pt>
                <c:pt idx="417">
                  <c:v>67892.675552432687</c:v>
                </c:pt>
                <c:pt idx="418">
                  <c:v>67478.608600821157</c:v>
                </c:pt>
                <c:pt idx="419">
                  <c:v>67092.381374171411</c:v>
                </c:pt>
                <c:pt idx="420">
                  <c:v>67459.535718101586</c:v>
                </c:pt>
                <c:pt idx="421">
                  <c:v>68252.456682286778</c:v>
                </c:pt>
                <c:pt idx="422">
                  <c:v>68560.955499362739</c:v>
                </c:pt>
                <c:pt idx="423">
                  <c:v>68500.694697076018</c:v>
                </c:pt>
                <c:pt idx="424">
                  <c:v>68474.455041464375</c:v>
                </c:pt>
                <c:pt idx="425">
                  <c:v>68239.219617513809</c:v>
                </c:pt>
                <c:pt idx="426">
                  <c:v>68408.231472918327</c:v>
                </c:pt>
                <c:pt idx="427">
                  <c:v>67892.931851865549</c:v>
                </c:pt>
                <c:pt idx="428">
                  <c:v>67494.460520511391</c:v>
                </c:pt>
                <c:pt idx="429">
                  <c:v>67194.153073357418</c:v>
                </c:pt>
                <c:pt idx="430">
                  <c:v>67298.998763866548</c:v>
                </c:pt>
                <c:pt idx="431">
                  <c:v>67419.921437005629</c:v>
                </c:pt>
                <c:pt idx="432">
                  <c:v>67098.253033991772</c:v>
                </c:pt>
                <c:pt idx="433">
                  <c:v>66447.488750492543</c:v>
                </c:pt>
                <c:pt idx="434">
                  <c:v>66601.919370738891</c:v>
                </c:pt>
                <c:pt idx="435">
                  <c:v>66517.465704092872</c:v>
                </c:pt>
                <c:pt idx="436">
                  <c:v>66273.152274369597</c:v>
                </c:pt>
                <c:pt idx="437">
                  <c:v>66108.831499522843</c:v>
                </c:pt>
                <c:pt idx="438">
                  <c:v>66334.784078388417</c:v>
                </c:pt>
                <c:pt idx="439">
                  <c:v>66057.965673322848</c:v>
                </c:pt>
                <c:pt idx="440">
                  <c:v>65467.044103660526</c:v>
                </c:pt>
                <c:pt idx="441">
                  <c:v>65400.374013446359</c:v>
                </c:pt>
                <c:pt idx="442">
                  <c:v>65563.675397345782</c:v>
                </c:pt>
                <c:pt idx="443">
                  <c:v>65275.678933029441</c:v>
                </c:pt>
                <c:pt idx="444">
                  <c:v>65627.66515614705</c:v>
                </c:pt>
                <c:pt idx="445">
                  <c:v>64841.310663525859</c:v>
                </c:pt>
                <c:pt idx="446">
                  <c:v>64806.079102732248</c:v>
                </c:pt>
                <c:pt idx="447">
                  <c:v>64853.037163516172</c:v>
                </c:pt>
                <c:pt idx="448">
                  <c:v>65116.309142383776</c:v>
                </c:pt>
                <c:pt idx="449">
                  <c:v>65031.599777006675</c:v>
                </c:pt>
                <c:pt idx="450">
                  <c:v>65243.226218743417</c:v>
                </c:pt>
                <c:pt idx="451">
                  <c:v>65737.707117424012</c:v>
                </c:pt>
                <c:pt idx="452">
                  <c:v>66173.899117579771</c:v>
                </c:pt>
                <c:pt idx="453">
                  <c:v>67336.02061624582</c:v>
                </c:pt>
                <c:pt idx="454">
                  <c:v>67844.05995516009</c:v>
                </c:pt>
                <c:pt idx="455">
                  <c:v>67874.288871397919</c:v>
                </c:pt>
                <c:pt idx="456">
                  <c:v>67693.824436021881</c:v>
                </c:pt>
                <c:pt idx="457">
                  <c:v>67530.14120601429</c:v>
                </c:pt>
                <c:pt idx="458">
                  <c:v>67305.787094627391</c:v>
                </c:pt>
                <c:pt idx="459">
                  <c:v>67806.623418308081</c:v>
                </c:pt>
                <c:pt idx="460">
                  <c:v>67501.656727791677</c:v>
                </c:pt>
                <c:pt idx="461">
                  <c:v>67123.877771198473</c:v>
                </c:pt>
                <c:pt idx="462">
                  <c:v>66561.208408397681</c:v>
                </c:pt>
                <c:pt idx="463">
                  <c:v>66262.714880433108</c:v>
                </c:pt>
                <c:pt idx="464">
                  <c:v>64472.207843203934</c:v>
                </c:pt>
                <c:pt idx="465">
                  <c:v>63821.354655839008</c:v>
                </c:pt>
                <c:pt idx="466">
                  <c:v>63129.648940742787</c:v>
                </c:pt>
                <c:pt idx="467">
                  <c:v>61949.293939999989</c:v>
                </c:pt>
                <c:pt idx="468">
                  <c:v>60999.030153262196</c:v>
                </c:pt>
                <c:pt idx="469">
                  <c:v>60785.237981317485</c:v>
                </c:pt>
                <c:pt idx="470">
                  <c:v>60483.571145999595</c:v>
                </c:pt>
                <c:pt idx="471">
                  <c:v>60057.247474945834</c:v>
                </c:pt>
                <c:pt idx="472">
                  <c:v>60201.333409566134</c:v>
                </c:pt>
                <c:pt idx="473">
                  <c:v>59663.527494562688</c:v>
                </c:pt>
                <c:pt idx="474">
                  <c:v>59182.209173632444</c:v>
                </c:pt>
                <c:pt idx="475">
                  <c:v>58158.451524513592</c:v>
                </c:pt>
                <c:pt idx="476">
                  <c:v>56832.268553942667</c:v>
                </c:pt>
                <c:pt idx="477">
                  <c:v>55876.525565891105</c:v>
                </c:pt>
                <c:pt idx="478">
                  <c:v>54802.645358927861</c:v>
                </c:pt>
                <c:pt idx="479">
                  <c:v>54410.439147070276</c:v>
                </c:pt>
                <c:pt idx="480">
                  <c:v>53610.655164867574</c:v>
                </c:pt>
                <c:pt idx="481">
                  <c:v>53067.342616501861</c:v>
                </c:pt>
                <c:pt idx="482">
                  <c:v>53124.977350771056</c:v>
                </c:pt>
                <c:pt idx="483">
                  <c:v>53048.850011717099</c:v>
                </c:pt>
                <c:pt idx="484">
                  <c:v>52397.572328416347</c:v>
                </c:pt>
                <c:pt idx="485">
                  <c:v>52287.649506328802</c:v>
                </c:pt>
                <c:pt idx="486">
                  <c:v>52475.738048897503</c:v>
                </c:pt>
                <c:pt idx="487">
                  <c:v>52005.70891705028</c:v>
                </c:pt>
                <c:pt idx="488">
                  <c:v>51533.498036280602</c:v>
                </c:pt>
                <c:pt idx="489">
                  <c:v>51310.238804033579</c:v>
                </c:pt>
                <c:pt idx="490">
                  <c:v>51114.855338856243</c:v>
                </c:pt>
                <c:pt idx="491">
                  <c:v>51152.760423109074</c:v>
                </c:pt>
                <c:pt idx="492">
                  <c:v>51613.724564389304</c:v>
                </c:pt>
                <c:pt idx="493">
                  <c:v>51529.775887719574</c:v>
                </c:pt>
                <c:pt idx="494">
                  <c:v>51488.442998785831</c:v>
                </c:pt>
                <c:pt idx="495">
                  <c:v>51384.771079585582</c:v>
                </c:pt>
                <c:pt idx="496">
                  <c:v>51806.985149420208</c:v>
                </c:pt>
                <c:pt idx="497">
                  <c:v>51657.353535820825</c:v>
                </c:pt>
                <c:pt idx="498">
                  <c:v>51836.559300700588</c:v>
                </c:pt>
                <c:pt idx="499">
                  <c:v>51874.65821139967</c:v>
                </c:pt>
                <c:pt idx="500">
                  <c:v>52382.981081561527</c:v>
                </c:pt>
                <c:pt idx="501">
                  <c:v>52316.774933367626</c:v>
                </c:pt>
                <c:pt idx="502">
                  <c:v>52152.31499593809</c:v>
                </c:pt>
                <c:pt idx="503">
                  <c:v>51538.544331833458</c:v>
                </c:pt>
                <c:pt idx="504">
                  <c:v>52145.950760645101</c:v>
                </c:pt>
                <c:pt idx="505">
                  <c:v>52390.88831953417</c:v>
                </c:pt>
                <c:pt idx="506">
                  <c:v>52631.234314129681</c:v>
                </c:pt>
                <c:pt idx="507">
                  <c:v>53071.978032026454</c:v>
                </c:pt>
                <c:pt idx="508">
                  <c:v>54062.739531967884</c:v>
                </c:pt>
                <c:pt idx="509">
                  <c:v>54726.853011242121</c:v>
                </c:pt>
                <c:pt idx="510">
                  <c:v>55149.086904235846</c:v>
                </c:pt>
                <c:pt idx="511">
                  <c:v>55446.952698823683</c:v>
                </c:pt>
                <c:pt idx="512">
                  <c:v>57084.188270038612</c:v>
                </c:pt>
                <c:pt idx="513">
                  <c:v>57029.634535280231</c:v>
                </c:pt>
                <c:pt idx="514">
                  <c:v>57294.56505180605</c:v>
                </c:pt>
                <c:pt idx="515">
                  <c:v>57997.136861687024</c:v>
                </c:pt>
                <c:pt idx="516">
                  <c:v>58912.741556442743</c:v>
                </c:pt>
                <c:pt idx="517">
                  <c:v>59240.659660940437</c:v>
                </c:pt>
                <c:pt idx="518">
                  <c:v>59171.579354887326</c:v>
                </c:pt>
                <c:pt idx="519">
                  <c:v>59729.956302889048</c:v>
                </c:pt>
                <c:pt idx="520">
                  <c:v>59699.478896341716</c:v>
                </c:pt>
                <c:pt idx="521">
                  <c:v>59945.819294157947</c:v>
                </c:pt>
                <c:pt idx="522">
                  <c:v>60058.609466150927</c:v>
                </c:pt>
                <c:pt idx="523">
                  <c:v>60271.889639931593</c:v>
                </c:pt>
                <c:pt idx="524">
                  <c:v>60615.142059405538</c:v>
                </c:pt>
                <c:pt idx="525">
                  <c:v>60700.548038631838</c:v>
                </c:pt>
                <c:pt idx="526">
                  <c:v>61022.673575712259</c:v>
                </c:pt>
                <c:pt idx="527">
                  <c:v>61117.198208199443</c:v>
                </c:pt>
                <c:pt idx="528">
                  <c:v>61279.123784752308</c:v>
                </c:pt>
                <c:pt idx="529">
                  <c:v>60980.670303574305</c:v>
                </c:pt>
                <c:pt idx="530">
                  <c:v>60946.407074075651</c:v>
                </c:pt>
                <c:pt idx="531">
                  <c:v>61003.071274476759</c:v>
                </c:pt>
                <c:pt idx="532">
                  <c:v>60170.10872998472</c:v>
                </c:pt>
                <c:pt idx="533">
                  <c:v>59834.228122949258</c:v>
                </c:pt>
                <c:pt idx="534">
                  <c:v>59560.361566508625</c:v>
                </c:pt>
                <c:pt idx="535">
                  <c:v>58914.014844015983</c:v>
                </c:pt>
                <c:pt idx="536">
                  <c:v>58507.554579245152</c:v>
                </c:pt>
                <c:pt idx="537">
                  <c:v>58624.324801103372</c:v>
                </c:pt>
                <c:pt idx="538">
                  <c:v>58522.06413065557</c:v>
                </c:pt>
                <c:pt idx="539">
                  <c:v>58196.889631493439</c:v>
                </c:pt>
                <c:pt idx="540">
                  <c:v>58288.169072645454</c:v>
                </c:pt>
                <c:pt idx="541">
                  <c:v>57950.726040239024</c:v>
                </c:pt>
                <c:pt idx="542">
                  <c:v>57937.202240475512</c:v>
                </c:pt>
                <c:pt idx="543">
                  <c:v>57742.660358514106</c:v>
                </c:pt>
                <c:pt idx="544">
                  <c:v>58819.816592837989</c:v>
                </c:pt>
                <c:pt idx="545">
                  <c:v>58908.030452491941</c:v>
                </c:pt>
                <c:pt idx="546">
                  <c:v>59253.846066528669</c:v>
                </c:pt>
                <c:pt idx="547">
                  <c:v>59728.240298092293</c:v>
                </c:pt>
                <c:pt idx="548">
                  <c:v>61359.444022341289</c:v>
                </c:pt>
                <c:pt idx="549">
                  <c:v>62754.666451243254</c:v>
                </c:pt>
                <c:pt idx="550">
                  <c:v>63174.446877869006</c:v>
                </c:pt>
                <c:pt idx="551">
                  <c:v>63648.600828714225</c:v>
                </c:pt>
                <c:pt idx="552">
                  <c:v>64470.779975035184</c:v>
                </c:pt>
                <c:pt idx="553">
                  <c:v>65488.378027939601</c:v>
                </c:pt>
                <c:pt idx="554">
                  <c:v>65731.215533350318</c:v>
                </c:pt>
                <c:pt idx="555">
                  <c:v>65871.265753072308</c:v>
                </c:pt>
                <c:pt idx="556">
                  <c:v>65497.833875141769</c:v>
                </c:pt>
                <c:pt idx="557">
                  <c:v>64963.231502815528</c:v>
                </c:pt>
                <c:pt idx="558">
                  <c:v>64173.132235199359</c:v>
                </c:pt>
                <c:pt idx="559">
                  <c:v>63570.623728596955</c:v>
                </c:pt>
                <c:pt idx="560">
                  <c:v>63066.688384351728</c:v>
                </c:pt>
                <c:pt idx="561">
                  <c:v>62353.649545912202</c:v>
                </c:pt>
                <c:pt idx="562">
                  <c:v>61619.974598446679</c:v>
                </c:pt>
                <c:pt idx="563">
                  <c:v>60996.480774840682</c:v>
                </c:pt>
                <c:pt idx="564">
                  <c:v>59818.543999294052</c:v>
                </c:pt>
                <c:pt idx="565">
                  <c:v>59538.629577172891</c:v>
                </c:pt>
                <c:pt idx="566">
                  <c:v>59394.306565577193</c:v>
                </c:pt>
                <c:pt idx="567">
                  <c:v>59576.010248757993</c:v>
                </c:pt>
                <c:pt idx="568">
                  <c:v>60478.351648095602</c:v>
                </c:pt>
                <c:pt idx="569">
                  <c:v>60373.118905395997</c:v>
                </c:pt>
                <c:pt idx="570">
                  <c:v>60245.945529603428</c:v>
                </c:pt>
                <c:pt idx="571">
                  <c:v>59636.939231675547</c:v>
                </c:pt>
                <c:pt idx="572">
                  <c:v>59058.846049331012</c:v>
                </c:pt>
                <c:pt idx="573">
                  <c:v>58070.438699727318</c:v>
                </c:pt>
                <c:pt idx="574">
                  <c:v>57437.177865389029</c:v>
                </c:pt>
                <c:pt idx="575">
                  <c:v>56751.775114002601</c:v>
                </c:pt>
                <c:pt idx="576">
                  <c:v>58515.975417253001</c:v>
                </c:pt>
                <c:pt idx="577">
                  <c:v>58273.891992829929</c:v>
                </c:pt>
                <c:pt idx="578">
                  <c:v>57529.837919501872</c:v>
                </c:pt>
                <c:pt idx="579">
                  <c:v>56694.421908641714</c:v>
                </c:pt>
                <c:pt idx="580">
                  <c:v>55619.765995426162</c:v>
                </c:pt>
                <c:pt idx="581">
                  <c:v>55034.261754792424</c:v>
                </c:pt>
                <c:pt idx="582">
                  <c:v>54664.505170682671</c:v>
                </c:pt>
                <c:pt idx="583">
                  <c:v>54892.927635098909</c:v>
                </c:pt>
                <c:pt idx="584">
                  <c:v>54967.544209136293</c:v>
                </c:pt>
                <c:pt idx="585">
                  <c:v>54583.354562978173</c:v>
                </c:pt>
                <c:pt idx="586">
                  <c:v>53973.425386857802</c:v>
                </c:pt>
                <c:pt idx="587">
                  <c:v>53747.064130537154</c:v>
                </c:pt>
                <c:pt idx="588">
                  <c:v>53667.299141641459</c:v>
                </c:pt>
                <c:pt idx="589">
                  <c:v>53234.331708725855</c:v>
                </c:pt>
                <c:pt idx="590">
                  <c:v>53099.747474878153</c:v>
                </c:pt>
                <c:pt idx="591">
                  <c:v>52923.890622510051</c:v>
                </c:pt>
                <c:pt idx="592">
                  <c:v>51287.884087169463</c:v>
                </c:pt>
                <c:pt idx="593">
                  <c:v>51124.694834271992</c:v>
                </c:pt>
                <c:pt idx="594">
                  <c:v>51160.644834413346</c:v>
                </c:pt>
                <c:pt idx="595">
                  <c:v>51462.379949502087</c:v>
                </c:pt>
                <c:pt idx="596">
                  <c:v>52608.013985977756</c:v>
                </c:pt>
                <c:pt idx="597">
                  <c:v>52785.170957265931</c:v>
                </c:pt>
                <c:pt idx="598">
                  <c:v>52717.227979946278</c:v>
                </c:pt>
                <c:pt idx="599">
                  <c:v>52489.634484008406</c:v>
                </c:pt>
                <c:pt idx="600">
                  <c:v>51716.727101554883</c:v>
                </c:pt>
                <c:pt idx="601">
                  <c:v>51624.881398843347</c:v>
                </c:pt>
                <c:pt idx="602">
                  <c:v>51503.978148395763</c:v>
                </c:pt>
                <c:pt idx="603">
                  <c:v>51904.874512899791</c:v>
                </c:pt>
                <c:pt idx="604">
                  <c:v>53444.553309196148</c:v>
                </c:pt>
                <c:pt idx="605">
                  <c:v>53712.326947321591</c:v>
                </c:pt>
                <c:pt idx="606">
                  <c:v>53868.108946374639</c:v>
                </c:pt>
                <c:pt idx="607">
                  <c:v>53823.569311020707</c:v>
                </c:pt>
                <c:pt idx="608">
                  <c:v>55078.08194962889</c:v>
                </c:pt>
                <c:pt idx="609">
                  <c:v>55263.13154181248</c:v>
                </c:pt>
                <c:pt idx="610">
                  <c:v>55442.384161432419</c:v>
                </c:pt>
                <c:pt idx="611">
                  <c:v>56058.362204402823</c:v>
                </c:pt>
                <c:pt idx="612">
                  <c:v>56739.791914111389</c:v>
                </c:pt>
                <c:pt idx="613">
                  <c:v>57479.339122099329</c:v>
                </c:pt>
                <c:pt idx="614">
                  <c:v>57475.274373280852</c:v>
                </c:pt>
                <c:pt idx="615">
                  <c:v>58112.564515031656</c:v>
                </c:pt>
                <c:pt idx="616">
                  <c:v>58231.193508480224</c:v>
                </c:pt>
                <c:pt idx="617">
                  <c:v>58166.810290002693</c:v>
                </c:pt>
                <c:pt idx="618">
                  <c:v>58732.566459098416</c:v>
                </c:pt>
                <c:pt idx="619">
                  <c:v>59243.833368761683</c:v>
                </c:pt>
                <c:pt idx="620">
                  <c:v>58870.595717745186</c:v>
                </c:pt>
                <c:pt idx="621">
                  <c:v>58985.992935532166</c:v>
                </c:pt>
                <c:pt idx="622">
                  <c:v>59372.069586265025</c:v>
                </c:pt>
                <c:pt idx="623">
                  <c:v>59345.396824658543</c:v>
                </c:pt>
                <c:pt idx="624">
                  <c:v>59250.783889007427</c:v>
                </c:pt>
                <c:pt idx="625">
                  <c:v>58947.867593954201</c:v>
                </c:pt>
                <c:pt idx="626">
                  <c:v>58604.749130980672</c:v>
                </c:pt>
                <c:pt idx="627">
                  <c:v>58020.58825979651</c:v>
                </c:pt>
                <c:pt idx="628">
                  <c:v>57006.95043359814</c:v>
                </c:pt>
                <c:pt idx="629">
                  <c:v>56160.609659411057</c:v>
                </c:pt>
                <c:pt idx="630">
                  <c:v>56047.608040385865</c:v>
                </c:pt>
                <c:pt idx="631">
                  <c:v>55999.684852050006</c:v>
                </c:pt>
                <c:pt idx="632">
                  <c:v>55718.771863310176</c:v>
                </c:pt>
                <c:pt idx="633">
                  <c:v>55714.037532223301</c:v>
                </c:pt>
                <c:pt idx="634">
                  <c:v>55327.467505082117</c:v>
                </c:pt>
                <c:pt idx="635">
                  <c:v>55081.826924858062</c:v>
                </c:pt>
                <c:pt idx="636">
                  <c:v>54964.846257137317</c:v>
                </c:pt>
                <c:pt idx="637">
                  <c:v>54549.786145223254</c:v>
                </c:pt>
                <c:pt idx="638">
                  <c:v>54400.031187521636</c:v>
                </c:pt>
                <c:pt idx="639">
                  <c:v>54788.757333642097</c:v>
                </c:pt>
                <c:pt idx="640">
                  <c:v>55760.531851220883</c:v>
                </c:pt>
                <c:pt idx="641">
                  <c:v>55865.078792703585</c:v>
                </c:pt>
                <c:pt idx="642">
                  <c:v>56132.496014430282</c:v>
                </c:pt>
                <c:pt idx="643">
                  <c:v>57129.948531441718</c:v>
                </c:pt>
                <c:pt idx="644">
                  <c:v>59312.238886464191</c:v>
                </c:pt>
                <c:pt idx="645">
                  <c:v>60837.909316881676</c:v>
                </c:pt>
                <c:pt idx="646">
                  <c:v>61318.637147946654</c:v>
                </c:pt>
                <c:pt idx="647">
                  <c:v>61741.730244742452</c:v>
                </c:pt>
                <c:pt idx="648">
                  <c:v>63433.663318678853</c:v>
                </c:pt>
                <c:pt idx="649">
                  <c:v>63925.775049476681</c:v>
                </c:pt>
                <c:pt idx="650">
                  <c:v>63791.469541262224</c:v>
                </c:pt>
                <c:pt idx="651">
                  <c:v>63682.051308683127</c:v>
                </c:pt>
                <c:pt idx="652">
                  <c:v>63958.717736194201</c:v>
                </c:pt>
                <c:pt idx="653">
                  <c:v>63712.979441811221</c:v>
                </c:pt>
                <c:pt idx="654">
                  <c:v>63788.798420609986</c:v>
                </c:pt>
                <c:pt idx="655">
                  <c:v>63590.451493239932</c:v>
                </c:pt>
                <c:pt idx="656">
                  <c:v>63277.468237024252</c:v>
                </c:pt>
                <c:pt idx="657">
                  <c:v>63197.85842942592</c:v>
                </c:pt>
                <c:pt idx="658">
                  <c:v>62992.824489664454</c:v>
                </c:pt>
                <c:pt idx="659">
                  <c:v>62451.221338375704</c:v>
                </c:pt>
                <c:pt idx="660">
                  <c:v>62089.280885799482</c:v>
                </c:pt>
                <c:pt idx="661">
                  <c:v>61823.318163354539</c:v>
                </c:pt>
                <c:pt idx="662">
                  <c:v>61877.901933202622</c:v>
                </c:pt>
                <c:pt idx="663">
                  <c:v>62038.113907766026</c:v>
                </c:pt>
                <c:pt idx="664">
                  <c:v>62985.890789069075</c:v>
                </c:pt>
                <c:pt idx="665">
                  <c:v>62951.422520024113</c:v>
                </c:pt>
                <c:pt idx="666">
                  <c:v>62523.346401597963</c:v>
                </c:pt>
                <c:pt idx="667">
                  <c:v>61762.632865132087</c:v>
                </c:pt>
                <c:pt idx="668">
                  <c:v>61608.852404462748</c:v>
                </c:pt>
                <c:pt idx="669">
                  <c:v>60912.145646682315</c:v>
                </c:pt>
                <c:pt idx="670">
                  <c:v>60134.397008222382</c:v>
                </c:pt>
                <c:pt idx="671">
                  <c:v>58979.446887829043</c:v>
                </c:pt>
                <c:pt idx="672">
                  <c:v>57876.637683314104</c:v>
                </c:pt>
                <c:pt idx="673">
                  <c:v>57774.377413334201</c:v>
                </c:pt>
                <c:pt idx="674">
                  <c:v>57535.990907996609</c:v>
                </c:pt>
                <c:pt idx="675">
                  <c:v>57515.760873384366</c:v>
                </c:pt>
                <c:pt idx="676">
                  <c:v>57445.740669254723</c:v>
                </c:pt>
                <c:pt idx="677">
                  <c:v>56960.912647965321</c:v>
                </c:pt>
                <c:pt idx="678">
                  <c:v>56916.610490054656</c:v>
                </c:pt>
                <c:pt idx="679">
                  <c:v>57064.001085487776</c:v>
                </c:pt>
                <c:pt idx="680">
                  <c:v>56305.514150345196</c:v>
                </c:pt>
                <c:pt idx="681">
                  <c:v>56165.158974344929</c:v>
                </c:pt>
                <c:pt idx="682">
                  <c:v>56244.575756432794</c:v>
                </c:pt>
                <c:pt idx="683">
                  <c:v>56290.750502075003</c:v>
                </c:pt>
                <c:pt idx="684">
                  <c:v>55453.575636356691</c:v>
                </c:pt>
                <c:pt idx="685">
                  <c:v>55444.240730449412</c:v>
                </c:pt>
                <c:pt idx="686">
                  <c:v>55719.947636958612</c:v>
                </c:pt>
                <c:pt idx="687">
                  <c:v>55473.06560635646</c:v>
                </c:pt>
                <c:pt idx="688">
                  <c:v>55675.192149426002</c:v>
                </c:pt>
                <c:pt idx="689">
                  <c:v>55917.839632835356</c:v>
                </c:pt>
                <c:pt idx="690">
                  <c:v>56541.70609178859</c:v>
                </c:pt>
                <c:pt idx="691">
                  <c:v>57149.755671989624</c:v>
                </c:pt>
                <c:pt idx="692">
                  <c:v>59298.225714970977</c:v>
                </c:pt>
                <c:pt idx="693">
                  <c:v>60234.091080130449</c:v>
                </c:pt>
                <c:pt idx="694">
                  <c:v>61267.278145572476</c:v>
                </c:pt>
                <c:pt idx="695">
                  <c:v>62383.977978414281</c:v>
                </c:pt>
                <c:pt idx="696">
                  <c:v>65754.198584292928</c:v>
                </c:pt>
                <c:pt idx="697">
                  <c:v>68290.102063129918</c:v>
                </c:pt>
                <c:pt idx="698">
                  <c:v>69927.157023338412</c:v>
                </c:pt>
                <c:pt idx="699">
                  <c:v>71067.843279355424</c:v>
                </c:pt>
                <c:pt idx="700">
                  <c:v>72491.778853630589</c:v>
                </c:pt>
                <c:pt idx="701">
                  <c:v>73531.584851926833</c:v>
                </c:pt>
                <c:pt idx="702">
                  <c:v>74641.247663464368</c:v>
                </c:pt>
                <c:pt idx="703">
                  <c:v>74442.909546387324</c:v>
                </c:pt>
                <c:pt idx="704">
                  <c:v>74249.719844168343</c:v>
                </c:pt>
                <c:pt idx="705">
                  <c:v>74654.310124248936</c:v>
                </c:pt>
                <c:pt idx="706">
                  <c:v>74637.611415260355</c:v>
                </c:pt>
                <c:pt idx="707">
                  <c:v>74569.504646584406</c:v>
                </c:pt>
                <c:pt idx="708">
                  <c:v>75650.053444417106</c:v>
                </c:pt>
                <c:pt idx="709">
                  <c:v>75203.694366132957</c:v>
                </c:pt>
                <c:pt idx="710">
                  <c:v>75636.509621260382</c:v>
                </c:pt>
                <c:pt idx="711">
                  <c:v>76065.304979970068</c:v>
                </c:pt>
                <c:pt idx="712">
                  <c:v>76672.672162931281</c:v>
                </c:pt>
                <c:pt idx="713">
                  <c:v>76555.570553915386</c:v>
                </c:pt>
                <c:pt idx="714">
                  <c:v>76411.686455098476</c:v>
                </c:pt>
                <c:pt idx="715">
                  <c:v>76535.634462715418</c:v>
                </c:pt>
                <c:pt idx="716">
                  <c:v>76582.755914387657</c:v>
                </c:pt>
                <c:pt idx="717">
                  <c:v>76820.9197595929</c:v>
                </c:pt>
                <c:pt idx="718">
                  <c:v>76777.396111209513</c:v>
                </c:pt>
                <c:pt idx="719">
                  <c:v>76881.934242399308</c:v>
                </c:pt>
                <c:pt idx="720">
                  <c:v>76611.35432571765</c:v>
                </c:pt>
                <c:pt idx="721">
                  <c:v>76010.753648018872</c:v>
                </c:pt>
                <c:pt idx="722">
                  <c:v>75540.197900930652</c:v>
                </c:pt>
                <c:pt idx="723">
                  <c:v>75759.683124028423</c:v>
                </c:pt>
                <c:pt idx="724">
                  <c:v>75693.813368840056</c:v>
                </c:pt>
                <c:pt idx="725">
                  <c:v>75399.904396981423</c:v>
                </c:pt>
                <c:pt idx="726">
                  <c:v>75403.139376386011</c:v>
                </c:pt>
                <c:pt idx="727">
                  <c:v>75442.749652803221</c:v>
                </c:pt>
                <c:pt idx="728">
                  <c:v>75214.334797276388</c:v>
                </c:pt>
                <c:pt idx="729">
                  <c:v>74792.057453519388</c:v>
                </c:pt>
                <c:pt idx="730">
                  <c:v>74145.035141740387</c:v>
                </c:pt>
                <c:pt idx="731">
                  <c:v>74132.422005899309</c:v>
                </c:pt>
                <c:pt idx="732">
                  <c:v>73927.21506402074</c:v>
                </c:pt>
                <c:pt idx="733">
                  <c:v>73980.764825844351</c:v>
                </c:pt>
                <c:pt idx="734">
                  <c:v>74147.348244122099</c:v>
                </c:pt>
                <c:pt idx="735">
                  <c:v>73824.501063951087</c:v>
                </c:pt>
                <c:pt idx="736">
                  <c:v>73723.01489835199</c:v>
                </c:pt>
                <c:pt idx="737">
                  <c:v>73661.752325703812</c:v>
                </c:pt>
                <c:pt idx="738">
                  <c:v>74274.6794042533</c:v>
                </c:pt>
                <c:pt idx="739">
                  <c:v>75012.539040662508</c:v>
                </c:pt>
                <c:pt idx="740">
                  <c:v>74496.361594052112</c:v>
                </c:pt>
                <c:pt idx="741">
                  <c:v>75513.501311486252</c:v>
                </c:pt>
                <c:pt idx="742">
                  <c:v>75575.967290065368</c:v>
                </c:pt>
                <c:pt idx="743">
                  <c:v>75709.811459300647</c:v>
                </c:pt>
                <c:pt idx="744">
                  <c:v>75803.71036075041</c:v>
                </c:pt>
                <c:pt idx="745">
                  <c:v>75592.545658460775</c:v>
                </c:pt>
                <c:pt idx="746">
                  <c:v>75278.791501607018</c:v>
                </c:pt>
                <c:pt idx="747">
                  <c:v>75283.912884884368</c:v>
                </c:pt>
                <c:pt idx="748">
                  <c:v>75858.487957044708</c:v>
                </c:pt>
                <c:pt idx="749">
                  <c:v>75379.806917232068</c:v>
                </c:pt>
                <c:pt idx="750">
                  <c:v>75497.375672010996</c:v>
                </c:pt>
                <c:pt idx="751">
                  <c:v>75292.069614336127</c:v>
                </c:pt>
                <c:pt idx="752">
                  <c:v>75382.613796490084</c:v>
                </c:pt>
                <c:pt idx="753">
                  <c:v>74727.810994817439</c:v>
                </c:pt>
                <c:pt idx="754">
                  <c:v>74209.973408677281</c:v>
                </c:pt>
                <c:pt idx="755">
                  <c:v>73784.449872415396</c:v>
                </c:pt>
                <c:pt idx="756">
                  <c:v>73243.657468317397</c:v>
                </c:pt>
                <c:pt idx="757">
                  <c:v>73132.964346293418</c:v>
                </c:pt>
                <c:pt idx="758">
                  <c:v>72572.100092389126</c:v>
                </c:pt>
                <c:pt idx="759">
                  <c:v>72097.986989265948</c:v>
                </c:pt>
                <c:pt idx="760">
                  <c:v>71425.333532794364</c:v>
                </c:pt>
                <c:pt idx="761">
                  <c:v>70889.400806224308</c:v>
                </c:pt>
                <c:pt idx="762">
                  <c:v>69873.326133074239</c:v>
                </c:pt>
                <c:pt idx="763">
                  <c:v>69126.460575107543</c:v>
                </c:pt>
                <c:pt idx="764">
                  <c:v>68252.588636447981</c:v>
                </c:pt>
                <c:pt idx="765">
                  <c:v>67527.551780806403</c:v>
                </c:pt>
                <c:pt idx="766">
                  <c:v>67448.498423304933</c:v>
                </c:pt>
                <c:pt idx="767">
                  <c:v>66278.754619551633</c:v>
                </c:pt>
                <c:pt idx="768">
                  <c:v>65197.805353855001</c:v>
                </c:pt>
                <c:pt idx="769">
                  <c:v>64873.141451219213</c:v>
                </c:pt>
                <c:pt idx="770">
                  <c:v>64286.620222445192</c:v>
                </c:pt>
                <c:pt idx="771">
                  <c:v>63420.311119395054</c:v>
                </c:pt>
                <c:pt idx="772">
                  <c:v>62604.600530245443</c:v>
                </c:pt>
                <c:pt idx="773">
                  <c:v>61781.009934938142</c:v>
                </c:pt>
                <c:pt idx="774">
                  <c:v>61617.559176525516</c:v>
                </c:pt>
                <c:pt idx="775">
                  <c:v>61429.654048238466</c:v>
                </c:pt>
                <c:pt idx="776">
                  <c:v>60884.678356833909</c:v>
                </c:pt>
                <c:pt idx="777">
                  <c:v>60659.652861073228</c:v>
                </c:pt>
                <c:pt idx="778">
                  <c:v>60519.523749182074</c:v>
                </c:pt>
                <c:pt idx="779">
                  <c:v>60354.606877919789</c:v>
                </c:pt>
                <c:pt idx="780">
                  <c:v>59698.242051344103</c:v>
                </c:pt>
                <c:pt idx="781">
                  <c:v>59240.7337474952</c:v>
                </c:pt>
                <c:pt idx="782">
                  <c:v>59304.478620197748</c:v>
                </c:pt>
                <c:pt idx="783">
                  <c:v>59417.307237105742</c:v>
                </c:pt>
                <c:pt idx="784">
                  <c:v>58735.335894611075</c:v>
                </c:pt>
                <c:pt idx="785">
                  <c:v>58964.653404702985</c:v>
                </c:pt>
                <c:pt idx="786">
                  <c:v>59376.663152897774</c:v>
                </c:pt>
                <c:pt idx="787">
                  <c:v>59705.70577115722</c:v>
                </c:pt>
                <c:pt idx="788">
                  <c:v>60455.135524856254</c:v>
                </c:pt>
                <c:pt idx="789">
                  <c:v>60881.577734397746</c:v>
                </c:pt>
                <c:pt idx="790">
                  <c:v>61355.962554966602</c:v>
                </c:pt>
                <c:pt idx="791">
                  <c:v>62527.440985272289</c:v>
                </c:pt>
                <c:pt idx="792">
                  <c:v>65459.936399778351</c:v>
                </c:pt>
                <c:pt idx="793">
                  <c:v>67911.52317197877</c:v>
                </c:pt>
                <c:pt idx="794">
                  <c:v>69859.841979629055</c:v>
                </c:pt>
                <c:pt idx="795">
                  <c:v>71699.658825173101</c:v>
                </c:pt>
                <c:pt idx="796">
                  <c:v>74062.971867773944</c:v>
                </c:pt>
                <c:pt idx="797">
                  <c:v>75437.177542945181</c:v>
                </c:pt>
                <c:pt idx="798">
                  <c:v>75888.142802599526</c:v>
                </c:pt>
                <c:pt idx="799">
                  <c:v>76528.304499168516</c:v>
                </c:pt>
                <c:pt idx="800">
                  <c:v>76458.011776657499</c:v>
                </c:pt>
                <c:pt idx="801">
                  <c:v>76495.694401011977</c:v>
                </c:pt>
                <c:pt idx="802">
                  <c:v>76164.482848801548</c:v>
                </c:pt>
                <c:pt idx="803">
                  <c:v>76166.553467892008</c:v>
                </c:pt>
                <c:pt idx="804">
                  <c:v>76629.21078730053</c:v>
                </c:pt>
                <c:pt idx="805">
                  <c:v>76263.079638762734</c:v>
                </c:pt>
                <c:pt idx="806">
                  <c:v>76281.012189239715</c:v>
                </c:pt>
                <c:pt idx="807">
                  <c:v>76054.513171973857</c:v>
                </c:pt>
                <c:pt idx="808">
                  <c:v>76209.591348756236</c:v>
                </c:pt>
                <c:pt idx="809">
                  <c:v>75919.665630505755</c:v>
                </c:pt>
                <c:pt idx="810">
                  <c:v>75850.108367226741</c:v>
                </c:pt>
                <c:pt idx="811">
                  <c:v>75958.535441842745</c:v>
                </c:pt>
                <c:pt idx="812">
                  <c:v>75752.736808695263</c:v>
                </c:pt>
                <c:pt idx="813">
                  <c:v>75655.593116378295</c:v>
                </c:pt>
                <c:pt idx="814">
                  <c:v>75712.796146290231</c:v>
                </c:pt>
                <c:pt idx="815">
                  <c:v>75427.042101777697</c:v>
                </c:pt>
                <c:pt idx="816">
                  <c:v>75106.116366417613</c:v>
                </c:pt>
                <c:pt idx="817">
                  <c:v>74888.34414460769</c:v>
                </c:pt>
                <c:pt idx="818">
                  <c:v>75058.007761460671</c:v>
                </c:pt>
                <c:pt idx="819">
                  <c:v>74901.208173565479</c:v>
                </c:pt>
                <c:pt idx="820">
                  <c:v>74570.886060480887</c:v>
                </c:pt>
                <c:pt idx="821">
                  <c:v>74626.760938722087</c:v>
                </c:pt>
                <c:pt idx="822">
                  <c:v>74615.470548235564</c:v>
                </c:pt>
                <c:pt idx="823">
                  <c:v>73900.563727444984</c:v>
                </c:pt>
                <c:pt idx="824">
                  <c:v>73404.960317341873</c:v>
                </c:pt>
                <c:pt idx="825">
                  <c:v>73498.300766355605</c:v>
                </c:pt>
                <c:pt idx="826">
                  <c:v>74090.404917619948</c:v>
                </c:pt>
                <c:pt idx="827">
                  <c:v>74181.85275550888</c:v>
                </c:pt>
                <c:pt idx="828">
                  <c:v>73731.540458706353</c:v>
                </c:pt>
                <c:pt idx="829">
                  <c:v>73848.336310507962</c:v>
                </c:pt>
                <c:pt idx="830">
                  <c:v>73927.092721088324</c:v>
                </c:pt>
                <c:pt idx="831">
                  <c:v>73802.385226167724</c:v>
                </c:pt>
                <c:pt idx="832">
                  <c:v>73637.606916786404</c:v>
                </c:pt>
                <c:pt idx="833">
                  <c:v>73757.740868467372</c:v>
                </c:pt>
                <c:pt idx="834">
                  <c:v>74187.364394719611</c:v>
                </c:pt>
                <c:pt idx="835">
                  <c:v>75011.047498103449</c:v>
                </c:pt>
                <c:pt idx="836">
                  <c:v>74936.244105807418</c:v>
                </c:pt>
                <c:pt idx="837">
                  <c:v>75562.010985008848</c:v>
                </c:pt>
                <c:pt idx="838">
                  <c:v>76244.820106274754</c:v>
                </c:pt>
                <c:pt idx="839">
                  <c:v>76440.737395114556</c:v>
                </c:pt>
                <c:pt idx="840">
                  <c:v>76876.356525991127</c:v>
                </c:pt>
                <c:pt idx="841">
                  <c:v>76744.399962032403</c:v>
                </c:pt>
                <c:pt idx="842">
                  <c:v>76494.02324861598</c:v>
                </c:pt>
                <c:pt idx="843">
                  <c:v>76203.471999562069</c:v>
                </c:pt>
                <c:pt idx="844">
                  <c:v>77183.995138095386</c:v>
                </c:pt>
                <c:pt idx="845">
                  <c:v>76776.295825753579</c:v>
                </c:pt>
                <c:pt idx="846">
                  <c:v>76343.06308287807</c:v>
                </c:pt>
                <c:pt idx="847">
                  <c:v>76399.686836024848</c:v>
                </c:pt>
                <c:pt idx="848">
                  <c:v>74966.577544157859</c:v>
                </c:pt>
                <c:pt idx="849">
                  <c:v>74279.218507256228</c:v>
                </c:pt>
                <c:pt idx="850">
                  <c:v>73505.968324311441</c:v>
                </c:pt>
                <c:pt idx="851">
                  <c:v>73136.928577678002</c:v>
                </c:pt>
                <c:pt idx="852">
                  <c:v>72417.415175049086</c:v>
                </c:pt>
                <c:pt idx="853">
                  <c:v>72491.371177345281</c:v>
                </c:pt>
                <c:pt idx="854">
                  <c:v>72055.043618817479</c:v>
                </c:pt>
                <c:pt idx="855">
                  <c:v>71696.131103760126</c:v>
                </c:pt>
                <c:pt idx="856">
                  <c:v>71863.183670140541</c:v>
                </c:pt>
                <c:pt idx="857">
                  <c:v>71720.775295402069</c:v>
                </c:pt>
                <c:pt idx="858">
                  <c:v>70312.289170614167</c:v>
                </c:pt>
                <c:pt idx="859">
                  <c:v>68950.331805060108</c:v>
                </c:pt>
                <c:pt idx="860">
                  <c:v>67044.360471676555</c:v>
                </c:pt>
                <c:pt idx="861">
                  <c:v>66082.09766656709</c:v>
                </c:pt>
                <c:pt idx="862">
                  <c:v>65492.017680120567</c:v>
                </c:pt>
                <c:pt idx="863">
                  <c:v>64461.817904709264</c:v>
                </c:pt>
                <c:pt idx="864">
                  <c:v>63315.571753103584</c:v>
                </c:pt>
                <c:pt idx="865">
                  <c:v>62685.100778139131</c:v>
                </c:pt>
                <c:pt idx="866">
                  <c:v>62325.2117221956</c:v>
                </c:pt>
                <c:pt idx="867">
                  <c:v>61632.876071149643</c:v>
                </c:pt>
                <c:pt idx="868">
                  <c:v>61197.563097955128</c:v>
                </c:pt>
                <c:pt idx="869">
                  <c:v>61093.610851250261</c:v>
                </c:pt>
                <c:pt idx="870">
                  <c:v>61267.74649273925</c:v>
                </c:pt>
                <c:pt idx="871">
                  <c:v>60819.895471428208</c:v>
                </c:pt>
                <c:pt idx="872">
                  <c:v>60782.278724037293</c:v>
                </c:pt>
                <c:pt idx="873">
                  <c:v>60767.096586849417</c:v>
                </c:pt>
                <c:pt idx="874">
                  <c:v>60474.14152944259</c:v>
                </c:pt>
                <c:pt idx="875">
                  <c:v>60347.203428519984</c:v>
                </c:pt>
                <c:pt idx="876">
                  <c:v>59204.937326779684</c:v>
                </c:pt>
                <c:pt idx="877">
                  <c:v>58845.586900113158</c:v>
                </c:pt>
                <c:pt idx="878">
                  <c:v>58905.337105873325</c:v>
                </c:pt>
                <c:pt idx="879">
                  <c:v>59113.587203049632</c:v>
                </c:pt>
                <c:pt idx="880">
                  <c:v>59023.761260009524</c:v>
                </c:pt>
                <c:pt idx="881">
                  <c:v>59247.391125264556</c:v>
                </c:pt>
                <c:pt idx="882">
                  <c:v>59265.293840885708</c:v>
                </c:pt>
                <c:pt idx="883">
                  <c:v>59697.055665297281</c:v>
                </c:pt>
                <c:pt idx="884">
                  <c:v>60917.897766845301</c:v>
                </c:pt>
                <c:pt idx="885">
                  <c:v>61580.442813730602</c:v>
                </c:pt>
                <c:pt idx="886">
                  <c:v>62010.120002676544</c:v>
                </c:pt>
                <c:pt idx="887">
                  <c:v>62702.706546839305</c:v>
                </c:pt>
                <c:pt idx="888">
                  <c:v>66134.815456403463</c:v>
                </c:pt>
                <c:pt idx="889">
                  <c:v>69117.412203956905</c:v>
                </c:pt>
                <c:pt idx="890">
                  <c:v>70244.89843847882</c:v>
                </c:pt>
                <c:pt idx="891">
                  <c:v>72086.057452068562</c:v>
                </c:pt>
                <c:pt idx="892">
                  <c:v>73317.523365343834</c:v>
                </c:pt>
                <c:pt idx="893">
                  <c:v>74261.117560042418</c:v>
                </c:pt>
                <c:pt idx="894">
                  <c:v>74954.102970197608</c:v>
                </c:pt>
                <c:pt idx="895">
                  <c:v>75480.920647717678</c:v>
                </c:pt>
                <c:pt idx="896">
                  <c:v>74996.440232534078</c:v>
                </c:pt>
                <c:pt idx="897">
                  <c:v>75068.866047121977</c:v>
                </c:pt>
                <c:pt idx="898">
                  <c:v>74719.738764085167</c:v>
                </c:pt>
                <c:pt idx="899">
                  <c:v>75029.496652124901</c:v>
                </c:pt>
                <c:pt idx="900">
                  <c:v>74449.094772545082</c:v>
                </c:pt>
                <c:pt idx="901">
                  <c:v>74213.376985052368</c:v>
                </c:pt>
                <c:pt idx="902">
                  <c:v>73846.119120179515</c:v>
                </c:pt>
                <c:pt idx="903">
                  <c:v>73434.519250843441</c:v>
                </c:pt>
                <c:pt idx="904">
                  <c:v>73792.052354343643</c:v>
                </c:pt>
                <c:pt idx="905">
                  <c:v>73458.507476124374</c:v>
                </c:pt>
                <c:pt idx="906">
                  <c:v>73269.221734876468</c:v>
                </c:pt>
                <c:pt idx="907">
                  <c:v>73376.716119837438</c:v>
                </c:pt>
                <c:pt idx="908">
                  <c:v>73529.084330584825</c:v>
                </c:pt>
                <c:pt idx="909">
                  <c:v>72914.576204908881</c:v>
                </c:pt>
                <c:pt idx="910">
                  <c:v>73240.759682854157</c:v>
                </c:pt>
                <c:pt idx="911">
                  <c:v>72951.739622677851</c:v>
                </c:pt>
                <c:pt idx="912">
                  <c:v>72234.250985568739</c:v>
                </c:pt>
                <c:pt idx="913">
                  <c:v>72382.239679756487</c:v>
                </c:pt>
                <c:pt idx="914">
                  <c:v>72639.760739864738</c:v>
                </c:pt>
                <c:pt idx="915">
                  <c:v>72588.194094903127</c:v>
                </c:pt>
                <c:pt idx="916">
                  <c:v>72349.495024397795</c:v>
                </c:pt>
                <c:pt idx="917">
                  <c:v>72251.725000341787</c:v>
                </c:pt>
                <c:pt idx="918">
                  <c:v>72472.200980934693</c:v>
                </c:pt>
                <c:pt idx="919">
                  <c:v>72107.502906647715</c:v>
                </c:pt>
                <c:pt idx="920">
                  <c:v>72845.21577158499</c:v>
                </c:pt>
                <c:pt idx="921">
                  <c:v>73004.965806467371</c:v>
                </c:pt>
                <c:pt idx="922">
                  <c:v>73047.670097601265</c:v>
                </c:pt>
                <c:pt idx="923">
                  <c:v>73400.821682202513</c:v>
                </c:pt>
                <c:pt idx="924">
                  <c:v>73447.702252454808</c:v>
                </c:pt>
                <c:pt idx="925">
                  <c:v>73555.084506413899</c:v>
                </c:pt>
                <c:pt idx="926">
                  <c:v>73471.910334592918</c:v>
                </c:pt>
                <c:pt idx="927">
                  <c:v>73665.81467171511</c:v>
                </c:pt>
                <c:pt idx="928">
                  <c:v>73489.901153144325</c:v>
                </c:pt>
                <c:pt idx="929">
                  <c:v>73682.332168995359</c:v>
                </c:pt>
                <c:pt idx="930">
                  <c:v>73892.840704689865</c:v>
                </c:pt>
                <c:pt idx="931">
                  <c:v>74823.366231352076</c:v>
                </c:pt>
                <c:pt idx="932">
                  <c:v>75638.319936239088</c:v>
                </c:pt>
                <c:pt idx="933">
                  <c:v>76739.421345548442</c:v>
                </c:pt>
                <c:pt idx="934">
                  <c:v>77958.943905485008</c:v>
                </c:pt>
                <c:pt idx="935">
                  <c:v>78017.106856866638</c:v>
                </c:pt>
                <c:pt idx="936">
                  <c:v>77757.761865872322</c:v>
                </c:pt>
                <c:pt idx="937">
                  <c:v>76599.800427376569</c:v>
                </c:pt>
                <c:pt idx="938">
                  <c:v>75807.186622042937</c:v>
                </c:pt>
                <c:pt idx="939">
                  <c:v>76163.366945098911</c:v>
                </c:pt>
                <c:pt idx="940">
                  <c:v>76082.326466056824</c:v>
                </c:pt>
                <c:pt idx="941">
                  <c:v>75603.117809833508</c:v>
                </c:pt>
                <c:pt idx="942">
                  <c:v>74926.868952879944</c:v>
                </c:pt>
                <c:pt idx="943">
                  <c:v>73768.172655853836</c:v>
                </c:pt>
                <c:pt idx="944">
                  <c:v>70804.821192435382</c:v>
                </c:pt>
                <c:pt idx="945">
                  <c:v>69943.409210658516</c:v>
                </c:pt>
                <c:pt idx="946">
                  <c:v>69076.196251639398</c:v>
                </c:pt>
                <c:pt idx="947">
                  <c:v>68392.943011512354</c:v>
                </c:pt>
                <c:pt idx="948">
                  <c:v>67154.680758119226</c:v>
                </c:pt>
                <c:pt idx="949">
                  <c:v>66620.048951405042</c:v>
                </c:pt>
                <c:pt idx="950">
                  <c:v>66581.723776362938</c:v>
                </c:pt>
                <c:pt idx="951">
                  <c:v>66031.330355461832</c:v>
                </c:pt>
                <c:pt idx="952">
                  <c:v>65726.579717358094</c:v>
                </c:pt>
                <c:pt idx="953">
                  <c:v>64709.848076677212</c:v>
                </c:pt>
                <c:pt idx="954">
                  <c:v>63719.142842470559</c:v>
                </c:pt>
                <c:pt idx="955">
                  <c:v>62984.198011408473</c:v>
                </c:pt>
                <c:pt idx="956">
                  <c:v>62646.87752216839</c:v>
                </c:pt>
                <c:pt idx="957">
                  <c:v>61889.378341012038</c:v>
                </c:pt>
                <c:pt idx="958">
                  <c:v>61371.347929595409</c:v>
                </c:pt>
                <c:pt idx="959">
                  <c:v>60367.281485577907</c:v>
                </c:pt>
                <c:pt idx="960">
                  <c:v>59517.654071632009</c:v>
                </c:pt>
                <c:pt idx="961">
                  <c:v>59187.728421732558</c:v>
                </c:pt>
                <c:pt idx="962">
                  <c:v>58648.156643683426</c:v>
                </c:pt>
                <c:pt idx="963">
                  <c:v>58339.735717607022</c:v>
                </c:pt>
                <c:pt idx="964">
                  <c:v>58374.131702202576</c:v>
                </c:pt>
                <c:pt idx="965">
                  <c:v>57954.038710409193</c:v>
                </c:pt>
                <c:pt idx="966">
                  <c:v>57840.84206353427</c:v>
                </c:pt>
                <c:pt idx="967">
                  <c:v>57269.958904611151</c:v>
                </c:pt>
                <c:pt idx="968">
                  <c:v>56641.694908044541</c:v>
                </c:pt>
                <c:pt idx="969">
                  <c:v>56712.984194834862</c:v>
                </c:pt>
                <c:pt idx="970">
                  <c:v>56734.480508832741</c:v>
                </c:pt>
                <c:pt idx="971">
                  <c:v>56679.505481881453</c:v>
                </c:pt>
                <c:pt idx="972">
                  <c:v>56114.592698107226</c:v>
                </c:pt>
                <c:pt idx="973">
                  <c:v>56154.31790880148</c:v>
                </c:pt>
                <c:pt idx="974">
                  <c:v>56322.103731840674</c:v>
                </c:pt>
                <c:pt idx="975">
                  <c:v>56230.381773699031</c:v>
                </c:pt>
                <c:pt idx="976">
                  <c:v>56107.037471387084</c:v>
                </c:pt>
                <c:pt idx="977">
                  <c:v>56416.308190270633</c:v>
                </c:pt>
                <c:pt idx="978">
                  <c:v>56799.639633796542</c:v>
                </c:pt>
                <c:pt idx="979">
                  <c:v>57514.868430749688</c:v>
                </c:pt>
                <c:pt idx="980">
                  <c:v>58374.556999074164</c:v>
                </c:pt>
                <c:pt idx="981">
                  <c:v>58328.377848285367</c:v>
                </c:pt>
                <c:pt idx="982">
                  <c:v>58130.216537770189</c:v>
                </c:pt>
                <c:pt idx="983">
                  <c:v>58253.310948135011</c:v>
                </c:pt>
                <c:pt idx="984">
                  <c:v>60594.861165374532</c:v>
                </c:pt>
                <c:pt idx="985">
                  <c:v>62201.171006268421</c:v>
                </c:pt>
                <c:pt idx="986">
                  <c:v>63959.404338346911</c:v>
                </c:pt>
                <c:pt idx="987">
                  <c:v>65651.429319657982</c:v>
                </c:pt>
                <c:pt idx="988">
                  <c:v>69910.081273855962</c:v>
                </c:pt>
                <c:pt idx="989">
                  <c:v>71985.646943151878</c:v>
                </c:pt>
                <c:pt idx="990">
                  <c:v>73200.006671387178</c:v>
                </c:pt>
                <c:pt idx="991">
                  <c:v>73138.127578462518</c:v>
                </c:pt>
                <c:pt idx="992">
                  <c:v>73282.642213931162</c:v>
                </c:pt>
                <c:pt idx="993">
                  <c:v>73130.001084334624</c:v>
                </c:pt>
                <c:pt idx="994">
                  <c:v>72887.988342489509</c:v>
                </c:pt>
                <c:pt idx="995">
                  <c:v>73458.179893411725</c:v>
                </c:pt>
                <c:pt idx="996">
                  <c:v>73791.924805328978</c:v>
                </c:pt>
                <c:pt idx="997">
                  <c:v>73636.55969332224</c:v>
                </c:pt>
                <c:pt idx="998">
                  <c:v>74155.147355771478</c:v>
                </c:pt>
                <c:pt idx="999">
                  <c:v>73628.270208773669</c:v>
                </c:pt>
                <c:pt idx="1000">
                  <c:v>73377.080745827538</c:v>
                </c:pt>
                <c:pt idx="1001">
                  <c:v>72789.506887273048</c:v>
                </c:pt>
                <c:pt idx="1002">
                  <c:v>72668.861137662141</c:v>
                </c:pt>
                <c:pt idx="1003">
                  <c:v>73429.735261741414</c:v>
                </c:pt>
                <c:pt idx="1004">
                  <c:v>73014.704784449335</c:v>
                </c:pt>
                <c:pt idx="1005">
                  <c:v>73088.817169446134</c:v>
                </c:pt>
                <c:pt idx="1006">
                  <c:v>73107.90506971057</c:v>
                </c:pt>
                <c:pt idx="1007">
                  <c:v>72910.292800636584</c:v>
                </c:pt>
                <c:pt idx="1008">
                  <c:v>72594.394939307487</c:v>
                </c:pt>
                <c:pt idx="1009">
                  <c:v>71924.170720898561</c:v>
                </c:pt>
                <c:pt idx="1010">
                  <c:v>71720.827155990482</c:v>
                </c:pt>
                <c:pt idx="1011">
                  <c:v>71459.400132571871</c:v>
                </c:pt>
                <c:pt idx="1012">
                  <c:v>71493.224449291723</c:v>
                </c:pt>
                <c:pt idx="1013">
                  <c:v>71142.181127759875</c:v>
                </c:pt>
                <c:pt idx="1014">
                  <c:v>70860.150633445854</c:v>
                </c:pt>
                <c:pt idx="1015">
                  <c:v>70783.346703935866</c:v>
                </c:pt>
                <c:pt idx="1016">
                  <c:v>71164.042668449401</c:v>
                </c:pt>
                <c:pt idx="1017">
                  <c:v>71559.517098544282</c:v>
                </c:pt>
                <c:pt idx="1018">
                  <c:v>71922.58346651982</c:v>
                </c:pt>
                <c:pt idx="1019">
                  <c:v>71975.502291223675</c:v>
                </c:pt>
                <c:pt idx="1020">
                  <c:v>72009.972162140402</c:v>
                </c:pt>
                <c:pt idx="1021">
                  <c:v>72355.27717965054</c:v>
                </c:pt>
                <c:pt idx="1022">
                  <c:v>72279.473418630747</c:v>
                </c:pt>
                <c:pt idx="1023">
                  <c:v>72261.778345596817</c:v>
                </c:pt>
                <c:pt idx="1024">
                  <c:v>72409.254641152686</c:v>
                </c:pt>
                <c:pt idx="1025">
                  <c:v>72134.350272242838</c:v>
                </c:pt>
                <c:pt idx="1026">
                  <c:v>71742.927375526866</c:v>
                </c:pt>
                <c:pt idx="1027">
                  <c:v>72546.394060206061</c:v>
                </c:pt>
                <c:pt idx="1028">
                  <c:v>73040.230205625718</c:v>
                </c:pt>
                <c:pt idx="1029">
                  <c:v>73765.571216610027</c:v>
                </c:pt>
                <c:pt idx="1030">
                  <c:v>74407.298542292614</c:v>
                </c:pt>
                <c:pt idx="1031">
                  <c:v>74480.704301743608</c:v>
                </c:pt>
                <c:pt idx="1032">
                  <c:v>74188.147309393418</c:v>
                </c:pt>
                <c:pt idx="1033">
                  <c:v>74152.104400707787</c:v>
                </c:pt>
                <c:pt idx="1034">
                  <c:v>74241.758943502078</c:v>
                </c:pt>
                <c:pt idx="1035">
                  <c:v>74322.908750271003</c:v>
                </c:pt>
                <c:pt idx="1036">
                  <c:v>74160.80416458298</c:v>
                </c:pt>
                <c:pt idx="1037">
                  <c:v>73767.591977451171</c:v>
                </c:pt>
                <c:pt idx="1038">
                  <c:v>73686.900105684632</c:v>
                </c:pt>
                <c:pt idx="1039">
                  <c:v>73355.876372902392</c:v>
                </c:pt>
                <c:pt idx="1040">
                  <c:v>71944.91535671569</c:v>
                </c:pt>
                <c:pt idx="1041">
                  <c:v>71147.027990316419</c:v>
                </c:pt>
                <c:pt idx="1042">
                  <c:v>70244.471339501993</c:v>
                </c:pt>
                <c:pt idx="1043">
                  <c:v>68970.190806196391</c:v>
                </c:pt>
                <c:pt idx="1044">
                  <c:v>66972.074220139257</c:v>
                </c:pt>
                <c:pt idx="1045">
                  <c:v>66321.545411743951</c:v>
                </c:pt>
                <c:pt idx="1046">
                  <c:v>65668.734937694171</c:v>
                </c:pt>
                <c:pt idx="1047">
                  <c:v>65200.488288309207</c:v>
                </c:pt>
                <c:pt idx="1048">
                  <c:v>64742.202275868665</c:v>
                </c:pt>
                <c:pt idx="1049">
                  <c:v>64058.512125302201</c:v>
                </c:pt>
                <c:pt idx="1050">
                  <c:v>63168.793272800474</c:v>
                </c:pt>
                <c:pt idx="1051">
                  <c:v>62266.907605891982</c:v>
                </c:pt>
                <c:pt idx="1052">
                  <c:v>61450.007827420603</c:v>
                </c:pt>
                <c:pt idx="1053">
                  <c:v>60216.569209447865</c:v>
                </c:pt>
                <c:pt idx="1054">
                  <c:v>59125.618459084493</c:v>
                </c:pt>
                <c:pt idx="1055">
                  <c:v>58062.797772884209</c:v>
                </c:pt>
                <c:pt idx="1056">
                  <c:v>58546.158079452631</c:v>
                </c:pt>
                <c:pt idx="1057">
                  <c:v>57468.570341005405</c:v>
                </c:pt>
                <c:pt idx="1058">
                  <c:v>57022.744685915924</c:v>
                </c:pt>
                <c:pt idx="1059">
                  <c:v>56619.414277735261</c:v>
                </c:pt>
                <c:pt idx="1060">
                  <c:v>55764.317273704299</c:v>
                </c:pt>
                <c:pt idx="1061">
                  <c:v>55422.888384648642</c:v>
                </c:pt>
                <c:pt idx="1062">
                  <c:v>55207.492739377012</c:v>
                </c:pt>
                <c:pt idx="1063">
                  <c:v>54934.29516450283</c:v>
                </c:pt>
                <c:pt idx="1064">
                  <c:v>54541.912346317382</c:v>
                </c:pt>
                <c:pt idx="1065">
                  <c:v>53917.984215313176</c:v>
                </c:pt>
                <c:pt idx="1066">
                  <c:v>53674.138532055011</c:v>
                </c:pt>
                <c:pt idx="1067">
                  <c:v>53182.181381852584</c:v>
                </c:pt>
                <c:pt idx="1068">
                  <c:v>52459.187112550804</c:v>
                </c:pt>
                <c:pt idx="1069">
                  <c:v>51881.705644868263</c:v>
                </c:pt>
                <c:pt idx="1070">
                  <c:v>51974.409149744395</c:v>
                </c:pt>
                <c:pt idx="1071">
                  <c:v>52287.439861402003</c:v>
                </c:pt>
                <c:pt idx="1072">
                  <c:v>52217.240848371133</c:v>
                </c:pt>
                <c:pt idx="1073">
                  <c:v>52315.625590598276</c:v>
                </c:pt>
                <c:pt idx="1074">
                  <c:v>52277.061336241437</c:v>
                </c:pt>
                <c:pt idx="1075">
                  <c:v>52454.844038566989</c:v>
                </c:pt>
                <c:pt idx="1076">
                  <c:v>53963.751084435935</c:v>
                </c:pt>
                <c:pt idx="1077">
                  <c:v>54356.949455426293</c:v>
                </c:pt>
                <c:pt idx="1078">
                  <c:v>55532.896306157301</c:v>
                </c:pt>
                <c:pt idx="1079">
                  <c:v>56170.2264946945</c:v>
                </c:pt>
                <c:pt idx="1080">
                  <c:v>59324.589916088349</c:v>
                </c:pt>
                <c:pt idx="1081">
                  <c:v>60933.568274593279</c:v>
                </c:pt>
                <c:pt idx="1082">
                  <c:v>62191.422617291697</c:v>
                </c:pt>
                <c:pt idx="1083">
                  <c:v>63445.300113867757</c:v>
                </c:pt>
                <c:pt idx="1084">
                  <c:v>68791.771359967403</c:v>
                </c:pt>
                <c:pt idx="1085">
                  <c:v>69841.023394003263</c:v>
                </c:pt>
                <c:pt idx="1086">
                  <c:v>70500.631810042541</c:v>
                </c:pt>
                <c:pt idx="1087">
                  <c:v>71189.783941804548</c:v>
                </c:pt>
                <c:pt idx="1088">
                  <c:v>71500.977707370519</c:v>
                </c:pt>
                <c:pt idx="1089">
                  <c:v>71655.964377245909</c:v>
                </c:pt>
                <c:pt idx="1090">
                  <c:v>72133.820453259003</c:v>
                </c:pt>
                <c:pt idx="1091">
                  <c:v>72204.344445961353</c:v>
                </c:pt>
                <c:pt idx="1092">
                  <c:v>71849.846688635502</c:v>
                </c:pt>
                <c:pt idx="1093">
                  <c:v>72025.072003182169</c:v>
                </c:pt>
                <c:pt idx="1094">
                  <c:v>72410.107037001071</c:v>
                </c:pt>
                <c:pt idx="1095">
                  <c:v>72595.635188282162</c:v>
                </c:pt>
                <c:pt idx="1096">
                  <c:v>72023.991140417478</c:v>
                </c:pt>
                <c:pt idx="1097">
                  <c:v>71914.944542015961</c:v>
                </c:pt>
                <c:pt idx="1098">
                  <c:v>71996.894083109248</c:v>
                </c:pt>
                <c:pt idx="1099">
                  <c:v>72579.049010763352</c:v>
                </c:pt>
                <c:pt idx="1100">
                  <c:v>72980.238517743608</c:v>
                </c:pt>
                <c:pt idx="1101">
                  <c:v>73034.299877263256</c:v>
                </c:pt>
                <c:pt idx="1102">
                  <c:v>73371.399708710407</c:v>
                </c:pt>
                <c:pt idx="1103">
                  <c:v>73386.406240739918</c:v>
                </c:pt>
                <c:pt idx="1104">
                  <c:v>73527.702916688402</c:v>
                </c:pt>
                <c:pt idx="1105">
                  <c:v>73388.487472228648</c:v>
                </c:pt>
                <c:pt idx="1106">
                  <c:v>73087.717484691893</c:v>
                </c:pt>
                <c:pt idx="1107">
                  <c:v>72889.906583557356</c:v>
                </c:pt>
                <c:pt idx="1108">
                  <c:v>72704.248880922416</c:v>
                </c:pt>
                <c:pt idx="1109">
                  <c:v>72207.436258104368</c:v>
                </c:pt>
                <c:pt idx="1110">
                  <c:v>71620.949469566738</c:v>
                </c:pt>
                <c:pt idx="1111">
                  <c:v>71261.575415296335</c:v>
                </c:pt>
                <c:pt idx="1112">
                  <c:v>71106.073543513878</c:v>
                </c:pt>
                <c:pt idx="1113">
                  <c:v>71020.622111185192</c:v>
                </c:pt>
                <c:pt idx="1114">
                  <c:v>71059.268861921868</c:v>
                </c:pt>
                <c:pt idx="1115">
                  <c:v>70984.041974859778</c:v>
                </c:pt>
                <c:pt idx="1116">
                  <c:v>70209.290437893214</c:v>
                </c:pt>
                <c:pt idx="1117">
                  <c:v>69762.874292938577</c:v>
                </c:pt>
                <c:pt idx="1118">
                  <c:v>69415.689679509</c:v>
                </c:pt>
                <c:pt idx="1119">
                  <c:v>69077.46012821795</c:v>
                </c:pt>
                <c:pt idx="1120">
                  <c:v>68425.98541472826</c:v>
                </c:pt>
                <c:pt idx="1121">
                  <c:v>68159.546936460727</c:v>
                </c:pt>
                <c:pt idx="1122">
                  <c:v>68485.800696516235</c:v>
                </c:pt>
                <c:pt idx="1123">
                  <c:v>68906.099128323855</c:v>
                </c:pt>
                <c:pt idx="1124">
                  <c:v>69467.10054247154</c:v>
                </c:pt>
                <c:pt idx="1125">
                  <c:v>70689.068759652902</c:v>
                </c:pt>
                <c:pt idx="1126">
                  <c:v>71511.129367486399</c:v>
                </c:pt>
                <c:pt idx="1127">
                  <c:v>71582.407240942368</c:v>
                </c:pt>
                <c:pt idx="1128">
                  <c:v>72569.373907405723</c:v>
                </c:pt>
                <c:pt idx="1129">
                  <c:v>72387.605148197079</c:v>
                </c:pt>
                <c:pt idx="1130">
                  <c:v>71947.906851658918</c:v>
                </c:pt>
                <c:pt idx="1131">
                  <c:v>72143.881607637406</c:v>
                </c:pt>
                <c:pt idx="1132">
                  <c:v>72858.457441738443</c:v>
                </c:pt>
                <c:pt idx="1133">
                  <c:v>72054.608710717424</c:v>
                </c:pt>
                <c:pt idx="1134">
                  <c:v>72104.38005824521</c:v>
                </c:pt>
                <c:pt idx="1135">
                  <c:v>71535.718094328971</c:v>
                </c:pt>
                <c:pt idx="1136">
                  <c:v>70002.650021295965</c:v>
                </c:pt>
                <c:pt idx="1137">
                  <c:v>69646.33233776236</c:v>
                </c:pt>
                <c:pt idx="1138">
                  <c:v>69055.271805751283</c:v>
                </c:pt>
                <c:pt idx="1139">
                  <c:v>68605.247845810518</c:v>
                </c:pt>
                <c:pt idx="1140">
                  <c:v>65639.701217796115</c:v>
                </c:pt>
                <c:pt idx="1141">
                  <c:v>65070.884473050668</c:v>
                </c:pt>
                <c:pt idx="1142">
                  <c:v>64393.684705154272</c:v>
                </c:pt>
                <c:pt idx="1143">
                  <c:v>63947.608757649883</c:v>
                </c:pt>
                <c:pt idx="1144">
                  <c:v>63177.153039459212</c:v>
                </c:pt>
                <c:pt idx="1145">
                  <c:v>62669.940466449792</c:v>
                </c:pt>
                <c:pt idx="1146">
                  <c:v>61566.836918055007</c:v>
                </c:pt>
                <c:pt idx="1147">
                  <c:v>60793.498832413861</c:v>
                </c:pt>
                <c:pt idx="1148">
                  <c:v>58211.641265727594</c:v>
                </c:pt>
                <c:pt idx="1149">
                  <c:v>57030.834337000495</c:v>
                </c:pt>
                <c:pt idx="1150">
                  <c:v>56724.487834459091</c:v>
                </c:pt>
                <c:pt idx="1151">
                  <c:v>56085.751403017697</c:v>
                </c:pt>
                <c:pt idx="1152">
                  <c:v>51465.776918157542</c:v>
                </c:pt>
                <c:pt idx="1153">
                  <c:v>50317.690416483376</c:v>
                </c:pt>
                <c:pt idx="1154">
                  <c:v>49895.720431811802</c:v>
                </c:pt>
                <c:pt idx="1155">
                  <c:v>49904.65246704813</c:v>
                </c:pt>
                <c:pt idx="1156">
                  <c:v>49555.733026832204</c:v>
                </c:pt>
                <c:pt idx="1157">
                  <c:v>48890.515858125269</c:v>
                </c:pt>
                <c:pt idx="1158">
                  <c:v>48690.163988394561</c:v>
                </c:pt>
                <c:pt idx="1159">
                  <c:v>48386.12438098299</c:v>
                </c:pt>
                <c:pt idx="1160">
                  <c:v>47938.00564690496</c:v>
                </c:pt>
                <c:pt idx="1161">
                  <c:v>47616.290789618834</c:v>
                </c:pt>
                <c:pt idx="1162">
                  <c:v>47646.806841315163</c:v>
                </c:pt>
                <c:pt idx="1163">
                  <c:v>47703.019514199739</c:v>
                </c:pt>
                <c:pt idx="1164">
                  <c:v>47641.188076950893</c:v>
                </c:pt>
                <c:pt idx="1165">
                  <c:v>47480.162752155884</c:v>
                </c:pt>
                <c:pt idx="1166">
                  <c:v>47411.675739243161</c:v>
                </c:pt>
                <c:pt idx="1167">
                  <c:v>47213.023455126779</c:v>
                </c:pt>
                <c:pt idx="1168">
                  <c:v>47478.403897297692</c:v>
                </c:pt>
                <c:pt idx="1169">
                  <c:v>47131.734285541184</c:v>
                </c:pt>
                <c:pt idx="1170">
                  <c:v>46715.203255163135</c:v>
                </c:pt>
                <c:pt idx="1171">
                  <c:v>46821.551701331584</c:v>
                </c:pt>
                <c:pt idx="1172">
                  <c:v>46894.755825213084</c:v>
                </c:pt>
                <c:pt idx="1173">
                  <c:v>46480.07215309114</c:v>
                </c:pt>
                <c:pt idx="1174">
                  <c:v>46088.186916226579</c:v>
                </c:pt>
                <c:pt idx="1175">
                  <c:v>45724.450965982491</c:v>
                </c:pt>
                <c:pt idx="1176">
                  <c:v>45907.998202974741</c:v>
                </c:pt>
                <c:pt idx="1177">
                  <c:v>46284.710313178475</c:v>
                </c:pt>
                <c:pt idx="1178">
                  <c:v>46923.256922852182</c:v>
                </c:pt>
                <c:pt idx="1179">
                  <c:v>47026.596253491392</c:v>
                </c:pt>
                <c:pt idx="1180">
                  <c:v>49030.454147079261</c:v>
                </c:pt>
                <c:pt idx="1181">
                  <c:v>49804.417363055836</c:v>
                </c:pt>
                <c:pt idx="1182">
                  <c:v>50250.8303042677</c:v>
                </c:pt>
                <c:pt idx="1183">
                  <c:v>50846.952349610656</c:v>
                </c:pt>
                <c:pt idx="1184">
                  <c:v>51203.117054419963</c:v>
                </c:pt>
                <c:pt idx="1185">
                  <c:v>51189.115296260861</c:v>
                </c:pt>
                <c:pt idx="1186">
                  <c:v>51327.687188863172</c:v>
                </c:pt>
                <c:pt idx="1187">
                  <c:v>52068.074978897399</c:v>
                </c:pt>
                <c:pt idx="1188">
                  <c:v>52359.867878563229</c:v>
                </c:pt>
                <c:pt idx="1189">
                  <c:v>53110.285186014575</c:v>
                </c:pt>
                <c:pt idx="1190">
                  <c:v>53588.258198643882</c:v>
                </c:pt>
                <c:pt idx="1191">
                  <c:v>54111.200348411105</c:v>
                </c:pt>
                <c:pt idx="1192">
                  <c:v>54437.532199699948</c:v>
                </c:pt>
                <c:pt idx="1193">
                  <c:v>54943.371368170119</c:v>
                </c:pt>
                <c:pt idx="1194">
                  <c:v>55106.781078626678</c:v>
                </c:pt>
                <c:pt idx="1195">
                  <c:v>55073.117349520224</c:v>
                </c:pt>
                <c:pt idx="1196">
                  <c:v>55972.728759429723</c:v>
                </c:pt>
                <c:pt idx="1197">
                  <c:v>55991.490678852948</c:v>
                </c:pt>
                <c:pt idx="1198">
                  <c:v>56066.812076330898</c:v>
                </c:pt>
                <c:pt idx="1199">
                  <c:v>56292.53598804614</c:v>
                </c:pt>
                <c:pt idx="1200">
                  <c:v>56883.537050579595</c:v>
                </c:pt>
                <c:pt idx="1201">
                  <c:v>56696.669734761694</c:v>
                </c:pt>
                <c:pt idx="1202">
                  <c:v>56784.384210989607</c:v>
                </c:pt>
                <c:pt idx="1203">
                  <c:v>56714.774085952515</c:v>
                </c:pt>
                <c:pt idx="1204">
                  <c:v>56555.399890160355</c:v>
                </c:pt>
                <c:pt idx="1205">
                  <c:v>56256.228169868329</c:v>
                </c:pt>
                <c:pt idx="1206">
                  <c:v>56425.549787165575</c:v>
                </c:pt>
                <c:pt idx="1207">
                  <c:v>56359.576711268441</c:v>
                </c:pt>
                <c:pt idx="1208">
                  <c:v>55916.488654496643</c:v>
                </c:pt>
                <c:pt idx="1209">
                  <c:v>55484.670364116224</c:v>
                </c:pt>
                <c:pt idx="1210">
                  <c:v>55174.579086579586</c:v>
                </c:pt>
                <c:pt idx="1211">
                  <c:v>55114.601415072706</c:v>
                </c:pt>
                <c:pt idx="1212">
                  <c:v>54646.911816486398</c:v>
                </c:pt>
                <c:pt idx="1213">
                  <c:v>54135.242837087593</c:v>
                </c:pt>
                <c:pt idx="1214">
                  <c:v>53862.963935493332</c:v>
                </c:pt>
                <c:pt idx="1215">
                  <c:v>53768.894634967452</c:v>
                </c:pt>
                <c:pt idx="1216">
                  <c:v>53752.919771642963</c:v>
                </c:pt>
                <c:pt idx="1217">
                  <c:v>53640.686249980718</c:v>
                </c:pt>
                <c:pt idx="1218">
                  <c:v>53289.689382720986</c:v>
                </c:pt>
                <c:pt idx="1219">
                  <c:v>53979.854497944805</c:v>
                </c:pt>
                <c:pt idx="1220">
                  <c:v>54866.917247339232</c:v>
                </c:pt>
                <c:pt idx="1221">
                  <c:v>56288.770388721976</c:v>
                </c:pt>
                <c:pt idx="1222">
                  <c:v>56716.819475567325</c:v>
                </c:pt>
                <c:pt idx="1223">
                  <c:v>56958.123189059319</c:v>
                </c:pt>
                <c:pt idx="1224">
                  <c:v>57290.224981331085</c:v>
                </c:pt>
                <c:pt idx="1225">
                  <c:v>57147.913720049677</c:v>
                </c:pt>
                <c:pt idx="1226">
                  <c:v>56834.116713134543</c:v>
                </c:pt>
                <c:pt idx="1227">
                  <c:v>56079.57759019416</c:v>
                </c:pt>
                <c:pt idx="1228">
                  <c:v>56336.375405340092</c:v>
                </c:pt>
                <c:pt idx="1229">
                  <c:v>55765.153450604106</c:v>
                </c:pt>
                <c:pt idx="1230">
                  <c:v>55215.502497122608</c:v>
                </c:pt>
                <c:pt idx="1231">
                  <c:v>54490.784213666739</c:v>
                </c:pt>
                <c:pt idx="1232">
                  <c:v>53220.396227998288</c:v>
                </c:pt>
                <c:pt idx="1233">
                  <c:v>52373.099537020142</c:v>
                </c:pt>
                <c:pt idx="1234">
                  <c:v>51918.599147297005</c:v>
                </c:pt>
                <c:pt idx="1235">
                  <c:v>52165.105338808869</c:v>
                </c:pt>
                <c:pt idx="1236">
                  <c:v>51503.534830470489</c:v>
                </c:pt>
                <c:pt idx="1237">
                  <c:v>50827.186056784813</c:v>
                </c:pt>
                <c:pt idx="1238">
                  <c:v>50702.141367922784</c:v>
                </c:pt>
                <c:pt idx="1239">
                  <c:v>50109.369236261271</c:v>
                </c:pt>
                <c:pt idx="1240">
                  <c:v>50365.177495315525</c:v>
                </c:pt>
                <c:pt idx="1241">
                  <c:v>50416.09738467697</c:v>
                </c:pt>
                <c:pt idx="1242">
                  <c:v>50283.817242684141</c:v>
                </c:pt>
                <c:pt idx="1243">
                  <c:v>50245.133849137805</c:v>
                </c:pt>
                <c:pt idx="1244">
                  <c:v>49583.707509230364</c:v>
                </c:pt>
                <c:pt idx="1245">
                  <c:v>48662.358102967191</c:v>
                </c:pt>
                <c:pt idx="1246">
                  <c:v>48170.995447308735</c:v>
                </c:pt>
                <c:pt idx="1247">
                  <c:v>47643.529412317075</c:v>
                </c:pt>
                <c:pt idx="1248">
                  <c:v>47704.791984965137</c:v>
                </c:pt>
                <c:pt idx="1249">
                  <c:v>46495.230262207195</c:v>
                </c:pt>
                <c:pt idx="1250">
                  <c:v>45710.392341386716</c:v>
                </c:pt>
                <c:pt idx="1251">
                  <c:v>45495.539730538476</c:v>
                </c:pt>
                <c:pt idx="1252">
                  <c:v>44241.736320517164</c:v>
                </c:pt>
                <c:pt idx="1253">
                  <c:v>43582.079648100334</c:v>
                </c:pt>
                <c:pt idx="1254">
                  <c:v>43590.843486833619</c:v>
                </c:pt>
                <c:pt idx="1255">
                  <c:v>43702.224812881577</c:v>
                </c:pt>
                <c:pt idx="1256">
                  <c:v>43403.445350862276</c:v>
                </c:pt>
                <c:pt idx="1257">
                  <c:v>42769.039578901138</c:v>
                </c:pt>
                <c:pt idx="1258">
                  <c:v>43435.882847369539</c:v>
                </c:pt>
                <c:pt idx="1259">
                  <c:v>43400.570792535204</c:v>
                </c:pt>
                <c:pt idx="1260">
                  <c:v>44073.34338819643</c:v>
                </c:pt>
                <c:pt idx="1261">
                  <c:v>44650.687895869414</c:v>
                </c:pt>
                <c:pt idx="1262">
                  <c:v>44318.574089561669</c:v>
                </c:pt>
                <c:pt idx="1263">
                  <c:v>44374.228910711798</c:v>
                </c:pt>
                <c:pt idx="1264">
                  <c:v>44562.679476229583</c:v>
                </c:pt>
                <c:pt idx="1265">
                  <c:v>44566.536982928497</c:v>
                </c:pt>
                <c:pt idx="1266">
                  <c:v>45000.68599627661</c:v>
                </c:pt>
                <c:pt idx="1267">
                  <c:v>44875.23843674353</c:v>
                </c:pt>
                <c:pt idx="1268">
                  <c:v>44694.384746603806</c:v>
                </c:pt>
                <c:pt idx="1269">
                  <c:v>44714.133619077591</c:v>
                </c:pt>
                <c:pt idx="1270">
                  <c:v>44722.332798122916</c:v>
                </c:pt>
                <c:pt idx="1271">
                  <c:v>44333.817698566767</c:v>
                </c:pt>
                <c:pt idx="1272">
                  <c:v>43558.44463547544</c:v>
                </c:pt>
                <c:pt idx="1273">
                  <c:v>43786.821446554975</c:v>
                </c:pt>
                <c:pt idx="1274">
                  <c:v>43838.769136689058</c:v>
                </c:pt>
                <c:pt idx="1275">
                  <c:v>44004.98752850906</c:v>
                </c:pt>
                <c:pt idx="1276">
                  <c:v>43915.499380112124</c:v>
                </c:pt>
                <c:pt idx="1277">
                  <c:v>44506.835233779842</c:v>
                </c:pt>
                <c:pt idx="1278">
                  <c:v>44845.150485193772</c:v>
                </c:pt>
                <c:pt idx="1279">
                  <c:v>45107.191225613671</c:v>
                </c:pt>
                <c:pt idx="1280">
                  <c:v>46186.798923966337</c:v>
                </c:pt>
                <c:pt idx="1281">
                  <c:v>46470.781699116764</c:v>
                </c:pt>
                <c:pt idx="1282">
                  <c:v>47367.29008378282</c:v>
                </c:pt>
                <c:pt idx="1283">
                  <c:v>48253.895298642892</c:v>
                </c:pt>
                <c:pt idx="1284">
                  <c:v>49690.127639146463</c:v>
                </c:pt>
                <c:pt idx="1285">
                  <c:v>50313.198969155936</c:v>
                </c:pt>
                <c:pt idx="1286">
                  <c:v>51124.007631417546</c:v>
                </c:pt>
                <c:pt idx="1287">
                  <c:v>51385.294691317635</c:v>
                </c:pt>
                <c:pt idx="1288">
                  <c:v>52656.429149084484</c:v>
                </c:pt>
                <c:pt idx="1289">
                  <c:v>52970.928576632912</c:v>
                </c:pt>
                <c:pt idx="1290">
                  <c:v>53489.467382002724</c:v>
                </c:pt>
                <c:pt idx="1291">
                  <c:v>53954.387344842493</c:v>
                </c:pt>
                <c:pt idx="1292">
                  <c:v>55299.892489378282</c:v>
                </c:pt>
                <c:pt idx="1293">
                  <c:v>56049.940365225193</c:v>
                </c:pt>
                <c:pt idx="1294">
                  <c:v>56304.094892235509</c:v>
                </c:pt>
                <c:pt idx="1295">
                  <c:v>56683.341763783588</c:v>
                </c:pt>
                <c:pt idx="1296">
                  <c:v>56968.731983241603</c:v>
                </c:pt>
                <c:pt idx="1297">
                  <c:v>56756.203287407596</c:v>
                </c:pt>
                <c:pt idx="1298">
                  <c:v>56527.200545056716</c:v>
                </c:pt>
                <c:pt idx="1299">
                  <c:v>56596.431627260565</c:v>
                </c:pt>
                <c:pt idx="1300">
                  <c:v>56628.408986192204</c:v>
                </c:pt>
                <c:pt idx="1301">
                  <c:v>56433.160078217035</c:v>
                </c:pt>
                <c:pt idx="1302">
                  <c:v>56104.498505130032</c:v>
                </c:pt>
                <c:pt idx="1303">
                  <c:v>55819.383807562372</c:v>
                </c:pt>
                <c:pt idx="1304">
                  <c:v>55736.386041835533</c:v>
                </c:pt>
                <c:pt idx="1305">
                  <c:v>54918.323104453484</c:v>
                </c:pt>
                <c:pt idx="1306">
                  <c:v>54534.723747926575</c:v>
                </c:pt>
                <c:pt idx="1307">
                  <c:v>54519.078269420213</c:v>
                </c:pt>
                <c:pt idx="1308">
                  <c:v>54373.867020102371</c:v>
                </c:pt>
                <c:pt idx="1309">
                  <c:v>54030.591373492367</c:v>
                </c:pt>
                <c:pt idx="1310">
                  <c:v>53990.494728854334</c:v>
                </c:pt>
                <c:pt idx="1311">
                  <c:v>53530.846925442798</c:v>
                </c:pt>
                <c:pt idx="1312">
                  <c:v>52654.280238526917</c:v>
                </c:pt>
                <c:pt idx="1313">
                  <c:v>52892.288702200916</c:v>
                </c:pt>
                <c:pt idx="1314">
                  <c:v>53301.111927602651</c:v>
                </c:pt>
                <c:pt idx="1315">
                  <c:v>53769.749233389011</c:v>
                </c:pt>
                <c:pt idx="1316">
                  <c:v>53926.702801177853</c:v>
                </c:pt>
                <c:pt idx="1317">
                  <c:v>54958.707084783753</c:v>
                </c:pt>
                <c:pt idx="1318">
                  <c:v>55846.581782772315</c:v>
                </c:pt>
                <c:pt idx="1319">
                  <c:v>55886.177041644776</c:v>
                </c:pt>
                <c:pt idx="1320">
                  <c:v>56584.229171213818</c:v>
                </c:pt>
                <c:pt idx="1321">
                  <c:v>56042.3066468037</c:v>
                </c:pt>
                <c:pt idx="1322">
                  <c:v>55930.896086601701</c:v>
                </c:pt>
                <c:pt idx="1323">
                  <c:v>55861.821587332684</c:v>
                </c:pt>
                <c:pt idx="1324">
                  <c:v>55929.906930977995</c:v>
                </c:pt>
                <c:pt idx="1325">
                  <c:v>55588.341882848596</c:v>
                </c:pt>
                <c:pt idx="1326">
                  <c:v>55439.293350458916</c:v>
                </c:pt>
                <c:pt idx="1327">
                  <c:v>55426.818776498876</c:v>
                </c:pt>
                <c:pt idx="1328">
                  <c:v>55113.874565899809</c:v>
                </c:pt>
                <c:pt idx="1329">
                  <c:v>55114.277436570825</c:v>
                </c:pt>
                <c:pt idx="1330">
                  <c:v>54397.983795567576</c:v>
                </c:pt>
                <c:pt idx="1331">
                  <c:v>53884.994874089483</c:v>
                </c:pt>
                <c:pt idx="1332">
                  <c:v>53080.120945336777</c:v>
                </c:pt>
                <c:pt idx="1333">
                  <c:v>52503.187317692093</c:v>
                </c:pt>
                <c:pt idx="1334">
                  <c:v>53015.943767575176</c:v>
                </c:pt>
                <c:pt idx="1335">
                  <c:v>53675.738801639105</c:v>
                </c:pt>
                <c:pt idx="1336">
                  <c:v>55103.208504812916</c:v>
                </c:pt>
                <c:pt idx="1337">
                  <c:v>54949.130496520665</c:v>
                </c:pt>
                <c:pt idx="1338">
                  <c:v>54042.56075724223</c:v>
                </c:pt>
                <c:pt idx="1339">
                  <c:v>53505.08763103377</c:v>
                </c:pt>
                <c:pt idx="1340">
                  <c:v>53227.129093959884</c:v>
                </c:pt>
                <c:pt idx="1341">
                  <c:v>52761.063192327594</c:v>
                </c:pt>
                <c:pt idx="1342">
                  <c:v>52788.831233541881</c:v>
                </c:pt>
                <c:pt idx="1343">
                  <c:v>51742.249519222511</c:v>
                </c:pt>
                <c:pt idx="1344">
                  <c:v>52216.602903063955</c:v>
                </c:pt>
                <c:pt idx="1345">
                  <c:v>51731.796507039195</c:v>
                </c:pt>
                <c:pt idx="1346">
                  <c:v>51378.117105793186</c:v>
                </c:pt>
                <c:pt idx="1347">
                  <c:v>50827.453369083945</c:v>
                </c:pt>
                <c:pt idx="1348">
                  <c:v>50190.106360896461</c:v>
                </c:pt>
                <c:pt idx="1349">
                  <c:v>50234.114174927148</c:v>
                </c:pt>
                <c:pt idx="1350">
                  <c:v>50319.113078569855</c:v>
                </c:pt>
                <c:pt idx="1351">
                  <c:v>50294.812688589031</c:v>
                </c:pt>
                <c:pt idx="1352">
                  <c:v>49872.962644042782</c:v>
                </c:pt>
                <c:pt idx="1353">
                  <c:v>49242.159080517216</c:v>
                </c:pt>
                <c:pt idx="1354">
                  <c:v>49382.683053722234</c:v>
                </c:pt>
                <c:pt idx="1355">
                  <c:v>49191.79864476162</c:v>
                </c:pt>
                <c:pt idx="1356">
                  <c:v>49579.609721813009</c:v>
                </c:pt>
                <c:pt idx="1357">
                  <c:v>49854.880719052489</c:v>
                </c:pt>
                <c:pt idx="1358">
                  <c:v>50167.125512527156</c:v>
                </c:pt>
                <c:pt idx="1359">
                  <c:v>49892.813035120118</c:v>
                </c:pt>
                <c:pt idx="1360">
                  <c:v>51071.595598795255</c:v>
                </c:pt>
                <c:pt idx="1361">
                  <c:v>51210.40356720343</c:v>
                </c:pt>
                <c:pt idx="1362">
                  <c:v>52216.369029831425</c:v>
                </c:pt>
                <c:pt idx="1363">
                  <c:v>53254.997051906168</c:v>
                </c:pt>
                <c:pt idx="1364">
                  <c:v>54314.038522874791</c:v>
                </c:pt>
                <c:pt idx="1365">
                  <c:v>55180.410098911765</c:v>
                </c:pt>
                <c:pt idx="1366">
                  <c:v>55892.479204418843</c:v>
                </c:pt>
                <c:pt idx="1367">
                  <c:v>56559.134453225066</c:v>
                </c:pt>
                <c:pt idx="1368">
                  <c:v>59190.440390106945</c:v>
                </c:pt>
                <c:pt idx="1369">
                  <c:v>61027.731484833115</c:v>
                </c:pt>
                <c:pt idx="1370">
                  <c:v>62353.035628676917</c:v>
                </c:pt>
                <c:pt idx="1371">
                  <c:v>64329.745605537704</c:v>
                </c:pt>
                <c:pt idx="1372">
                  <c:v>67503.843082094449</c:v>
                </c:pt>
                <c:pt idx="1373">
                  <c:v>69028.424640390062</c:v>
                </c:pt>
                <c:pt idx="1374">
                  <c:v>70507.349458225406</c:v>
                </c:pt>
                <c:pt idx="1375">
                  <c:v>71507.40181260911</c:v>
                </c:pt>
                <c:pt idx="1376">
                  <c:v>73186.017527965829</c:v>
                </c:pt>
                <c:pt idx="1377">
                  <c:v>73358.196883939658</c:v>
                </c:pt>
                <c:pt idx="1378">
                  <c:v>73295.556501605868</c:v>
                </c:pt>
                <c:pt idx="1379">
                  <c:v>73637.704630945125</c:v>
                </c:pt>
                <c:pt idx="1380">
                  <c:v>73973.491728734458</c:v>
                </c:pt>
                <c:pt idx="1381">
                  <c:v>74076.082184468032</c:v>
                </c:pt>
                <c:pt idx="1382">
                  <c:v>74153.294390965253</c:v>
                </c:pt>
                <c:pt idx="1383">
                  <c:v>74286.51162775961</c:v>
                </c:pt>
                <c:pt idx="1384">
                  <c:v>74167.349611584257</c:v>
                </c:pt>
                <c:pt idx="1385">
                  <c:v>74007.449401252714</c:v>
                </c:pt>
                <c:pt idx="1386">
                  <c:v>74107.346510367948</c:v>
                </c:pt>
                <c:pt idx="1387">
                  <c:v>74410.777206392391</c:v>
                </c:pt>
                <c:pt idx="1388">
                  <c:v>73713.429700029708</c:v>
                </c:pt>
                <c:pt idx="1389">
                  <c:v>73517.720854712999</c:v>
                </c:pt>
                <c:pt idx="1390">
                  <c:v>73741.527926997936</c:v>
                </c:pt>
                <c:pt idx="1391">
                  <c:v>73529.985783746408</c:v>
                </c:pt>
                <c:pt idx="1392">
                  <c:v>73704.434190637156</c:v>
                </c:pt>
                <c:pt idx="1393">
                  <c:v>73363.259198207335</c:v>
                </c:pt>
                <c:pt idx="1394">
                  <c:v>73483.818847227376</c:v>
                </c:pt>
                <c:pt idx="1395">
                  <c:v>73537.847969084236</c:v>
                </c:pt>
                <c:pt idx="1396">
                  <c:v>73614.721179534696</c:v>
                </c:pt>
                <c:pt idx="1397">
                  <c:v>72929.684455776005</c:v>
                </c:pt>
                <c:pt idx="1398">
                  <c:v>73003.553556545405</c:v>
                </c:pt>
                <c:pt idx="1399">
                  <c:v>72703.308982846051</c:v>
                </c:pt>
                <c:pt idx="1400">
                  <c:v>72579.568617816738</c:v>
                </c:pt>
                <c:pt idx="1401">
                  <c:v>72874.38545032285</c:v>
                </c:pt>
                <c:pt idx="1402">
                  <c:v>72496.281914526073</c:v>
                </c:pt>
                <c:pt idx="1403">
                  <c:v>71973.08987281179</c:v>
                </c:pt>
                <c:pt idx="1404">
                  <c:v>72607.762957071929</c:v>
                </c:pt>
                <c:pt idx="1405">
                  <c:v>72203.185291729314</c:v>
                </c:pt>
                <c:pt idx="1406">
                  <c:v>71784.644513376203</c:v>
                </c:pt>
                <c:pt idx="1407">
                  <c:v>71412.184570951416</c:v>
                </c:pt>
                <c:pt idx="1408">
                  <c:v>70504.866757703203</c:v>
                </c:pt>
                <c:pt idx="1409">
                  <c:v>70676.091198055685</c:v>
                </c:pt>
                <c:pt idx="1410">
                  <c:v>70993.189461806935</c:v>
                </c:pt>
                <c:pt idx="1411">
                  <c:v>71603.841482421354</c:v>
                </c:pt>
                <c:pt idx="1412">
                  <c:v>72864.992676809066</c:v>
                </c:pt>
                <c:pt idx="1413">
                  <c:v>73753.155711659783</c:v>
                </c:pt>
                <c:pt idx="1414">
                  <c:v>74430.110393223338</c:v>
                </c:pt>
                <c:pt idx="1415">
                  <c:v>74776.789415974737</c:v>
                </c:pt>
                <c:pt idx="1416">
                  <c:v>75638.413445485305</c:v>
                </c:pt>
                <c:pt idx="1417">
                  <c:v>76188.5001080027</c:v>
                </c:pt>
                <c:pt idx="1418">
                  <c:v>75778.313489758293</c:v>
                </c:pt>
                <c:pt idx="1419">
                  <c:v>75763.114332686164</c:v>
                </c:pt>
                <c:pt idx="1420">
                  <c:v>75205.014107978393</c:v>
                </c:pt>
                <c:pt idx="1421">
                  <c:v>74399.102566990405</c:v>
                </c:pt>
                <c:pt idx="1422">
                  <c:v>74108.163064342414</c:v>
                </c:pt>
                <c:pt idx="1423">
                  <c:v>74307.135322282134</c:v>
                </c:pt>
                <c:pt idx="1424">
                  <c:v>72777.186293206643</c:v>
                </c:pt>
                <c:pt idx="1425">
                  <c:v>71559.71512990295</c:v>
                </c:pt>
                <c:pt idx="1426">
                  <c:v>71031.160222789404</c:v>
                </c:pt>
                <c:pt idx="1427">
                  <c:v>70506.182895337872</c:v>
                </c:pt>
                <c:pt idx="1428">
                  <c:v>69197.74846026054</c:v>
                </c:pt>
                <c:pt idx="1429">
                  <c:v>68931.237897777566</c:v>
                </c:pt>
                <c:pt idx="1430">
                  <c:v>68683.416369566738</c:v>
                </c:pt>
                <c:pt idx="1431">
                  <c:v>68081.050029056292</c:v>
                </c:pt>
                <c:pt idx="1432">
                  <c:v>68184.138066110856</c:v>
                </c:pt>
                <c:pt idx="1433">
                  <c:v>67332.078410593676</c:v>
                </c:pt>
                <c:pt idx="1434">
                  <c:v>65918.439465800984</c:v>
                </c:pt>
                <c:pt idx="1435">
                  <c:v>64658.12084410213</c:v>
                </c:pt>
                <c:pt idx="1436">
                  <c:v>62662.05545444374</c:v>
                </c:pt>
                <c:pt idx="1437">
                  <c:v>61767.248657731274</c:v>
                </c:pt>
                <c:pt idx="1438">
                  <c:v>60699.250722986755</c:v>
                </c:pt>
                <c:pt idx="1439">
                  <c:v>59368.288769162034</c:v>
                </c:pt>
                <c:pt idx="1440">
                  <c:v>58282.326847213117</c:v>
                </c:pt>
                <c:pt idx="1441">
                  <c:v>58292.442465221029</c:v>
                </c:pt>
                <c:pt idx="1442">
                  <c:v>57788.955644983325</c:v>
                </c:pt>
                <c:pt idx="1443">
                  <c:v>57249.135376624625</c:v>
                </c:pt>
                <c:pt idx="1444">
                  <c:v>55863.985715669136</c:v>
                </c:pt>
                <c:pt idx="1445">
                  <c:v>55506.164675774795</c:v>
                </c:pt>
                <c:pt idx="1446">
                  <c:v>55264.378198272891</c:v>
                </c:pt>
                <c:pt idx="1447">
                  <c:v>55725.801075491174</c:v>
                </c:pt>
                <c:pt idx="1448">
                  <c:v>54543.803155336747</c:v>
                </c:pt>
                <c:pt idx="1449">
                  <c:v>54289.202106658151</c:v>
                </c:pt>
                <c:pt idx="1450">
                  <c:v>54276.687686145531</c:v>
                </c:pt>
                <c:pt idx="1451">
                  <c:v>54148.820700012722</c:v>
                </c:pt>
                <c:pt idx="1452">
                  <c:v>53638.846901081866</c:v>
                </c:pt>
                <c:pt idx="1453">
                  <c:v>53500.774992607534</c:v>
                </c:pt>
                <c:pt idx="1454">
                  <c:v>53695.039951041064</c:v>
                </c:pt>
                <c:pt idx="1455">
                  <c:v>53577.766741545616</c:v>
                </c:pt>
                <c:pt idx="1456">
                  <c:v>53885.959200705729</c:v>
                </c:pt>
                <c:pt idx="1457">
                  <c:v>53919.122945684074</c:v>
                </c:pt>
                <c:pt idx="1458">
                  <c:v>54137.553136194423</c:v>
                </c:pt>
                <c:pt idx="1459">
                  <c:v>54333.080569568818</c:v>
                </c:pt>
                <c:pt idx="1460">
                  <c:v>56332.573363440286</c:v>
                </c:pt>
                <c:pt idx="1461">
                  <c:v>57226.075435852195</c:v>
                </c:pt>
                <c:pt idx="1462">
                  <c:v>58051.612304978058</c:v>
                </c:pt>
                <c:pt idx="1463">
                  <c:v>58942.373375095543</c:v>
                </c:pt>
                <c:pt idx="1464">
                  <c:v>61298.502424686005</c:v>
                </c:pt>
                <c:pt idx="1465">
                  <c:v>64125.760891579805</c:v>
                </c:pt>
                <c:pt idx="1466">
                  <c:v>65686.50149424182</c:v>
                </c:pt>
                <c:pt idx="1467">
                  <c:v>67806.792015278465</c:v>
                </c:pt>
                <c:pt idx="1468">
                  <c:v>70698.441710007231</c:v>
                </c:pt>
                <c:pt idx="1469">
                  <c:v>72135.41992190732</c:v>
                </c:pt>
                <c:pt idx="1470">
                  <c:v>72402.965894052148</c:v>
                </c:pt>
                <c:pt idx="1471">
                  <c:v>72516.771852782025</c:v>
                </c:pt>
                <c:pt idx="1472">
                  <c:v>72925.764275856185</c:v>
                </c:pt>
                <c:pt idx="1473">
                  <c:v>72916.246756603068</c:v>
                </c:pt>
                <c:pt idx="1474">
                  <c:v>73375.712146902719</c:v>
                </c:pt>
                <c:pt idx="1475">
                  <c:v>73359.783337382396</c:v>
                </c:pt>
                <c:pt idx="1476">
                  <c:v>73543.479348186287</c:v>
                </c:pt>
                <c:pt idx="1477">
                  <c:v>74024.684937412778</c:v>
                </c:pt>
                <c:pt idx="1478">
                  <c:v>74155.085483486502</c:v>
                </c:pt>
                <c:pt idx="1479">
                  <c:v>73647.979635162759</c:v>
                </c:pt>
                <c:pt idx="1480">
                  <c:v>74059.64518122861</c:v>
                </c:pt>
                <c:pt idx="1481">
                  <c:v>74136.771687602974</c:v>
                </c:pt>
                <c:pt idx="1482">
                  <c:v>74391.833875026612</c:v>
                </c:pt>
                <c:pt idx="1483">
                  <c:v>74900.272079933638</c:v>
                </c:pt>
                <c:pt idx="1484">
                  <c:v>74880.711227121938</c:v>
                </c:pt>
                <c:pt idx="1485">
                  <c:v>75079.181498594422</c:v>
                </c:pt>
                <c:pt idx="1486">
                  <c:v>75231.448190738025</c:v>
                </c:pt>
                <c:pt idx="1487">
                  <c:v>75003.107622000054</c:v>
                </c:pt>
                <c:pt idx="1488">
                  <c:v>73665.718559427594</c:v>
                </c:pt>
                <c:pt idx="1489">
                  <c:v>73355.993429658993</c:v>
                </c:pt>
                <c:pt idx="1490">
                  <c:v>73364.018285043101</c:v>
                </c:pt>
                <c:pt idx="1491">
                  <c:v>73166.573011068598</c:v>
                </c:pt>
                <c:pt idx="1492">
                  <c:v>73977.868241784832</c:v>
                </c:pt>
                <c:pt idx="1493">
                  <c:v>73748.317258928262</c:v>
                </c:pt>
                <c:pt idx="1494">
                  <c:v>73228.767672669797</c:v>
                </c:pt>
                <c:pt idx="1495">
                  <c:v>72791.797363220656</c:v>
                </c:pt>
                <c:pt idx="1496">
                  <c:v>73065.474498361902</c:v>
                </c:pt>
                <c:pt idx="1497">
                  <c:v>73278.888828876894</c:v>
                </c:pt>
                <c:pt idx="1498">
                  <c:v>73703.601818182084</c:v>
                </c:pt>
                <c:pt idx="1499">
                  <c:v>73790.621883133834</c:v>
                </c:pt>
                <c:pt idx="1500">
                  <c:v>74307.301516445557</c:v>
                </c:pt>
                <c:pt idx="1501">
                  <c:v>74355.494620121739</c:v>
                </c:pt>
                <c:pt idx="1502">
                  <c:v>73906.168074966161</c:v>
                </c:pt>
                <c:pt idx="1503">
                  <c:v>73622.189905196225</c:v>
                </c:pt>
                <c:pt idx="1504">
                  <c:v>73985.316543585315</c:v>
                </c:pt>
                <c:pt idx="1505">
                  <c:v>74279.788573260434</c:v>
                </c:pt>
                <c:pt idx="1506">
                  <c:v>74781.422628926011</c:v>
                </c:pt>
                <c:pt idx="1507">
                  <c:v>75309.8215538066</c:v>
                </c:pt>
                <c:pt idx="1508">
                  <c:v>73887.060151308542</c:v>
                </c:pt>
                <c:pt idx="1509">
                  <c:v>74910.296391268406</c:v>
                </c:pt>
                <c:pt idx="1510">
                  <c:v>75306.671473589362</c:v>
                </c:pt>
                <c:pt idx="1511">
                  <c:v>75349.068205403368</c:v>
                </c:pt>
                <c:pt idx="1512">
                  <c:v>75706.672391949542</c:v>
                </c:pt>
                <c:pt idx="1513">
                  <c:v>75592.396484181474</c:v>
                </c:pt>
                <c:pt idx="1514">
                  <c:v>75795.518590360618</c:v>
                </c:pt>
                <c:pt idx="1515">
                  <c:v>76101.583363759812</c:v>
                </c:pt>
                <c:pt idx="1516">
                  <c:v>76633.283745710316</c:v>
                </c:pt>
                <c:pt idx="1517">
                  <c:v>76324.731265940674</c:v>
                </c:pt>
                <c:pt idx="1518">
                  <c:v>76251.271843795927</c:v>
                </c:pt>
                <c:pt idx="1519">
                  <c:v>75630.973553509844</c:v>
                </c:pt>
                <c:pt idx="1520">
                  <c:v>74535.735594429629</c:v>
                </c:pt>
                <c:pt idx="1521">
                  <c:v>73525.323136407154</c:v>
                </c:pt>
                <c:pt idx="1522">
                  <c:v>72575.555128885055</c:v>
                </c:pt>
                <c:pt idx="1523">
                  <c:v>71098.738574118863</c:v>
                </c:pt>
                <c:pt idx="1524">
                  <c:v>68921.587022725857</c:v>
                </c:pt>
                <c:pt idx="1525">
                  <c:v>68228.623037601385</c:v>
                </c:pt>
                <c:pt idx="1526">
                  <c:v>66726.503321323398</c:v>
                </c:pt>
                <c:pt idx="1527">
                  <c:v>65921.596554205942</c:v>
                </c:pt>
                <c:pt idx="1528">
                  <c:v>66236.817624845251</c:v>
                </c:pt>
                <c:pt idx="1529">
                  <c:v>65568.055514606953</c:v>
                </c:pt>
                <c:pt idx="1530">
                  <c:v>64930.906337544213</c:v>
                </c:pt>
                <c:pt idx="1531">
                  <c:v>63758.148212179498</c:v>
                </c:pt>
                <c:pt idx="1532">
                  <c:v>61834.612158051881</c:v>
                </c:pt>
                <c:pt idx="1533">
                  <c:v>60346.634563919375</c:v>
                </c:pt>
                <c:pt idx="1534">
                  <c:v>59290.841287794792</c:v>
                </c:pt>
                <c:pt idx="1535">
                  <c:v>57764.629224591306</c:v>
                </c:pt>
                <c:pt idx="1536">
                  <c:v>56645.733626451874</c:v>
                </c:pt>
                <c:pt idx="1537">
                  <c:v>56352.855859342817</c:v>
                </c:pt>
                <c:pt idx="1538">
                  <c:v>55738.201362662454</c:v>
                </c:pt>
                <c:pt idx="1539">
                  <c:v>55309.065406034584</c:v>
                </c:pt>
                <c:pt idx="1540">
                  <c:v>54039.270713506434</c:v>
                </c:pt>
                <c:pt idx="1541">
                  <c:v>53563.307849320023</c:v>
                </c:pt>
                <c:pt idx="1542">
                  <c:v>53871.133880384528</c:v>
                </c:pt>
                <c:pt idx="1543">
                  <c:v>54024.516676465042</c:v>
                </c:pt>
                <c:pt idx="1544">
                  <c:v>53464.457963668923</c:v>
                </c:pt>
                <c:pt idx="1545">
                  <c:v>53507.039711636236</c:v>
                </c:pt>
                <c:pt idx="1546">
                  <c:v>53833.83290190433</c:v>
                </c:pt>
                <c:pt idx="1547">
                  <c:v>53677.322852274789</c:v>
                </c:pt>
                <c:pt idx="1548">
                  <c:v>53184.269221060975</c:v>
                </c:pt>
                <c:pt idx="1549">
                  <c:v>53281.937125811717</c:v>
                </c:pt>
                <c:pt idx="1550">
                  <c:v>53249.550288489452</c:v>
                </c:pt>
                <c:pt idx="1551">
                  <c:v>53086.194040492672</c:v>
                </c:pt>
                <c:pt idx="1552">
                  <c:v>53737.047828559495</c:v>
                </c:pt>
                <c:pt idx="1553">
                  <c:v>53860.351483383194</c:v>
                </c:pt>
                <c:pt idx="1554">
                  <c:v>53807.75503530963</c:v>
                </c:pt>
                <c:pt idx="1555">
                  <c:v>53942.657641109152</c:v>
                </c:pt>
                <c:pt idx="1556">
                  <c:v>55674.158742103224</c:v>
                </c:pt>
                <c:pt idx="1557">
                  <c:v>56984.585504803428</c:v>
                </c:pt>
                <c:pt idx="1558">
                  <c:v>57776.430612072341</c:v>
                </c:pt>
                <c:pt idx="1559">
                  <c:v>58866.17415205999</c:v>
                </c:pt>
                <c:pt idx="1560">
                  <c:v>62197.617454678206</c:v>
                </c:pt>
                <c:pt idx="1561">
                  <c:v>64985.001136130566</c:v>
                </c:pt>
                <c:pt idx="1562">
                  <c:v>66688.183152129699</c:v>
                </c:pt>
                <c:pt idx="1563">
                  <c:v>68312.320220452501</c:v>
                </c:pt>
                <c:pt idx="1564">
                  <c:v>70869.056438036976</c:v>
                </c:pt>
                <c:pt idx="1565">
                  <c:v>72137.729019610502</c:v>
                </c:pt>
                <c:pt idx="1566">
                  <c:v>73051.001389526908</c:v>
                </c:pt>
                <c:pt idx="1567">
                  <c:v>73531.132523474618</c:v>
                </c:pt>
                <c:pt idx="1568">
                  <c:v>73651.17957362927</c:v>
                </c:pt>
                <c:pt idx="1569">
                  <c:v>73661.788968513385</c:v>
                </c:pt>
                <c:pt idx="1570">
                  <c:v>73404.091902779008</c:v>
                </c:pt>
                <c:pt idx="1571">
                  <c:v>73295.409329665927</c:v>
                </c:pt>
                <c:pt idx="1572">
                  <c:v>73548.113962775053</c:v>
                </c:pt>
                <c:pt idx="1573">
                  <c:v>73516.148217411508</c:v>
                </c:pt>
                <c:pt idx="1574">
                  <c:v>73626.933046576029</c:v>
                </c:pt>
                <c:pt idx="1575">
                  <c:v>73160.167527585683</c:v>
                </c:pt>
                <c:pt idx="1576">
                  <c:v>73214.983769028811</c:v>
                </c:pt>
                <c:pt idx="1577">
                  <c:v>73099.342866546649</c:v>
                </c:pt>
                <c:pt idx="1578">
                  <c:v>72908.165715577663</c:v>
                </c:pt>
                <c:pt idx="1579">
                  <c:v>73275.013901825878</c:v>
                </c:pt>
                <c:pt idx="1580">
                  <c:v>73019.018223811276</c:v>
                </c:pt>
                <c:pt idx="1581">
                  <c:v>73117.011508701471</c:v>
                </c:pt>
                <c:pt idx="1582">
                  <c:v>73255.813870559359</c:v>
                </c:pt>
                <c:pt idx="1583">
                  <c:v>73243.184716004034</c:v>
                </c:pt>
                <c:pt idx="1584">
                  <c:v>72972.518898965413</c:v>
                </c:pt>
                <c:pt idx="1585">
                  <c:v>72862.739444373059</c:v>
                </c:pt>
                <c:pt idx="1586">
                  <c:v>72680.540382444611</c:v>
                </c:pt>
                <c:pt idx="1587">
                  <c:v>72357.583674312467</c:v>
                </c:pt>
                <c:pt idx="1588">
                  <c:v>71924.214171661486</c:v>
                </c:pt>
                <c:pt idx="1589">
                  <c:v>71670.107100093126</c:v>
                </c:pt>
                <c:pt idx="1590">
                  <c:v>71403.971575764808</c:v>
                </c:pt>
                <c:pt idx="1591">
                  <c:v>71222.48114172151</c:v>
                </c:pt>
                <c:pt idx="1592">
                  <c:v>71066.885159991434</c:v>
                </c:pt>
                <c:pt idx="1593">
                  <c:v>70944.686996705786</c:v>
                </c:pt>
                <c:pt idx="1594">
                  <c:v>71060.167712042356</c:v>
                </c:pt>
                <c:pt idx="1595">
                  <c:v>71050.684432791648</c:v>
                </c:pt>
                <c:pt idx="1596">
                  <c:v>70927.330919718734</c:v>
                </c:pt>
                <c:pt idx="1597">
                  <c:v>70779.799960299322</c:v>
                </c:pt>
                <c:pt idx="1598">
                  <c:v>70537.71813774771</c:v>
                </c:pt>
                <c:pt idx="1599">
                  <c:v>70649.451675281889</c:v>
                </c:pt>
                <c:pt idx="1600">
                  <c:v>70919.721229369068</c:v>
                </c:pt>
                <c:pt idx="1601">
                  <c:v>71399.648124706422</c:v>
                </c:pt>
                <c:pt idx="1602">
                  <c:v>71921.827182959008</c:v>
                </c:pt>
                <c:pt idx="1603">
                  <c:v>72485.711365024748</c:v>
                </c:pt>
                <c:pt idx="1604">
                  <c:v>71764.842178442603</c:v>
                </c:pt>
                <c:pt idx="1605">
                  <c:v>72618.330302830465</c:v>
                </c:pt>
                <c:pt idx="1606">
                  <c:v>73247.401442376708</c:v>
                </c:pt>
                <c:pt idx="1607">
                  <c:v>73952.385670669799</c:v>
                </c:pt>
                <c:pt idx="1608">
                  <c:v>73785.671900102257</c:v>
                </c:pt>
                <c:pt idx="1609">
                  <c:v>73683.211195956392</c:v>
                </c:pt>
                <c:pt idx="1610">
                  <c:v>73469.884567903529</c:v>
                </c:pt>
                <c:pt idx="1611">
                  <c:v>73382.661065276916</c:v>
                </c:pt>
                <c:pt idx="1612">
                  <c:v>74578.915841619484</c:v>
                </c:pt>
                <c:pt idx="1613">
                  <c:v>73790.842340692878</c:v>
                </c:pt>
                <c:pt idx="1614">
                  <c:v>73606.446111829035</c:v>
                </c:pt>
                <c:pt idx="1615">
                  <c:v>73381.354338637087</c:v>
                </c:pt>
                <c:pt idx="1616">
                  <c:v>73046.636690278363</c:v>
                </c:pt>
                <c:pt idx="1617">
                  <c:v>72446.447693543494</c:v>
                </c:pt>
                <c:pt idx="1618">
                  <c:v>71374.87257960494</c:v>
                </c:pt>
                <c:pt idx="1619">
                  <c:v>70408.594082990225</c:v>
                </c:pt>
                <c:pt idx="1620">
                  <c:v>66445.533666381161</c:v>
                </c:pt>
                <c:pt idx="1621">
                  <c:v>65823.300315376648</c:v>
                </c:pt>
                <c:pt idx="1622">
                  <c:v>64812.380664804543</c:v>
                </c:pt>
                <c:pt idx="1623">
                  <c:v>64033.619843818553</c:v>
                </c:pt>
                <c:pt idx="1624">
                  <c:v>64740.771604424932</c:v>
                </c:pt>
                <c:pt idx="1625">
                  <c:v>64541.848003330793</c:v>
                </c:pt>
                <c:pt idx="1626">
                  <c:v>64110.028311312992</c:v>
                </c:pt>
                <c:pt idx="1627">
                  <c:v>62859.161932605428</c:v>
                </c:pt>
                <c:pt idx="1628">
                  <c:v>61275.874788972673</c:v>
                </c:pt>
                <c:pt idx="1629">
                  <c:v>60073.85247445423</c:v>
                </c:pt>
                <c:pt idx="1630">
                  <c:v>59994.284715981521</c:v>
                </c:pt>
                <c:pt idx="1631">
                  <c:v>59565.886621392885</c:v>
                </c:pt>
                <c:pt idx="1632">
                  <c:v>57683.608368474619</c:v>
                </c:pt>
                <c:pt idx="1633">
                  <c:v>57046.997820688826</c:v>
                </c:pt>
                <c:pt idx="1634">
                  <c:v>56670.117914450202</c:v>
                </c:pt>
                <c:pt idx="1635">
                  <c:v>56114.457540203191</c:v>
                </c:pt>
                <c:pt idx="1636">
                  <c:v>55974.554091953338</c:v>
                </c:pt>
                <c:pt idx="1637">
                  <c:v>55186.491804126723</c:v>
                </c:pt>
                <c:pt idx="1638">
                  <c:v>55129.295982636242</c:v>
                </c:pt>
                <c:pt idx="1639">
                  <c:v>54839.246119348136</c:v>
                </c:pt>
                <c:pt idx="1640">
                  <c:v>54296.800383673624</c:v>
                </c:pt>
                <c:pt idx="1641">
                  <c:v>54340.64040166932</c:v>
                </c:pt>
                <c:pt idx="1642">
                  <c:v>54218.218777315858</c:v>
                </c:pt>
                <c:pt idx="1643">
                  <c:v>54237.636863334068</c:v>
                </c:pt>
                <c:pt idx="1644">
                  <c:v>53018.929055266592</c:v>
                </c:pt>
                <c:pt idx="1645">
                  <c:v>52421.35170970625</c:v>
                </c:pt>
                <c:pt idx="1646">
                  <c:v>52474.851813514717</c:v>
                </c:pt>
                <c:pt idx="1647">
                  <c:v>52474.960540539709</c:v>
                </c:pt>
                <c:pt idx="1648">
                  <c:v>52626.3239774166</c:v>
                </c:pt>
                <c:pt idx="1649">
                  <c:v>52633.915246244571</c:v>
                </c:pt>
                <c:pt idx="1650">
                  <c:v>52881.159299795603</c:v>
                </c:pt>
                <c:pt idx="1651">
                  <c:v>53437.230554070942</c:v>
                </c:pt>
                <c:pt idx="1652">
                  <c:v>54856.192117242463</c:v>
                </c:pt>
                <c:pt idx="1653">
                  <c:v>55491.454489964482</c:v>
                </c:pt>
                <c:pt idx="1654">
                  <c:v>56364.945383451734</c:v>
                </c:pt>
                <c:pt idx="1655">
                  <c:v>57486.649462720627</c:v>
                </c:pt>
                <c:pt idx="1656">
                  <c:v>60654.609769263181</c:v>
                </c:pt>
                <c:pt idx="1657">
                  <c:v>63461.270171577875</c:v>
                </c:pt>
                <c:pt idx="1658">
                  <c:v>64845.936868289551</c:v>
                </c:pt>
                <c:pt idx="1659">
                  <c:v>66787.425095819402</c:v>
                </c:pt>
                <c:pt idx="1660">
                  <c:v>68540.95613424007</c:v>
                </c:pt>
                <c:pt idx="1661">
                  <c:v>69366.496607576439</c:v>
                </c:pt>
                <c:pt idx="1662">
                  <c:v>70172.993832815497</c:v>
                </c:pt>
                <c:pt idx="1663">
                  <c:v>70528.620709283787</c:v>
                </c:pt>
                <c:pt idx="1664">
                  <c:v>70741.79616071799</c:v>
                </c:pt>
                <c:pt idx="1665">
                  <c:v>70179.182863418115</c:v>
                </c:pt>
                <c:pt idx="1666">
                  <c:v>70247.851088039286</c:v>
                </c:pt>
                <c:pt idx="1667">
                  <c:v>70243.541252888157</c:v>
                </c:pt>
                <c:pt idx="1668">
                  <c:v>71915.768304412108</c:v>
                </c:pt>
                <c:pt idx="1669">
                  <c:v>71982.794811025218</c:v>
                </c:pt>
                <c:pt idx="1670">
                  <c:v>72175.669144801592</c:v>
                </c:pt>
                <c:pt idx="1671">
                  <c:v>72414.530805259361</c:v>
                </c:pt>
                <c:pt idx="1672">
                  <c:v>73447.05950153328</c:v>
                </c:pt>
                <c:pt idx="1673">
                  <c:v>73399.861960966722</c:v>
                </c:pt>
                <c:pt idx="1674">
                  <c:v>72735.0756956814</c:v>
                </c:pt>
                <c:pt idx="1675">
                  <c:v>72520.35844297109</c:v>
                </c:pt>
                <c:pt idx="1676">
                  <c:v>72348.243562322983</c:v>
                </c:pt>
                <c:pt idx="1677">
                  <c:v>72285.287411078578</c:v>
                </c:pt>
                <c:pt idx="1678">
                  <c:v>72065.192275423993</c:v>
                </c:pt>
                <c:pt idx="1679">
                  <c:v>71870.898883772184</c:v>
                </c:pt>
                <c:pt idx="1680">
                  <c:v>71012.2613433566</c:v>
                </c:pt>
                <c:pt idx="1681">
                  <c:v>70666.15458918293</c:v>
                </c:pt>
                <c:pt idx="1682">
                  <c:v>70221.306876617018</c:v>
                </c:pt>
                <c:pt idx="1683">
                  <c:v>69922.566660448458</c:v>
                </c:pt>
                <c:pt idx="1684">
                  <c:v>69936.404427017274</c:v>
                </c:pt>
                <c:pt idx="1685">
                  <c:v>70084.332450323738</c:v>
                </c:pt>
                <c:pt idx="1686">
                  <c:v>70277.576616172213</c:v>
                </c:pt>
                <c:pt idx="1687">
                  <c:v>69634.685530877032</c:v>
                </c:pt>
                <c:pt idx="1688">
                  <c:v>69009.748220855763</c:v>
                </c:pt>
                <c:pt idx="1689">
                  <c:v>69492.356849243399</c:v>
                </c:pt>
                <c:pt idx="1690">
                  <c:v>69912.544551686748</c:v>
                </c:pt>
                <c:pt idx="1691">
                  <c:v>69677.42185943987</c:v>
                </c:pt>
                <c:pt idx="1692">
                  <c:v>69687.376689600438</c:v>
                </c:pt>
                <c:pt idx="1693">
                  <c:v>70094.58262553392</c:v>
                </c:pt>
                <c:pt idx="1694">
                  <c:v>70270.405838601408</c:v>
                </c:pt>
                <c:pt idx="1695">
                  <c:v>70173.676029821785</c:v>
                </c:pt>
                <c:pt idx="1696">
                  <c:v>70138.839330342031</c:v>
                </c:pt>
                <c:pt idx="1697">
                  <c:v>70031.239221864977</c:v>
                </c:pt>
                <c:pt idx="1698">
                  <c:v>70491.355172209471</c:v>
                </c:pt>
                <c:pt idx="1699">
                  <c:v>71006.468175237678</c:v>
                </c:pt>
                <c:pt idx="1700">
                  <c:v>70834.315049908822</c:v>
                </c:pt>
                <c:pt idx="1701">
                  <c:v>71647.984854823968</c:v>
                </c:pt>
                <c:pt idx="1702">
                  <c:v>72093.759650494787</c:v>
                </c:pt>
                <c:pt idx="1703">
                  <c:v>72425.719076440873</c:v>
                </c:pt>
                <c:pt idx="1704">
                  <c:v>72306.133765733422</c:v>
                </c:pt>
                <c:pt idx="1705">
                  <c:v>72617.588836580471</c:v>
                </c:pt>
                <c:pt idx="1706">
                  <c:v>72620.992012487812</c:v>
                </c:pt>
                <c:pt idx="1707">
                  <c:v>72587.715335571818</c:v>
                </c:pt>
                <c:pt idx="1708">
                  <c:v>72626.753543645609</c:v>
                </c:pt>
                <c:pt idx="1709">
                  <c:v>71860.890190684149</c:v>
                </c:pt>
                <c:pt idx="1710">
                  <c:v>71437.325743212408</c:v>
                </c:pt>
                <c:pt idx="1711">
                  <c:v>71068.727312165152</c:v>
                </c:pt>
                <c:pt idx="1712">
                  <c:v>70010.494986515478</c:v>
                </c:pt>
                <c:pt idx="1713">
                  <c:v>69045.570071280672</c:v>
                </c:pt>
                <c:pt idx="1714">
                  <c:v>68011.001391708283</c:v>
                </c:pt>
                <c:pt idx="1715">
                  <c:v>67222.258308513061</c:v>
                </c:pt>
                <c:pt idx="1716">
                  <c:v>65745.985388872388</c:v>
                </c:pt>
                <c:pt idx="1717">
                  <c:v>65109.66057490751</c:v>
                </c:pt>
                <c:pt idx="1718">
                  <c:v>64434.178413679336</c:v>
                </c:pt>
                <c:pt idx="1719">
                  <c:v>63628.824123723905</c:v>
                </c:pt>
                <c:pt idx="1720">
                  <c:v>63623.770219281607</c:v>
                </c:pt>
                <c:pt idx="1721">
                  <c:v>63318.96331544299</c:v>
                </c:pt>
                <c:pt idx="1722">
                  <c:v>62863.2917574518</c:v>
                </c:pt>
                <c:pt idx="1723">
                  <c:v>62145.343783702876</c:v>
                </c:pt>
                <c:pt idx="1724">
                  <c:v>61910.999000281576</c:v>
                </c:pt>
                <c:pt idx="1725">
                  <c:v>61018.864725858846</c:v>
                </c:pt>
                <c:pt idx="1726">
                  <c:v>60170.717240903905</c:v>
                </c:pt>
                <c:pt idx="1727">
                  <c:v>59710.428088208268</c:v>
                </c:pt>
                <c:pt idx="1728">
                  <c:v>58633.021361235544</c:v>
                </c:pt>
                <c:pt idx="1729">
                  <c:v>57651.616993167794</c:v>
                </c:pt>
                <c:pt idx="1730">
                  <c:v>57394.579898473203</c:v>
                </c:pt>
                <c:pt idx="1731">
                  <c:v>56785.888568520233</c:v>
                </c:pt>
                <c:pt idx="1732">
                  <c:v>56323.135937759878</c:v>
                </c:pt>
                <c:pt idx="1733">
                  <c:v>55818.082487238666</c:v>
                </c:pt>
                <c:pt idx="1734">
                  <c:v>55954.296825526326</c:v>
                </c:pt>
                <c:pt idx="1735">
                  <c:v>55709.906305739416</c:v>
                </c:pt>
                <c:pt idx="1736">
                  <c:v>55515.936492121582</c:v>
                </c:pt>
                <c:pt idx="1737">
                  <c:v>55457.141001748896</c:v>
                </c:pt>
                <c:pt idx="1738">
                  <c:v>55169.555417461037</c:v>
                </c:pt>
                <c:pt idx="1739">
                  <c:v>54779.965462158209</c:v>
                </c:pt>
                <c:pt idx="1740">
                  <c:v>53824.195442525794</c:v>
                </c:pt>
                <c:pt idx="1741">
                  <c:v>53410.697155280999</c:v>
                </c:pt>
                <c:pt idx="1742">
                  <c:v>53625.392982960555</c:v>
                </c:pt>
                <c:pt idx="1743">
                  <c:v>53276.592882168196</c:v>
                </c:pt>
                <c:pt idx="1744">
                  <c:v>53434.322957145203</c:v>
                </c:pt>
                <c:pt idx="1745">
                  <c:v>53452.010621523485</c:v>
                </c:pt>
                <c:pt idx="1746">
                  <c:v>53796.045755437372</c:v>
                </c:pt>
                <c:pt idx="1747">
                  <c:v>53894.927278049669</c:v>
                </c:pt>
                <c:pt idx="1748">
                  <c:v>54730.680082383304</c:v>
                </c:pt>
                <c:pt idx="1749">
                  <c:v>55590.237897950115</c:v>
                </c:pt>
                <c:pt idx="1750">
                  <c:v>56277.351047583172</c:v>
                </c:pt>
                <c:pt idx="1751">
                  <c:v>57042.734039342045</c:v>
                </c:pt>
                <c:pt idx="1752">
                  <c:v>60107.308160505243</c:v>
                </c:pt>
                <c:pt idx="1753">
                  <c:v>62943.919354126323</c:v>
                </c:pt>
                <c:pt idx="1754">
                  <c:v>64927.845161192636</c:v>
                </c:pt>
                <c:pt idx="1755">
                  <c:v>67149.491495538954</c:v>
                </c:pt>
                <c:pt idx="1756">
                  <c:v>68693.944269240616</c:v>
                </c:pt>
                <c:pt idx="1757">
                  <c:v>70312.77233509194</c:v>
                </c:pt>
                <c:pt idx="1758">
                  <c:v>70928.902155382588</c:v>
                </c:pt>
                <c:pt idx="1759">
                  <c:v>70972.812855956348</c:v>
                </c:pt>
                <c:pt idx="1760">
                  <c:v>71507.380587812338</c:v>
                </c:pt>
                <c:pt idx="1761">
                  <c:v>71397.432536249136</c:v>
                </c:pt>
                <c:pt idx="1762">
                  <c:v>71726.051059040983</c:v>
                </c:pt>
                <c:pt idx="1763">
                  <c:v>71606.184619892985</c:v>
                </c:pt>
                <c:pt idx="1764">
                  <c:v>72216.381308546406</c:v>
                </c:pt>
                <c:pt idx="1765">
                  <c:v>72326.74324364643</c:v>
                </c:pt>
                <c:pt idx="1766">
                  <c:v>72625.891136100705</c:v>
                </c:pt>
                <c:pt idx="1767">
                  <c:v>72660.543620363038</c:v>
                </c:pt>
                <c:pt idx="1768">
                  <c:v>72760.111144426221</c:v>
                </c:pt>
                <c:pt idx="1769">
                  <c:v>72648.659336034427</c:v>
                </c:pt>
                <c:pt idx="1770">
                  <c:v>72623.899809647512</c:v>
                </c:pt>
                <c:pt idx="1771">
                  <c:v>73003.81165808368</c:v>
                </c:pt>
                <c:pt idx="1772">
                  <c:v>72837.30092472308</c:v>
                </c:pt>
                <c:pt idx="1773">
                  <c:v>73208.207452303934</c:v>
                </c:pt>
                <c:pt idx="1774">
                  <c:v>73231.203518452079</c:v>
                </c:pt>
                <c:pt idx="1775">
                  <c:v>73167.761799922548</c:v>
                </c:pt>
                <c:pt idx="1776">
                  <c:v>72897.569135665224</c:v>
                </c:pt>
                <c:pt idx="1777">
                  <c:v>72663.357107340824</c:v>
                </c:pt>
                <c:pt idx="1778">
                  <c:v>72294.815142262305</c:v>
                </c:pt>
                <c:pt idx="1779">
                  <c:v>72234.576565942101</c:v>
                </c:pt>
                <c:pt idx="1780">
                  <c:v>73164.765299131002</c:v>
                </c:pt>
                <c:pt idx="1781">
                  <c:v>72911.071109930359</c:v>
                </c:pt>
                <c:pt idx="1782">
                  <c:v>72819.403615417978</c:v>
                </c:pt>
                <c:pt idx="1783">
                  <c:v>72178.996031580566</c:v>
                </c:pt>
                <c:pt idx="1784">
                  <c:v>71560.142429113708</c:v>
                </c:pt>
                <c:pt idx="1785">
                  <c:v>72204.932332785538</c:v>
                </c:pt>
                <c:pt idx="1786">
                  <c:v>72224.408086176118</c:v>
                </c:pt>
                <c:pt idx="1787">
                  <c:v>71971.540262412338</c:v>
                </c:pt>
                <c:pt idx="1788">
                  <c:v>71219.160662428083</c:v>
                </c:pt>
                <c:pt idx="1789">
                  <c:v>70924.053690954577</c:v>
                </c:pt>
                <c:pt idx="1790">
                  <c:v>70782.803068810637</c:v>
                </c:pt>
                <c:pt idx="1791">
                  <c:v>70992.63601521893</c:v>
                </c:pt>
                <c:pt idx="1792">
                  <c:v>70333.485133714115</c:v>
                </c:pt>
                <c:pt idx="1793">
                  <c:v>70494.822222741219</c:v>
                </c:pt>
                <c:pt idx="1794">
                  <c:v>70736.580467258696</c:v>
                </c:pt>
                <c:pt idx="1795">
                  <c:v>70885.03050042571</c:v>
                </c:pt>
                <c:pt idx="1796">
                  <c:v>69792.753600731157</c:v>
                </c:pt>
                <c:pt idx="1797">
                  <c:v>70036.916054069326</c:v>
                </c:pt>
                <c:pt idx="1798">
                  <c:v>70456.115602058664</c:v>
                </c:pt>
                <c:pt idx="1799">
                  <c:v>70512.834666557086</c:v>
                </c:pt>
                <c:pt idx="1800">
                  <c:v>70202.877345520872</c:v>
                </c:pt>
                <c:pt idx="1801">
                  <c:v>69939.166654108471</c:v>
                </c:pt>
                <c:pt idx="1802">
                  <c:v>69704.063985254688</c:v>
                </c:pt>
                <c:pt idx="1803">
                  <c:v>69854.604861139189</c:v>
                </c:pt>
                <c:pt idx="1804">
                  <c:v>71451.343720320074</c:v>
                </c:pt>
                <c:pt idx="1805">
                  <c:v>71084.684554903622</c:v>
                </c:pt>
                <c:pt idx="1806">
                  <c:v>70757.022149137003</c:v>
                </c:pt>
                <c:pt idx="1807">
                  <c:v>70584.127557558182</c:v>
                </c:pt>
                <c:pt idx="1808">
                  <c:v>70112.323952606021</c:v>
                </c:pt>
                <c:pt idx="1809">
                  <c:v>68809.602391841006</c:v>
                </c:pt>
                <c:pt idx="1810">
                  <c:v>68141.605775924676</c:v>
                </c:pt>
                <c:pt idx="1811">
                  <c:v>67200.531725493463</c:v>
                </c:pt>
                <c:pt idx="1812">
                  <c:v>66179.780588862748</c:v>
                </c:pt>
                <c:pt idx="1813">
                  <c:v>65979.485585568618</c:v>
                </c:pt>
                <c:pt idx="1814">
                  <c:v>65281.684749584187</c:v>
                </c:pt>
                <c:pt idx="1815">
                  <c:v>63646.747663674054</c:v>
                </c:pt>
                <c:pt idx="1816">
                  <c:v>61831.556187782538</c:v>
                </c:pt>
                <c:pt idx="1817">
                  <c:v>61415.432633456039</c:v>
                </c:pt>
                <c:pt idx="1818">
                  <c:v>61152.370499749166</c:v>
                </c:pt>
                <c:pt idx="1819">
                  <c:v>60390.383075008242</c:v>
                </c:pt>
                <c:pt idx="1820">
                  <c:v>59778.689037011834</c:v>
                </c:pt>
                <c:pt idx="1821">
                  <c:v>58063.326790932508</c:v>
                </c:pt>
                <c:pt idx="1822">
                  <c:v>57576.640999222567</c:v>
                </c:pt>
                <c:pt idx="1823">
                  <c:v>56810.641487187175</c:v>
                </c:pt>
                <c:pt idx="1824">
                  <c:v>56957.914545302359</c:v>
                </c:pt>
                <c:pt idx="1825">
                  <c:v>56383.04973464246</c:v>
                </c:pt>
                <c:pt idx="1826">
                  <c:v>56379.791327867839</c:v>
                </c:pt>
                <c:pt idx="1827">
                  <c:v>56147.248649834168</c:v>
                </c:pt>
                <c:pt idx="1828">
                  <c:v>56281.929396437095</c:v>
                </c:pt>
                <c:pt idx="1829">
                  <c:v>55908.681933957858</c:v>
                </c:pt>
                <c:pt idx="1830">
                  <c:v>55640.685435466097</c:v>
                </c:pt>
                <c:pt idx="1831">
                  <c:v>55399.382522909793</c:v>
                </c:pt>
                <c:pt idx="1832">
                  <c:v>54153.672968885585</c:v>
                </c:pt>
                <c:pt idx="1833">
                  <c:v>53707.5814031345</c:v>
                </c:pt>
                <c:pt idx="1834">
                  <c:v>53691.712463559976</c:v>
                </c:pt>
                <c:pt idx="1835">
                  <c:v>53470.864047853625</c:v>
                </c:pt>
                <c:pt idx="1836">
                  <c:v>52662.638203080169</c:v>
                </c:pt>
                <c:pt idx="1837">
                  <c:v>52132.107988227959</c:v>
                </c:pt>
                <c:pt idx="1838">
                  <c:v>51864.48172227636</c:v>
                </c:pt>
                <c:pt idx="1839">
                  <c:v>51769.30733068008</c:v>
                </c:pt>
                <c:pt idx="1840">
                  <c:v>52044.009863786596</c:v>
                </c:pt>
                <c:pt idx="1841">
                  <c:v>52282.729558386942</c:v>
                </c:pt>
                <c:pt idx="1842">
                  <c:v>52301.726151978401</c:v>
                </c:pt>
                <c:pt idx="1843">
                  <c:v>52507.172573639597</c:v>
                </c:pt>
                <c:pt idx="1844">
                  <c:v>52369.637492336784</c:v>
                </c:pt>
                <c:pt idx="1845">
                  <c:v>52230.404427291112</c:v>
                </c:pt>
                <c:pt idx="1846">
                  <c:v>51836.241729684472</c:v>
                </c:pt>
                <c:pt idx="1847">
                  <c:v>51818.932507437603</c:v>
                </c:pt>
                <c:pt idx="1848">
                  <c:v>53035.095742697828</c:v>
                </c:pt>
                <c:pt idx="1849">
                  <c:v>53346.668551097013</c:v>
                </c:pt>
                <c:pt idx="1850">
                  <c:v>53701.70573863545</c:v>
                </c:pt>
                <c:pt idx="1851">
                  <c:v>53893.002829729761</c:v>
                </c:pt>
                <c:pt idx="1852">
                  <c:v>55271.441249988238</c:v>
                </c:pt>
                <c:pt idx="1853">
                  <c:v>55851.702965815704</c:v>
                </c:pt>
                <c:pt idx="1854">
                  <c:v>56043.083153991778</c:v>
                </c:pt>
                <c:pt idx="1855">
                  <c:v>56444.386794313323</c:v>
                </c:pt>
                <c:pt idx="1856">
                  <c:v>56940.70123510874</c:v>
                </c:pt>
                <c:pt idx="1857">
                  <c:v>57792.859005252692</c:v>
                </c:pt>
                <c:pt idx="1858">
                  <c:v>58115.624690213575</c:v>
                </c:pt>
                <c:pt idx="1859">
                  <c:v>58838.317607447898</c:v>
                </c:pt>
                <c:pt idx="1860">
                  <c:v>59851.991675987854</c:v>
                </c:pt>
                <c:pt idx="1861">
                  <c:v>60917.488288454617</c:v>
                </c:pt>
                <c:pt idx="1862">
                  <c:v>60656.446314887093</c:v>
                </c:pt>
                <c:pt idx="1863">
                  <c:v>61330.888461072718</c:v>
                </c:pt>
                <c:pt idx="1864">
                  <c:v>62477.59655235934</c:v>
                </c:pt>
                <c:pt idx="1865">
                  <c:v>62857.460344651772</c:v>
                </c:pt>
                <c:pt idx="1866">
                  <c:v>63158.755345558151</c:v>
                </c:pt>
                <c:pt idx="1867">
                  <c:v>63498.880511483025</c:v>
                </c:pt>
                <c:pt idx="1868">
                  <c:v>63354.112179622593</c:v>
                </c:pt>
                <c:pt idx="1869">
                  <c:v>63125.478668642201</c:v>
                </c:pt>
                <c:pt idx="1870">
                  <c:v>63547.705553448402</c:v>
                </c:pt>
                <c:pt idx="1871">
                  <c:v>63676.167835060784</c:v>
                </c:pt>
                <c:pt idx="1872">
                  <c:v>63985.966771056817</c:v>
                </c:pt>
                <c:pt idx="1873">
                  <c:v>63629.989485207814</c:v>
                </c:pt>
                <c:pt idx="1874">
                  <c:v>63362.198827198168</c:v>
                </c:pt>
                <c:pt idx="1875">
                  <c:v>62578.407328905923</c:v>
                </c:pt>
                <c:pt idx="1876">
                  <c:v>62351.125797434026</c:v>
                </c:pt>
                <c:pt idx="1877">
                  <c:v>62138.927087119744</c:v>
                </c:pt>
                <c:pt idx="1878">
                  <c:v>61996.56336454815</c:v>
                </c:pt>
                <c:pt idx="1879">
                  <c:v>61516.380970713806</c:v>
                </c:pt>
                <c:pt idx="1880">
                  <c:v>61805.168959762996</c:v>
                </c:pt>
                <c:pt idx="1881">
                  <c:v>61795.605987407194</c:v>
                </c:pt>
                <c:pt idx="1882">
                  <c:v>61862.139918547786</c:v>
                </c:pt>
                <c:pt idx="1883">
                  <c:v>62000.889218413955</c:v>
                </c:pt>
                <c:pt idx="1884">
                  <c:v>62280.441817819992</c:v>
                </c:pt>
                <c:pt idx="1885">
                  <c:v>61279.880268547298</c:v>
                </c:pt>
                <c:pt idx="1886">
                  <c:v>61578.614277464105</c:v>
                </c:pt>
                <c:pt idx="1887">
                  <c:v>61792.483539472596</c:v>
                </c:pt>
                <c:pt idx="1888">
                  <c:v>60255.847097538099</c:v>
                </c:pt>
                <c:pt idx="1889">
                  <c:v>60498.699620493724</c:v>
                </c:pt>
                <c:pt idx="1890">
                  <c:v>60955.892756133675</c:v>
                </c:pt>
                <c:pt idx="1891">
                  <c:v>60365.936314023202</c:v>
                </c:pt>
                <c:pt idx="1892">
                  <c:v>61312.167990073351</c:v>
                </c:pt>
                <c:pt idx="1893">
                  <c:v>61929.771131635294</c:v>
                </c:pt>
                <c:pt idx="1894">
                  <c:v>62608.422996006251</c:v>
                </c:pt>
                <c:pt idx="1895">
                  <c:v>63115.557277548243</c:v>
                </c:pt>
                <c:pt idx="1896">
                  <c:v>63469.643554143993</c:v>
                </c:pt>
                <c:pt idx="1897">
                  <c:v>63531.51664005062</c:v>
                </c:pt>
                <c:pt idx="1898">
                  <c:v>63508.031202172817</c:v>
                </c:pt>
                <c:pt idx="1899">
                  <c:v>63184.053501221853</c:v>
                </c:pt>
                <c:pt idx="1900">
                  <c:v>63620.112145578918</c:v>
                </c:pt>
                <c:pt idx="1901">
                  <c:v>63293.730436041027</c:v>
                </c:pt>
                <c:pt idx="1902">
                  <c:v>62998.469284439932</c:v>
                </c:pt>
                <c:pt idx="1903">
                  <c:v>62939.569672422636</c:v>
                </c:pt>
                <c:pt idx="1904">
                  <c:v>63184.514639967143</c:v>
                </c:pt>
                <c:pt idx="1905">
                  <c:v>62216.971866306063</c:v>
                </c:pt>
                <c:pt idx="1906">
                  <c:v>61778.812567769011</c:v>
                </c:pt>
                <c:pt idx="1907">
                  <c:v>60636.740692942592</c:v>
                </c:pt>
                <c:pt idx="1908">
                  <c:v>59359.381963401276</c:v>
                </c:pt>
                <c:pt idx="1909">
                  <c:v>59105.851565556797</c:v>
                </c:pt>
                <c:pt idx="1910">
                  <c:v>58670.220020176581</c:v>
                </c:pt>
                <c:pt idx="1911">
                  <c:v>58365.778543263674</c:v>
                </c:pt>
                <c:pt idx="1912">
                  <c:v>58706.138383356702</c:v>
                </c:pt>
                <c:pt idx="1913">
                  <c:v>58659.817667178177</c:v>
                </c:pt>
                <c:pt idx="1914">
                  <c:v>57868.159978869502</c:v>
                </c:pt>
                <c:pt idx="1915">
                  <c:v>57322.318475943262</c:v>
                </c:pt>
                <c:pt idx="1916">
                  <c:v>57030.094472621851</c:v>
                </c:pt>
                <c:pt idx="1917">
                  <c:v>56681.533050676415</c:v>
                </c:pt>
                <c:pt idx="1918">
                  <c:v>56177.851803290891</c:v>
                </c:pt>
                <c:pt idx="1919">
                  <c:v>55503.921054567283</c:v>
                </c:pt>
                <c:pt idx="1920">
                  <c:v>55975.03585479359</c:v>
                </c:pt>
                <c:pt idx="1921">
                  <c:v>55769.794873146602</c:v>
                </c:pt>
                <c:pt idx="1922">
                  <c:v>54930.509541785577</c:v>
                </c:pt>
                <c:pt idx="1923">
                  <c:v>54567.381701992912</c:v>
                </c:pt>
                <c:pt idx="1924">
                  <c:v>53813.465506814755</c:v>
                </c:pt>
                <c:pt idx="1925">
                  <c:v>53560.405458476489</c:v>
                </c:pt>
                <c:pt idx="1926">
                  <c:v>53657.287845512175</c:v>
                </c:pt>
                <c:pt idx="1927">
                  <c:v>53415.911046634967</c:v>
                </c:pt>
                <c:pt idx="1928">
                  <c:v>53101.740603436723</c:v>
                </c:pt>
                <c:pt idx="1929">
                  <c:v>52796.016828423642</c:v>
                </c:pt>
                <c:pt idx="1930">
                  <c:v>52617.971018711578</c:v>
                </c:pt>
                <c:pt idx="1931">
                  <c:v>52086.543355376445</c:v>
                </c:pt>
                <c:pt idx="1932">
                  <c:v>50379.463385424089</c:v>
                </c:pt>
                <c:pt idx="1933">
                  <c:v>49917.563751213747</c:v>
                </c:pt>
                <c:pt idx="1934">
                  <c:v>50008.89925786684</c:v>
                </c:pt>
                <c:pt idx="1935">
                  <c:v>49733.669909285316</c:v>
                </c:pt>
                <c:pt idx="1936">
                  <c:v>48885.193640214115</c:v>
                </c:pt>
                <c:pt idx="1937">
                  <c:v>48824.586633459243</c:v>
                </c:pt>
                <c:pt idx="1938">
                  <c:v>48548.638445062024</c:v>
                </c:pt>
                <c:pt idx="1939">
                  <c:v>48736.467684688927</c:v>
                </c:pt>
                <c:pt idx="1940">
                  <c:v>49048.730699451451</c:v>
                </c:pt>
                <c:pt idx="1941">
                  <c:v>49083.100253167991</c:v>
                </c:pt>
                <c:pt idx="1942">
                  <c:v>48923.613325672151</c:v>
                </c:pt>
                <c:pt idx="1943">
                  <c:v>48586.13945724025</c:v>
                </c:pt>
                <c:pt idx="1944">
                  <c:v>48125.167306602678</c:v>
                </c:pt>
                <c:pt idx="1945">
                  <c:v>48355.321394062325</c:v>
                </c:pt>
                <c:pt idx="1946">
                  <c:v>48555.570543785958</c:v>
                </c:pt>
                <c:pt idx="1947">
                  <c:v>48792.366791236011</c:v>
                </c:pt>
                <c:pt idx="1948">
                  <c:v>49334.103498557328</c:v>
                </c:pt>
                <c:pt idx="1949">
                  <c:v>49730.296568233884</c:v>
                </c:pt>
                <c:pt idx="1950">
                  <c:v>50048.645893591827</c:v>
                </c:pt>
                <c:pt idx="1951">
                  <c:v>50450.835569062205</c:v>
                </c:pt>
                <c:pt idx="1952">
                  <c:v>51445.360866222552</c:v>
                </c:pt>
                <c:pt idx="1953">
                  <c:v>51883.2850901235</c:v>
                </c:pt>
                <c:pt idx="1954">
                  <c:v>52601.977133163557</c:v>
                </c:pt>
                <c:pt idx="1955">
                  <c:v>53109.931172422941</c:v>
                </c:pt>
                <c:pt idx="1956">
                  <c:v>55364.641335015534</c:v>
                </c:pt>
                <c:pt idx="1957">
                  <c:v>55333.222428520101</c:v>
                </c:pt>
                <c:pt idx="1958">
                  <c:v>55941.039937594069</c:v>
                </c:pt>
                <c:pt idx="1959">
                  <c:v>56072.721179896464</c:v>
                </c:pt>
                <c:pt idx="1960">
                  <c:v>56145.866034534112</c:v>
                </c:pt>
                <c:pt idx="1961">
                  <c:v>56362.281270987194</c:v>
                </c:pt>
                <c:pt idx="1962">
                  <c:v>56705.24635476878</c:v>
                </c:pt>
                <c:pt idx="1963">
                  <c:v>56233.339028639908</c:v>
                </c:pt>
                <c:pt idx="1964">
                  <c:v>56621.855529833541</c:v>
                </c:pt>
                <c:pt idx="1965">
                  <c:v>57035.566065046223</c:v>
                </c:pt>
                <c:pt idx="1966">
                  <c:v>57100.107668563855</c:v>
                </c:pt>
                <c:pt idx="1967">
                  <c:v>57179.754118971832</c:v>
                </c:pt>
                <c:pt idx="1968">
                  <c:v>57420.719837586759</c:v>
                </c:pt>
                <c:pt idx="1969">
                  <c:v>57398.687897820993</c:v>
                </c:pt>
                <c:pt idx="1970">
                  <c:v>56914.236516557532</c:v>
                </c:pt>
                <c:pt idx="1971">
                  <c:v>56544.88420475649</c:v>
                </c:pt>
                <c:pt idx="1972">
                  <c:v>55997.704137995133</c:v>
                </c:pt>
                <c:pt idx="1973">
                  <c:v>55576.998230136043</c:v>
                </c:pt>
                <c:pt idx="1974">
                  <c:v>55990.004742843994</c:v>
                </c:pt>
                <c:pt idx="1975">
                  <c:v>56009.251829084322</c:v>
                </c:pt>
                <c:pt idx="1976">
                  <c:v>55838.11829493699</c:v>
                </c:pt>
                <c:pt idx="1977">
                  <c:v>56038.272734010687</c:v>
                </c:pt>
                <c:pt idx="1978">
                  <c:v>55722.134992431136</c:v>
                </c:pt>
                <c:pt idx="1979">
                  <c:v>55745.939402962525</c:v>
                </c:pt>
                <c:pt idx="1980">
                  <c:v>55438.805580600674</c:v>
                </c:pt>
                <c:pt idx="1981">
                  <c:v>55193.216460497162</c:v>
                </c:pt>
                <c:pt idx="1982">
                  <c:v>55150.513971468812</c:v>
                </c:pt>
                <c:pt idx="1983">
                  <c:v>55116.417536835463</c:v>
                </c:pt>
                <c:pt idx="1984">
                  <c:v>55194.75505803022</c:v>
                </c:pt>
                <c:pt idx="1985">
                  <c:v>55198.064724691278</c:v>
                </c:pt>
                <c:pt idx="1986">
                  <c:v>55265.190347100775</c:v>
                </c:pt>
                <c:pt idx="1987">
                  <c:v>55891.086176954283</c:v>
                </c:pt>
                <c:pt idx="1988">
                  <c:v>57287.274934811758</c:v>
                </c:pt>
                <c:pt idx="1989">
                  <c:v>58179.245818346208</c:v>
                </c:pt>
                <c:pt idx="1990">
                  <c:v>59062.550577305949</c:v>
                </c:pt>
                <c:pt idx="1991">
                  <c:v>60209.596863703555</c:v>
                </c:pt>
                <c:pt idx="1992">
                  <c:v>61121.850243140354</c:v>
                </c:pt>
                <c:pt idx="1993">
                  <c:v>61989.010140167324</c:v>
                </c:pt>
                <c:pt idx="1994">
                  <c:v>61908.375735539194</c:v>
                </c:pt>
                <c:pt idx="1995">
                  <c:v>62110.619215225088</c:v>
                </c:pt>
                <c:pt idx="1996">
                  <c:v>61825.015346161585</c:v>
                </c:pt>
                <c:pt idx="1997">
                  <c:v>61256.009580584425</c:v>
                </c:pt>
                <c:pt idx="1998">
                  <c:v>61111.669549104488</c:v>
                </c:pt>
                <c:pt idx="1999">
                  <c:v>61190.557112910305</c:v>
                </c:pt>
                <c:pt idx="2000">
                  <c:v>61113.807847263735</c:v>
                </c:pt>
                <c:pt idx="2001">
                  <c:v>60154.115244904569</c:v>
                </c:pt>
                <c:pt idx="2002">
                  <c:v>59693.97106157559</c:v>
                </c:pt>
                <c:pt idx="2003">
                  <c:v>59469.423123742599</c:v>
                </c:pt>
                <c:pt idx="2004">
                  <c:v>60091.759394987981</c:v>
                </c:pt>
                <c:pt idx="2005">
                  <c:v>59921.491071660457</c:v>
                </c:pt>
                <c:pt idx="2006">
                  <c:v>60157.167610963079</c:v>
                </c:pt>
                <c:pt idx="2007">
                  <c:v>60369.034333418203</c:v>
                </c:pt>
                <c:pt idx="2008">
                  <c:v>61350.350999023867</c:v>
                </c:pt>
                <c:pt idx="2009">
                  <c:v>60891.165936228943</c:v>
                </c:pt>
                <c:pt idx="2010">
                  <c:v>60538.922812976816</c:v>
                </c:pt>
                <c:pt idx="2011">
                  <c:v>59740.492412154061</c:v>
                </c:pt>
                <c:pt idx="2012">
                  <c:v>59375.948918462615</c:v>
                </c:pt>
                <c:pt idx="2013">
                  <c:v>58866.062421525916</c:v>
                </c:pt>
                <c:pt idx="2014">
                  <c:v>58254.004758709169</c:v>
                </c:pt>
                <c:pt idx="2015">
                  <c:v>57687.949039651307</c:v>
                </c:pt>
                <c:pt idx="2016">
                  <c:v>57262.213255421731</c:v>
                </c:pt>
                <c:pt idx="2017">
                  <c:v>56746.835142667565</c:v>
                </c:pt>
                <c:pt idx="2018">
                  <c:v>56503.57554412834</c:v>
                </c:pt>
                <c:pt idx="2019">
                  <c:v>56267.239834721724</c:v>
                </c:pt>
                <c:pt idx="2020">
                  <c:v>55814.985869481141</c:v>
                </c:pt>
                <c:pt idx="2021">
                  <c:v>55479.856540158449</c:v>
                </c:pt>
                <c:pt idx="2022">
                  <c:v>55668.305704038568</c:v>
                </c:pt>
                <c:pt idx="2023">
                  <c:v>55457.394898374652</c:v>
                </c:pt>
                <c:pt idx="2024">
                  <c:v>54458.670094959634</c:v>
                </c:pt>
                <c:pt idx="2025">
                  <c:v>54512.604706400423</c:v>
                </c:pt>
                <c:pt idx="2026">
                  <c:v>54737.18528236432</c:v>
                </c:pt>
                <c:pt idx="2027">
                  <c:v>54624.304804867992</c:v>
                </c:pt>
                <c:pt idx="2028">
                  <c:v>54786.696526014515</c:v>
                </c:pt>
                <c:pt idx="2029">
                  <c:v>54510.230732903219</c:v>
                </c:pt>
                <c:pt idx="2030">
                  <c:v>54639.506364747285</c:v>
                </c:pt>
                <c:pt idx="2031">
                  <c:v>54614.105689310425</c:v>
                </c:pt>
                <c:pt idx="2032">
                  <c:v>54679.361527263354</c:v>
                </c:pt>
                <c:pt idx="2033">
                  <c:v>55243.124367566525</c:v>
                </c:pt>
                <c:pt idx="2034">
                  <c:v>55680.081061108373</c:v>
                </c:pt>
                <c:pt idx="2035">
                  <c:v>56132.143802943989</c:v>
                </c:pt>
                <c:pt idx="2036">
                  <c:v>57684.526040584664</c:v>
                </c:pt>
                <c:pt idx="2037">
                  <c:v>57895.647091877225</c:v>
                </c:pt>
                <c:pt idx="2038">
                  <c:v>58643.046273272419</c:v>
                </c:pt>
                <c:pt idx="2039">
                  <c:v>59023.674158249189</c:v>
                </c:pt>
                <c:pt idx="2040">
                  <c:v>60289.01564813083</c:v>
                </c:pt>
                <c:pt idx="2041">
                  <c:v>61975.974510729924</c:v>
                </c:pt>
                <c:pt idx="2042">
                  <c:v>63531.486204493056</c:v>
                </c:pt>
                <c:pt idx="2043">
                  <c:v>65484.233986484054</c:v>
                </c:pt>
                <c:pt idx="2044">
                  <c:v>67701.598918897522</c:v>
                </c:pt>
                <c:pt idx="2045">
                  <c:v>68999.648421328442</c:v>
                </c:pt>
                <c:pt idx="2046">
                  <c:v>69551.06443692006</c:v>
                </c:pt>
                <c:pt idx="2047">
                  <c:v>70238.306136737403</c:v>
                </c:pt>
                <c:pt idx="2048">
                  <c:v>71389.829453619444</c:v>
                </c:pt>
                <c:pt idx="2049">
                  <c:v>71960.994141450879</c:v>
                </c:pt>
                <c:pt idx="2050">
                  <c:v>71957.346479912463</c:v>
                </c:pt>
                <c:pt idx="2051">
                  <c:v>71864.237501324256</c:v>
                </c:pt>
                <c:pt idx="2052">
                  <c:v>72160.029873546911</c:v>
                </c:pt>
                <c:pt idx="2053">
                  <c:v>72283.246827077935</c:v>
                </c:pt>
                <c:pt idx="2054">
                  <c:v>72507.785153682387</c:v>
                </c:pt>
                <c:pt idx="2055">
                  <c:v>72623.279484926403</c:v>
                </c:pt>
                <c:pt idx="2056">
                  <c:v>73044.451337145132</c:v>
                </c:pt>
                <c:pt idx="2057">
                  <c:v>73076.537423101763</c:v>
                </c:pt>
                <c:pt idx="2058">
                  <c:v>73049.439564857734</c:v>
                </c:pt>
                <c:pt idx="2059">
                  <c:v>73101.468950436072</c:v>
                </c:pt>
                <c:pt idx="2060">
                  <c:v>73175.7489312338</c:v>
                </c:pt>
                <c:pt idx="2061">
                  <c:v>73471.108998397423</c:v>
                </c:pt>
                <c:pt idx="2062">
                  <c:v>73773.201130586793</c:v>
                </c:pt>
                <c:pt idx="2063">
                  <c:v>73720.530796192295</c:v>
                </c:pt>
                <c:pt idx="2064">
                  <c:v>73412.634483017508</c:v>
                </c:pt>
                <c:pt idx="2065">
                  <c:v>73237.23736775732</c:v>
                </c:pt>
                <c:pt idx="2066">
                  <c:v>73066.234185899608</c:v>
                </c:pt>
                <c:pt idx="2067">
                  <c:v>73047.071798612495</c:v>
                </c:pt>
                <c:pt idx="2068">
                  <c:v>72888.142522617112</c:v>
                </c:pt>
                <c:pt idx="2069">
                  <c:v>72771.612581476933</c:v>
                </c:pt>
                <c:pt idx="2070">
                  <c:v>73103.562796662372</c:v>
                </c:pt>
                <c:pt idx="2071">
                  <c:v>72901.348951598542</c:v>
                </c:pt>
                <c:pt idx="2072">
                  <c:v>72580.81607521254</c:v>
                </c:pt>
                <c:pt idx="2073">
                  <c:v>72515.001384355754</c:v>
                </c:pt>
                <c:pt idx="2074">
                  <c:v>72591.075260949976</c:v>
                </c:pt>
                <c:pt idx="2075">
                  <c:v>72672.402274748456</c:v>
                </c:pt>
                <c:pt idx="2076">
                  <c:v>72645.902315025232</c:v>
                </c:pt>
                <c:pt idx="2077">
                  <c:v>72873.465175171499</c:v>
                </c:pt>
                <c:pt idx="2078">
                  <c:v>72774.228437564059</c:v>
                </c:pt>
                <c:pt idx="2079">
                  <c:v>72703.999990145196</c:v>
                </c:pt>
                <c:pt idx="2080">
                  <c:v>72412.886283976331</c:v>
                </c:pt>
                <c:pt idx="2081">
                  <c:v>71887.490667841121</c:v>
                </c:pt>
                <c:pt idx="2082">
                  <c:v>71869.497046014643</c:v>
                </c:pt>
                <c:pt idx="2083">
                  <c:v>72301.808512569391</c:v>
                </c:pt>
                <c:pt idx="2084">
                  <c:v>72444.308594448696</c:v>
                </c:pt>
                <c:pt idx="2085">
                  <c:v>73589.797261089596</c:v>
                </c:pt>
                <c:pt idx="2086">
                  <c:v>74605.359735842023</c:v>
                </c:pt>
                <c:pt idx="2087">
                  <c:v>75301.102967941857</c:v>
                </c:pt>
                <c:pt idx="2088">
                  <c:v>74984.545936508774</c:v>
                </c:pt>
                <c:pt idx="2089">
                  <c:v>75020.685758417734</c:v>
                </c:pt>
                <c:pt idx="2090">
                  <c:v>74688.718723582075</c:v>
                </c:pt>
                <c:pt idx="2091">
                  <c:v>74452.231036621131</c:v>
                </c:pt>
                <c:pt idx="2092">
                  <c:v>74697.929484451524</c:v>
                </c:pt>
                <c:pt idx="2093">
                  <c:v>74449.769961363578</c:v>
                </c:pt>
                <c:pt idx="2094">
                  <c:v>74013.836863681892</c:v>
                </c:pt>
                <c:pt idx="2095">
                  <c:v>73530.624930457197</c:v>
                </c:pt>
                <c:pt idx="2096">
                  <c:v>72745.659060154358</c:v>
                </c:pt>
                <c:pt idx="2097">
                  <c:v>71677.395014514157</c:v>
                </c:pt>
                <c:pt idx="2098">
                  <c:v>71300.244792467332</c:v>
                </c:pt>
                <c:pt idx="2099">
                  <c:v>71245.089154509536</c:v>
                </c:pt>
                <c:pt idx="2100">
                  <c:v>71261.327325454564</c:v>
                </c:pt>
                <c:pt idx="2101">
                  <c:v>70636.502146435276</c:v>
                </c:pt>
                <c:pt idx="2102">
                  <c:v>69551.701381057457</c:v>
                </c:pt>
                <c:pt idx="2103">
                  <c:v>68117.644181756608</c:v>
                </c:pt>
                <c:pt idx="2104">
                  <c:v>67723.025551487066</c:v>
                </c:pt>
                <c:pt idx="2105">
                  <c:v>67624.448784919179</c:v>
                </c:pt>
                <c:pt idx="2106">
                  <c:v>66829.371101052951</c:v>
                </c:pt>
                <c:pt idx="2107">
                  <c:v>66611.237857463566</c:v>
                </c:pt>
                <c:pt idx="2108">
                  <c:v>65728.192601679606</c:v>
                </c:pt>
                <c:pt idx="2109">
                  <c:v>64209.216191841151</c:v>
                </c:pt>
                <c:pt idx="2110">
                  <c:v>63422.105816127012</c:v>
                </c:pt>
                <c:pt idx="2111">
                  <c:v>62021.807256816312</c:v>
                </c:pt>
                <c:pt idx="2112">
                  <c:v>61811.034612565374</c:v>
                </c:pt>
                <c:pt idx="2113">
                  <c:v>61002.887059259374</c:v>
                </c:pt>
                <c:pt idx="2114">
                  <c:v>60177.112912924211</c:v>
                </c:pt>
                <c:pt idx="2115">
                  <c:v>59574.319072968792</c:v>
                </c:pt>
                <c:pt idx="2116">
                  <c:v>59354.808219927894</c:v>
                </c:pt>
                <c:pt idx="2117">
                  <c:v>59009.709243133475</c:v>
                </c:pt>
                <c:pt idx="2118">
                  <c:v>58951.16624774901</c:v>
                </c:pt>
                <c:pt idx="2119">
                  <c:v>58589.448455305093</c:v>
                </c:pt>
                <c:pt idx="2120">
                  <c:v>57913.114298696579</c:v>
                </c:pt>
                <c:pt idx="2121">
                  <c:v>57923.052909908612</c:v>
                </c:pt>
                <c:pt idx="2122">
                  <c:v>58268.358928588568</c:v>
                </c:pt>
                <c:pt idx="2123">
                  <c:v>58350.835285156601</c:v>
                </c:pt>
                <c:pt idx="2124">
                  <c:v>58281.256396612931</c:v>
                </c:pt>
                <c:pt idx="2125">
                  <c:v>57923.053911078241</c:v>
                </c:pt>
                <c:pt idx="2126">
                  <c:v>57863.835927109147</c:v>
                </c:pt>
                <c:pt idx="2127">
                  <c:v>57982.904434038333</c:v>
                </c:pt>
                <c:pt idx="2128">
                  <c:v>57351.307743908445</c:v>
                </c:pt>
                <c:pt idx="2129">
                  <c:v>56757.341617310733</c:v>
                </c:pt>
                <c:pt idx="2130">
                  <c:v>57012.080026466632</c:v>
                </c:pt>
                <c:pt idx="2131">
                  <c:v>57139.416793147611</c:v>
                </c:pt>
                <c:pt idx="2132">
                  <c:v>58355.889590066719</c:v>
                </c:pt>
                <c:pt idx="2133">
                  <c:v>59269.441486552074</c:v>
                </c:pt>
                <c:pt idx="2134">
                  <c:v>59832.665697578326</c:v>
                </c:pt>
                <c:pt idx="2135">
                  <c:v>60766.291646442995</c:v>
                </c:pt>
                <c:pt idx="2136">
                  <c:v>62772.030137119706</c:v>
                </c:pt>
                <c:pt idx="2137">
                  <c:v>64339.446939540598</c:v>
                </c:pt>
                <c:pt idx="2138">
                  <c:v>65434.683897451083</c:v>
                </c:pt>
                <c:pt idx="2139">
                  <c:v>67770.71586776014</c:v>
                </c:pt>
                <c:pt idx="2140">
                  <c:v>70215.108234786007</c:v>
                </c:pt>
                <c:pt idx="2141">
                  <c:v>71574.359238515754</c:v>
                </c:pt>
                <c:pt idx="2142">
                  <c:v>72108.839868611394</c:v>
                </c:pt>
                <c:pt idx="2143">
                  <c:v>72529.238217150938</c:v>
                </c:pt>
                <c:pt idx="2144">
                  <c:v>72966.568146742007</c:v>
                </c:pt>
                <c:pt idx="2145">
                  <c:v>72773.994163863608</c:v>
                </c:pt>
                <c:pt idx="2146">
                  <c:v>72725.218179211486</c:v>
                </c:pt>
                <c:pt idx="2147">
                  <c:v>72674.343742952711</c:v>
                </c:pt>
                <c:pt idx="2148">
                  <c:v>72232.895201615538</c:v>
                </c:pt>
                <c:pt idx="2149">
                  <c:v>72336.259761730311</c:v>
                </c:pt>
                <c:pt idx="2150">
                  <c:v>72792.534624558321</c:v>
                </c:pt>
                <c:pt idx="2151">
                  <c:v>72993.735886628216</c:v>
                </c:pt>
                <c:pt idx="2152">
                  <c:v>72806.389210777357</c:v>
                </c:pt>
                <c:pt idx="2153">
                  <c:v>72169.160741077518</c:v>
                </c:pt>
                <c:pt idx="2154">
                  <c:v>71753.539773920143</c:v>
                </c:pt>
                <c:pt idx="2155">
                  <c:v>71732.358227663281</c:v>
                </c:pt>
                <c:pt idx="2156">
                  <c:v>71912.625032148557</c:v>
                </c:pt>
                <c:pt idx="2157">
                  <c:v>72228.070364791551</c:v>
                </c:pt>
                <c:pt idx="2158">
                  <c:v>72260.129419167366</c:v>
                </c:pt>
                <c:pt idx="2159">
                  <c:v>71825.156242955287</c:v>
                </c:pt>
                <c:pt idx="2160">
                  <c:v>72263.715008186569</c:v>
                </c:pt>
                <c:pt idx="2161">
                  <c:v>72844.313717721569</c:v>
                </c:pt>
                <c:pt idx="2162">
                  <c:v>72699.607658614055</c:v>
                </c:pt>
                <c:pt idx="2163">
                  <c:v>72575.59377403371</c:v>
                </c:pt>
                <c:pt idx="2164">
                  <c:v>72464.074286572708</c:v>
                </c:pt>
                <c:pt idx="2165">
                  <c:v>72303.322881796616</c:v>
                </c:pt>
                <c:pt idx="2166">
                  <c:v>72019.309671088675</c:v>
                </c:pt>
                <c:pt idx="2167">
                  <c:v>71869.514065898984</c:v>
                </c:pt>
                <c:pt idx="2168">
                  <c:v>71681.946532020913</c:v>
                </c:pt>
                <c:pt idx="2169">
                  <c:v>71699.673842718024</c:v>
                </c:pt>
                <c:pt idx="2170">
                  <c:v>71870.434140816258</c:v>
                </c:pt>
                <c:pt idx="2171">
                  <c:v>71696.604657009142</c:v>
                </c:pt>
                <c:pt idx="2172">
                  <c:v>71726.207641975678</c:v>
                </c:pt>
                <c:pt idx="2173">
                  <c:v>71695.592674717118</c:v>
                </c:pt>
                <c:pt idx="2174">
                  <c:v>71473.324600433334</c:v>
                </c:pt>
                <c:pt idx="2175">
                  <c:v>71334.807571928148</c:v>
                </c:pt>
                <c:pt idx="2176">
                  <c:v>70904.93014905024</c:v>
                </c:pt>
                <c:pt idx="2177">
                  <c:v>70900.902243275093</c:v>
                </c:pt>
                <c:pt idx="2178">
                  <c:v>70721.394926093955</c:v>
                </c:pt>
                <c:pt idx="2179">
                  <c:v>70953.416194968915</c:v>
                </c:pt>
                <c:pt idx="2180">
                  <c:v>71748.244988057719</c:v>
                </c:pt>
                <c:pt idx="2181">
                  <c:v>72616.96871209325</c:v>
                </c:pt>
                <c:pt idx="2182">
                  <c:v>74133.209525953673</c:v>
                </c:pt>
                <c:pt idx="2183">
                  <c:v>74730.918625441234</c:v>
                </c:pt>
                <c:pt idx="2184">
                  <c:v>74398.070160837437</c:v>
                </c:pt>
                <c:pt idx="2185">
                  <c:v>74279.307411122078</c:v>
                </c:pt>
                <c:pt idx="2186">
                  <c:v>74394.162595655347</c:v>
                </c:pt>
                <c:pt idx="2187">
                  <c:v>74402.0670303527</c:v>
                </c:pt>
                <c:pt idx="2188">
                  <c:v>73879.008544671116</c:v>
                </c:pt>
                <c:pt idx="2189">
                  <c:v>73345.903521688029</c:v>
                </c:pt>
                <c:pt idx="2190">
                  <c:v>73181.270582141224</c:v>
                </c:pt>
                <c:pt idx="2191">
                  <c:v>72641.723032397771</c:v>
                </c:pt>
                <c:pt idx="2192">
                  <c:v>72696.751521808794</c:v>
                </c:pt>
                <c:pt idx="2193">
                  <c:v>71169.345864137067</c:v>
                </c:pt>
                <c:pt idx="2194">
                  <c:v>69988.790028760544</c:v>
                </c:pt>
                <c:pt idx="2195">
                  <c:v>69319.552963635797</c:v>
                </c:pt>
                <c:pt idx="2196">
                  <c:v>68832.760046772208</c:v>
                </c:pt>
                <c:pt idx="2197">
                  <c:v>68588.031131640324</c:v>
                </c:pt>
                <c:pt idx="2198">
                  <c:v>68767.546057710962</c:v>
                </c:pt>
                <c:pt idx="2199">
                  <c:v>68261.219519850478</c:v>
                </c:pt>
                <c:pt idx="2200">
                  <c:v>67748.59282155527</c:v>
                </c:pt>
                <c:pt idx="2201">
                  <c:v>67105.189938330208</c:v>
                </c:pt>
                <c:pt idx="2202">
                  <c:v>66506.137068925367</c:v>
                </c:pt>
                <c:pt idx="2203">
                  <c:v>65882.009705158693</c:v>
                </c:pt>
                <c:pt idx="2204">
                  <c:v>65081.715526897431</c:v>
                </c:pt>
                <c:pt idx="2205">
                  <c:v>64331.091978496203</c:v>
                </c:pt>
                <c:pt idx="2206">
                  <c:v>63805.508542932672</c:v>
                </c:pt>
                <c:pt idx="2207">
                  <c:v>63388.274090751613</c:v>
                </c:pt>
                <c:pt idx="2208">
                  <c:v>63747.960309722082</c:v>
                </c:pt>
                <c:pt idx="2209">
                  <c:v>63579.18112614649</c:v>
                </c:pt>
                <c:pt idx="2210">
                  <c:v>62858.969307562955</c:v>
                </c:pt>
                <c:pt idx="2211">
                  <c:v>62727.044180331424</c:v>
                </c:pt>
                <c:pt idx="2212">
                  <c:v>62770.81491738683</c:v>
                </c:pt>
                <c:pt idx="2213">
                  <c:v>62505.959088117532</c:v>
                </c:pt>
                <c:pt idx="2214">
                  <c:v>62040.903566905879</c:v>
                </c:pt>
                <c:pt idx="2215">
                  <c:v>61677.187039353295</c:v>
                </c:pt>
                <c:pt idx="2216">
                  <c:v>61620.433134150706</c:v>
                </c:pt>
                <c:pt idx="2217">
                  <c:v>61355.396493640961</c:v>
                </c:pt>
                <c:pt idx="2218">
                  <c:v>61199.587062539184</c:v>
                </c:pt>
                <c:pt idx="2219">
                  <c:v>61306.995947611154</c:v>
                </c:pt>
                <c:pt idx="2220">
                  <c:v>61169.136086870858</c:v>
                </c:pt>
                <c:pt idx="2221">
                  <c:v>61004.854958342599</c:v>
                </c:pt>
                <c:pt idx="2222">
                  <c:v>61299.179615843859</c:v>
                </c:pt>
                <c:pt idx="2223">
                  <c:v>61169.37056080516</c:v>
                </c:pt>
                <c:pt idx="2224">
                  <c:v>60833.833354963026</c:v>
                </c:pt>
                <c:pt idx="2225">
                  <c:v>60465.900301271548</c:v>
                </c:pt>
                <c:pt idx="2226">
                  <c:v>60650.985535095126</c:v>
                </c:pt>
                <c:pt idx="2227">
                  <c:v>61229.532447529426</c:v>
                </c:pt>
                <c:pt idx="2228">
                  <c:v>63528.966861161185</c:v>
                </c:pt>
                <c:pt idx="2229">
                  <c:v>63185.766102041714</c:v>
                </c:pt>
                <c:pt idx="2230">
                  <c:v>62958.311568452693</c:v>
                </c:pt>
                <c:pt idx="2231">
                  <c:v>63488.783915698601</c:v>
                </c:pt>
                <c:pt idx="2232">
                  <c:v>66556.76802072287</c:v>
                </c:pt>
                <c:pt idx="2233">
                  <c:v>68258.95046893385</c:v>
                </c:pt>
                <c:pt idx="2234">
                  <c:v>70025.470882753478</c:v>
                </c:pt>
                <c:pt idx="2235">
                  <c:v>71875.550117777442</c:v>
                </c:pt>
                <c:pt idx="2236">
                  <c:v>73161.448023580408</c:v>
                </c:pt>
                <c:pt idx="2237">
                  <c:v>75023.62138809399</c:v>
                </c:pt>
                <c:pt idx="2238">
                  <c:v>75581.071453224606</c:v>
                </c:pt>
                <c:pt idx="2239">
                  <c:v>75792.432384767424</c:v>
                </c:pt>
                <c:pt idx="2240">
                  <c:v>76044.205329391407</c:v>
                </c:pt>
                <c:pt idx="2241">
                  <c:v>76063.216740293778</c:v>
                </c:pt>
                <c:pt idx="2242">
                  <c:v>76299.483769461731</c:v>
                </c:pt>
                <c:pt idx="2243">
                  <c:v>76351.751433419078</c:v>
                </c:pt>
                <c:pt idx="2244">
                  <c:v>76187.256855519066</c:v>
                </c:pt>
                <c:pt idx="2245">
                  <c:v>76056.098424013166</c:v>
                </c:pt>
                <c:pt idx="2246">
                  <c:v>76262.659347739565</c:v>
                </c:pt>
                <c:pt idx="2247">
                  <c:v>76175.710966535451</c:v>
                </c:pt>
                <c:pt idx="2248">
                  <c:v>75824.832837997368</c:v>
                </c:pt>
                <c:pt idx="2249">
                  <c:v>75693.3159877531</c:v>
                </c:pt>
                <c:pt idx="2250">
                  <c:v>75442.851571874548</c:v>
                </c:pt>
                <c:pt idx="2251">
                  <c:v>74924.352012355404</c:v>
                </c:pt>
                <c:pt idx="2252">
                  <c:v>75333.470783040742</c:v>
                </c:pt>
                <c:pt idx="2253">
                  <c:v>75415.121374873459</c:v>
                </c:pt>
                <c:pt idx="2254">
                  <c:v>75214.498588632778</c:v>
                </c:pt>
                <c:pt idx="2255">
                  <c:v>75080.889494033807</c:v>
                </c:pt>
                <c:pt idx="2256">
                  <c:v>74341.079579127108</c:v>
                </c:pt>
                <c:pt idx="2257">
                  <c:v>74488.245111620738</c:v>
                </c:pt>
                <c:pt idx="2258">
                  <c:v>74496.60828225626</c:v>
                </c:pt>
                <c:pt idx="2259">
                  <c:v>74087.791464340407</c:v>
                </c:pt>
                <c:pt idx="2260">
                  <c:v>73843.777784813283</c:v>
                </c:pt>
                <c:pt idx="2261">
                  <c:v>73724.52946781335</c:v>
                </c:pt>
                <c:pt idx="2262">
                  <c:v>73543.942689504576</c:v>
                </c:pt>
                <c:pt idx="2263">
                  <c:v>73086.227744238335</c:v>
                </c:pt>
                <c:pt idx="2264">
                  <c:v>73054.299242386041</c:v>
                </c:pt>
                <c:pt idx="2265">
                  <c:v>73292.525760812088</c:v>
                </c:pt>
                <c:pt idx="2266">
                  <c:v>73091.103440481194</c:v>
                </c:pt>
                <c:pt idx="2267">
                  <c:v>72955.446953927603</c:v>
                </c:pt>
                <c:pt idx="2268">
                  <c:v>73378.432124634346</c:v>
                </c:pt>
                <c:pt idx="2269">
                  <c:v>73590.789820690436</c:v>
                </c:pt>
                <c:pt idx="2270">
                  <c:v>73111.69029196004</c:v>
                </c:pt>
                <c:pt idx="2271">
                  <c:v>72770.06277084387</c:v>
                </c:pt>
                <c:pt idx="2272">
                  <c:v>74046.105562984565</c:v>
                </c:pt>
                <c:pt idx="2273">
                  <c:v>73917.077220046383</c:v>
                </c:pt>
                <c:pt idx="2274">
                  <c:v>74104.908662246511</c:v>
                </c:pt>
                <c:pt idx="2275">
                  <c:v>74079.735452556357</c:v>
                </c:pt>
                <c:pt idx="2276">
                  <c:v>74187.640517311738</c:v>
                </c:pt>
                <c:pt idx="2277">
                  <c:v>75481.375378977187</c:v>
                </c:pt>
                <c:pt idx="2278">
                  <c:v>76732.351686113267</c:v>
                </c:pt>
                <c:pt idx="2279">
                  <c:v>77639.179927398087</c:v>
                </c:pt>
                <c:pt idx="2280">
                  <c:v>78016.209208149739</c:v>
                </c:pt>
                <c:pt idx="2281">
                  <c:v>78151.552929301353</c:v>
                </c:pt>
                <c:pt idx="2282">
                  <c:v>77842.663455824222</c:v>
                </c:pt>
                <c:pt idx="2283">
                  <c:v>78298.1413876031</c:v>
                </c:pt>
                <c:pt idx="2284">
                  <c:v>77956.257166586307</c:v>
                </c:pt>
                <c:pt idx="2285">
                  <c:v>77451.459615029948</c:v>
                </c:pt>
                <c:pt idx="2286">
                  <c:v>76805.292702608189</c:v>
                </c:pt>
                <c:pt idx="2287">
                  <c:v>76548.132263811392</c:v>
                </c:pt>
                <c:pt idx="2288">
                  <c:v>74996.224580589449</c:v>
                </c:pt>
                <c:pt idx="2289">
                  <c:v>74074.257652880187</c:v>
                </c:pt>
                <c:pt idx="2290">
                  <c:v>73468.885600817055</c:v>
                </c:pt>
                <c:pt idx="2291">
                  <c:v>73212.514884647928</c:v>
                </c:pt>
                <c:pt idx="2292">
                  <c:v>72682.827454415426</c:v>
                </c:pt>
                <c:pt idx="2293">
                  <c:v>72223.903496667641</c:v>
                </c:pt>
                <c:pt idx="2294">
                  <c:v>72167.075705144322</c:v>
                </c:pt>
                <c:pt idx="2295">
                  <c:v>70550.136646206942</c:v>
                </c:pt>
                <c:pt idx="2296">
                  <c:v>69493.535426166927</c:v>
                </c:pt>
                <c:pt idx="2297">
                  <c:v>68985.692716973717</c:v>
                </c:pt>
                <c:pt idx="2298">
                  <c:v>66086.66079764218</c:v>
                </c:pt>
                <c:pt idx="2299">
                  <c:v>67085.551995454589</c:v>
                </c:pt>
                <c:pt idx="2300">
                  <c:v>64093.823178966726</c:v>
                </c:pt>
                <c:pt idx="2301">
                  <c:v>65604.231979325341</c:v>
                </c:pt>
                <c:pt idx="2302">
                  <c:v>64726.337741440671</c:v>
                </c:pt>
                <c:pt idx="2303">
                  <c:v>64355.395972687737</c:v>
                </c:pt>
                <c:pt idx="2304">
                  <c:v>64042.595530051905</c:v>
                </c:pt>
                <c:pt idx="2305">
                  <c:v>63230.282510259603</c:v>
                </c:pt>
                <c:pt idx="2306">
                  <c:v>63089.972787361854</c:v>
                </c:pt>
                <c:pt idx="2307">
                  <c:v>62750.069480633538</c:v>
                </c:pt>
                <c:pt idx="2308">
                  <c:v>63074.242209434342</c:v>
                </c:pt>
                <c:pt idx="2309">
                  <c:v>63144.435215447309</c:v>
                </c:pt>
                <c:pt idx="2310">
                  <c:v>62847.982872185043</c:v>
                </c:pt>
                <c:pt idx="2311">
                  <c:v>62815.305094959491</c:v>
                </c:pt>
                <c:pt idx="2312">
                  <c:v>62377.912692381731</c:v>
                </c:pt>
                <c:pt idx="2313">
                  <c:v>63126.54611573337</c:v>
                </c:pt>
                <c:pt idx="2314">
                  <c:v>62713.077062642595</c:v>
                </c:pt>
                <c:pt idx="2315">
                  <c:v>62850.61735002762</c:v>
                </c:pt>
                <c:pt idx="2316">
                  <c:v>62281.073155407408</c:v>
                </c:pt>
                <c:pt idx="2317">
                  <c:v>61994.578445580744</c:v>
                </c:pt>
                <c:pt idx="2318">
                  <c:v>62301.14440451155</c:v>
                </c:pt>
                <c:pt idx="2319">
                  <c:v>62523.749072035076</c:v>
                </c:pt>
                <c:pt idx="2320">
                  <c:v>60856.368682833709</c:v>
                </c:pt>
                <c:pt idx="2321">
                  <c:v>62732.829939795018</c:v>
                </c:pt>
                <c:pt idx="2322">
                  <c:v>60462.398810503626</c:v>
                </c:pt>
                <c:pt idx="2323">
                  <c:v>60676.817714655255</c:v>
                </c:pt>
                <c:pt idx="2324">
                  <c:v>62714.66631936044</c:v>
                </c:pt>
                <c:pt idx="2325">
                  <c:v>63409.231775472595</c:v>
                </c:pt>
                <c:pt idx="2326">
                  <c:v>64827.252639631879</c:v>
                </c:pt>
                <c:pt idx="2327">
                  <c:v>65355.290742967009</c:v>
                </c:pt>
                <c:pt idx="2328">
                  <c:v>66412.646444462618</c:v>
                </c:pt>
                <c:pt idx="2329">
                  <c:v>68928.891756797238</c:v>
                </c:pt>
                <c:pt idx="2330">
                  <c:v>70587.089017411621</c:v>
                </c:pt>
                <c:pt idx="2331">
                  <c:v>70625.736168616291</c:v>
                </c:pt>
                <c:pt idx="2332">
                  <c:v>73617.454773173435</c:v>
                </c:pt>
                <c:pt idx="2333">
                  <c:v>74059.500412095935</c:v>
                </c:pt>
                <c:pt idx="2334">
                  <c:v>74078.333815032718</c:v>
                </c:pt>
                <c:pt idx="2335">
                  <c:v>73464.684092223062</c:v>
                </c:pt>
                <c:pt idx="2336">
                  <c:v>73165.108900558334</c:v>
                </c:pt>
                <c:pt idx="2337">
                  <c:v>73019.842787143018</c:v>
                </c:pt>
                <c:pt idx="2338">
                  <c:v>73149.446402167378</c:v>
                </c:pt>
                <c:pt idx="2339">
                  <c:v>73258.708252045806</c:v>
                </c:pt>
                <c:pt idx="2340">
                  <c:v>73393.154925182287</c:v>
                </c:pt>
                <c:pt idx="2341">
                  <c:v>73760.622034514163</c:v>
                </c:pt>
                <c:pt idx="2342">
                  <c:v>73795.62833213438</c:v>
                </c:pt>
                <c:pt idx="2343">
                  <c:v>73903.487543319046</c:v>
                </c:pt>
                <c:pt idx="2344">
                  <c:v>76624.744569448609</c:v>
                </c:pt>
                <c:pt idx="2345">
                  <c:v>76844.583405670128</c:v>
                </c:pt>
                <c:pt idx="2346">
                  <c:v>77168.805392018054</c:v>
                </c:pt>
                <c:pt idx="2347">
                  <c:v>77147.480278031988</c:v>
                </c:pt>
                <c:pt idx="2348">
                  <c:v>77132.702413152496</c:v>
                </c:pt>
                <c:pt idx="2349">
                  <c:v>77446.40170590904</c:v>
                </c:pt>
                <c:pt idx="2350">
                  <c:v>77955.024726735282</c:v>
                </c:pt>
                <c:pt idx="2351">
                  <c:v>77919.617560783183</c:v>
                </c:pt>
                <c:pt idx="2352">
                  <c:v>77514.856080690894</c:v>
                </c:pt>
                <c:pt idx="2353">
                  <c:v>77540.272374374399</c:v>
                </c:pt>
                <c:pt idx="2354">
                  <c:v>77606.558816375124</c:v>
                </c:pt>
                <c:pt idx="2355">
                  <c:v>77545.481460113995</c:v>
                </c:pt>
                <c:pt idx="2356">
                  <c:v>78117.603666608076</c:v>
                </c:pt>
                <c:pt idx="2357">
                  <c:v>78143.006544618038</c:v>
                </c:pt>
                <c:pt idx="2358">
                  <c:v>77650.607077660039</c:v>
                </c:pt>
                <c:pt idx="2359">
                  <c:v>77624.73625295097</c:v>
                </c:pt>
                <c:pt idx="2360">
                  <c:v>77688.919637964398</c:v>
                </c:pt>
                <c:pt idx="2361">
                  <c:v>78454.070758830261</c:v>
                </c:pt>
                <c:pt idx="2362">
                  <c:v>78812.721167670505</c:v>
                </c:pt>
                <c:pt idx="2363">
                  <c:v>78699.801244089569</c:v>
                </c:pt>
                <c:pt idx="2364">
                  <c:v>78710.985510592262</c:v>
                </c:pt>
                <c:pt idx="2365">
                  <c:v>78494.186625925562</c:v>
                </c:pt>
                <c:pt idx="2366">
                  <c:v>78378.997651427606</c:v>
                </c:pt>
                <c:pt idx="2367">
                  <c:v>78139.322440504227</c:v>
                </c:pt>
                <c:pt idx="2368">
                  <c:v>78280.979937997894</c:v>
                </c:pt>
                <c:pt idx="2369">
                  <c:v>78369.754052193472</c:v>
                </c:pt>
                <c:pt idx="2370">
                  <c:v>78731.282823805639</c:v>
                </c:pt>
                <c:pt idx="2371">
                  <c:v>78809.53824908832</c:v>
                </c:pt>
                <c:pt idx="2372">
                  <c:v>78312.160365880423</c:v>
                </c:pt>
                <c:pt idx="2373">
                  <c:v>78896.106586289578</c:v>
                </c:pt>
                <c:pt idx="2374">
                  <c:v>79122.686498063966</c:v>
                </c:pt>
                <c:pt idx="2375">
                  <c:v>79646.490454674306</c:v>
                </c:pt>
                <c:pt idx="2376">
                  <c:v>80124.518531634778</c:v>
                </c:pt>
                <c:pt idx="2377">
                  <c:v>80584.456674247718</c:v>
                </c:pt>
                <c:pt idx="2378">
                  <c:v>80489.441668861356</c:v>
                </c:pt>
                <c:pt idx="2379">
                  <c:v>80144.347297447399</c:v>
                </c:pt>
                <c:pt idx="2380">
                  <c:v>79601.571576253264</c:v>
                </c:pt>
                <c:pt idx="2381">
                  <c:v>80228.561684544824</c:v>
                </c:pt>
                <c:pt idx="2382">
                  <c:v>80328.854856377337</c:v>
                </c:pt>
                <c:pt idx="2383">
                  <c:v>79605.533004362849</c:v>
                </c:pt>
                <c:pt idx="2384">
                  <c:v>78886.286313331293</c:v>
                </c:pt>
                <c:pt idx="2385">
                  <c:v>78199.17796931263</c:v>
                </c:pt>
                <c:pt idx="2386">
                  <c:v>77808.220416254684</c:v>
                </c:pt>
                <c:pt idx="2387">
                  <c:v>77216.942430193318</c:v>
                </c:pt>
                <c:pt idx="2388">
                  <c:v>75403.458148805556</c:v>
                </c:pt>
                <c:pt idx="2389">
                  <c:v>75219.855647248085</c:v>
                </c:pt>
                <c:pt idx="2390">
                  <c:v>75187.465806416585</c:v>
                </c:pt>
                <c:pt idx="2391">
                  <c:v>75239.975152729894</c:v>
                </c:pt>
                <c:pt idx="2392">
                  <c:v>75321.745083986039</c:v>
                </c:pt>
                <c:pt idx="2393">
                  <c:v>75706.412087837933</c:v>
                </c:pt>
                <c:pt idx="2394">
                  <c:v>75238.57992269221</c:v>
                </c:pt>
                <c:pt idx="2395">
                  <c:v>74198.92209750539</c:v>
                </c:pt>
                <c:pt idx="2396">
                  <c:v>73002.24242475901</c:v>
                </c:pt>
                <c:pt idx="2397">
                  <c:v>72643.186942674263</c:v>
                </c:pt>
                <c:pt idx="2398">
                  <c:v>72139.317475392454</c:v>
                </c:pt>
                <c:pt idx="2399">
                  <c:v>71665.74340201421</c:v>
                </c:pt>
                <c:pt idx="2400">
                  <c:v>68908.581428378297</c:v>
                </c:pt>
                <c:pt idx="2401">
                  <c:v>68305.412750502102</c:v>
                </c:pt>
                <c:pt idx="2402">
                  <c:v>68406.449991625748</c:v>
                </c:pt>
                <c:pt idx="2403">
                  <c:v>68299.543493488993</c:v>
                </c:pt>
                <c:pt idx="2404">
                  <c:v>67585.023124187239</c:v>
                </c:pt>
                <c:pt idx="2405">
                  <c:v>66816.424375481263</c:v>
                </c:pt>
                <c:pt idx="2406">
                  <c:v>66855.065519667973</c:v>
                </c:pt>
                <c:pt idx="2407">
                  <c:v>66681.479520322115</c:v>
                </c:pt>
                <c:pt idx="2408">
                  <c:v>66122.842868910608</c:v>
                </c:pt>
                <c:pt idx="2409">
                  <c:v>65834.472367609502</c:v>
                </c:pt>
                <c:pt idx="2410">
                  <c:v>65211.958689100611</c:v>
                </c:pt>
                <c:pt idx="2411">
                  <c:v>65105.942831493179</c:v>
                </c:pt>
                <c:pt idx="2412">
                  <c:v>65520.802709475203</c:v>
                </c:pt>
                <c:pt idx="2413">
                  <c:v>65999.442701331718</c:v>
                </c:pt>
                <c:pt idx="2414">
                  <c:v>65708.131964974105</c:v>
                </c:pt>
                <c:pt idx="2415">
                  <c:v>65412.719636754264</c:v>
                </c:pt>
                <c:pt idx="2416">
                  <c:v>65316.910103125847</c:v>
                </c:pt>
                <c:pt idx="2417">
                  <c:v>65231.380579563491</c:v>
                </c:pt>
                <c:pt idx="2418">
                  <c:v>65963.759412787869</c:v>
                </c:pt>
                <c:pt idx="2419">
                  <c:v>65899.264063308292</c:v>
                </c:pt>
                <c:pt idx="2420">
                  <c:v>67001.693624288368</c:v>
                </c:pt>
                <c:pt idx="2421">
                  <c:v>67517.271170038555</c:v>
                </c:pt>
                <c:pt idx="2422">
                  <c:v>68381.982206077737</c:v>
                </c:pt>
                <c:pt idx="2423">
                  <c:v>68578.905870659655</c:v>
                </c:pt>
                <c:pt idx="2424">
                  <c:v>69931.710342950711</c:v>
                </c:pt>
                <c:pt idx="2425">
                  <c:v>71870.952746700001</c:v>
                </c:pt>
                <c:pt idx="2426">
                  <c:v>73918.631235592213</c:v>
                </c:pt>
                <c:pt idx="2427">
                  <c:v>74868.715612727014</c:v>
                </c:pt>
                <c:pt idx="2428">
                  <c:v>75302.409294113808</c:v>
                </c:pt>
                <c:pt idx="2429">
                  <c:v>75861.416778767278</c:v>
                </c:pt>
                <c:pt idx="2430">
                  <c:v>75803.858133392205</c:v>
                </c:pt>
                <c:pt idx="2431">
                  <c:v>75790.703164531427</c:v>
                </c:pt>
                <c:pt idx="2432">
                  <c:v>75589.297263382818</c:v>
                </c:pt>
                <c:pt idx="2433">
                  <c:v>75659.606004608417</c:v>
                </c:pt>
                <c:pt idx="2434">
                  <c:v>76235.174036837416</c:v>
                </c:pt>
                <c:pt idx="2435">
                  <c:v>76049.958050256158</c:v>
                </c:pt>
                <c:pt idx="2436">
                  <c:v>76252.447817678098</c:v>
                </c:pt>
                <c:pt idx="2437">
                  <c:v>76343.67840175108</c:v>
                </c:pt>
                <c:pt idx="2438">
                  <c:v>76564.181213690797</c:v>
                </c:pt>
                <c:pt idx="2439">
                  <c:v>76634.058851260808</c:v>
                </c:pt>
                <c:pt idx="2440">
                  <c:v>77270.714251447338</c:v>
                </c:pt>
                <c:pt idx="2441">
                  <c:v>76742.769457124479</c:v>
                </c:pt>
                <c:pt idx="2442">
                  <c:v>76560.197159146875</c:v>
                </c:pt>
                <c:pt idx="2443">
                  <c:v>77155.873683991391</c:v>
                </c:pt>
                <c:pt idx="2444">
                  <c:v>77375.453417504847</c:v>
                </c:pt>
                <c:pt idx="2445">
                  <c:v>77822.556765314046</c:v>
                </c:pt>
                <c:pt idx="2446">
                  <c:v>77410.499761911356</c:v>
                </c:pt>
                <c:pt idx="2447">
                  <c:v>77034.593393049683</c:v>
                </c:pt>
                <c:pt idx="2448">
                  <c:v>76663.673249561602</c:v>
                </c:pt>
                <c:pt idx="2449">
                  <c:v>76397.928581868371</c:v>
                </c:pt>
                <c:pt idx="2450">
                  <c:v>75995.586728609807</c:v>
                </c:pt>
                <c:pt idx="2451">
                  <c:v>75591.668033137059</c:v>
                </c:pt>
                <c:pt idx="2452">
                  <c:v>74703.068888782742</c:v>
                </c:pt>
                <c:pt idx="2453">
                  <c:v>74686.55119126878</c:v>
                </c:pt>
                <c:pt idx="2454">
                  <c:v>74890.849071096309</c:v>
                </c:pt>
                <c:pt idx="2455">
                  <c:v>74516.580215330236</c:v>
                </c:pt>
                <c:pt idx="2456">
                  <c:v>74501.366841648938</c:v>
                </c:pt>
                <c:pt idx="2457">
                  <c:v>74749.129501083764</c:v>
                </c:pt>
                <c:pt idx="2458">
                  <c:v>74766.527426962566</c:v>
                </c:pt>
                <c:pt idx="2459">
                  <c:v>74562.584561896365</c:v>
                </c:pt>
                <c:pt idx="2460">
                  <c:v>74855.14155424654</c:v>
                </c:pt>
                <c:pt idx="2461">
                  <c:v>74765.349851208812</c:v>
                </c:pt>
                <c:pt idx="2462">
                  <c:v>74500.524057029368</c:v>
                </c:pt>
                <c:pt idx="2463">
                  <c:v>73977.550270300868</c:v>
                </c:pt>
                <c:pt idx="2464">
                  <c:v>73555.093717174663</c:v>
                </c:pt>
                <c:pt idx="2465">
                  <c:v>74042.228032892323</c:v>
                </c:pt>
                <c:pt idx="2466">
                  <c:v>74510.492703331242</c:v>
                </c:pt>
                <c:pt idx="2467">
                  <c:v>74372.80524400626</c:v>
                </c:pt>
                <c:pt idx="2468">
                  <c:v>74475.133793756977</c:v>
                </c:pt>
                <c:pt idx="2469">
                  <c:v>75440.768938748413</c:v>
                </c:pt>
                <c:pt idx="2470">
                  <c:v>75893.426775829575</c:v>
                </c:pt>
                <c:pt idx="2471">
                  <c:v>76275.605472609459</c:v>
                </c:pt>
                <c:pt idx="2472">
                  <c:v>76228.042304883158</c:v>
                </c:pt>
                <c:pt idx="2473">
                  <c:v>76378.274820512364</c:v>
                </c:pt>
                <c:pt idx="2474">
                  <c:v>76485.310870002984</c:v>
                </c:pt>
                <c:pt idx="2475">
                  <c:v>76459.203368786504</c:v>
                </c:pt>
                <c:pt idx="2476">
                  <c:v>77729.711494814153</c:v>
                </c:pt>
                <c:pt idx="2477">
                  <c:v>77335.890196061533</c:v>
                </c:pt>
                <c:pt idx="2478">
                  <c:v>76975.9188439719</c:v>
                </c:pt>
                <c:pt idx="2479">
                  <c:v>76535.087023145286</c:v>
                </c:pt>
                <c:pt idx="2480">
                  <c:v>76609.557025944523</c:v>
                </c:pt>
                <c:pt idx="2481">
                  <c:v>74818.237639653293</c:v>
                </c:pt>
                <c:pt idx="2482">
                  <c:v>74277.013931665497</c:v>
                </c:pt>
                <c:pt idx="2483">
                  <c:v>73493.593667083333</c:v>
                </c:pt>
                <c:pt idx="2484">
                  <c:v>72831.109291079338</c:v>
                </c:pt>
                <c:pt idx="2485">
                  <c:v>72715.957960560947</c:v>
                </c:pt>
                <c:pt idx="2486">
                  <c:v>72526.098549098038</c:v>
                </c:pt>
                <c:pt idx="2487">
                  <c:v>72174.792520647388</c:v>
                </c:pt>
                <c:pt idx="2488">
                  <c:v>72629.831339413518</c:v>
                </c:pt>
                <c:pt idx="2489">
                  <c:v>72746.734917070367</c:v>
                </c:pt>
                <c:pt idx="2490">
                  <c:v>72155.625928447902</c:v>
                </c:pt>
                <c:pt idx="2491">
                  <c:v>71430.241066232411</c:v>
                </c:pt>
                <c:pt idx="2492">
                  <c:v>70706.646896070379</c:v>
                </c:pt>
                <c:pt idx="2493">
                  <c:v>69669.729072008471</c:v>
                </c:pt>
                <c:pt idx="2494">
                  <c:v>69223.639108128977</c:v>
                </c:pt>
                <c:pt idx="2495">
                  <c:v>68688.975263985587</c:v>
                </c:pt>
                <c:pt idx="2496">
                  <c:v>67371.589771448533</c:v>
                </c:pt>
                <c:pt idx="2497">
                  <c:v>67009.825524732427</c:v>
                </c:pt>
                <c:pt idx="2498">
                  <c:v>67165.283144815694</c:v>
                </c:pt>
                <c:pt idx="2499">
                  <c:v>66747.427767211717</c:v>
                </c:pt>
                <c:pt idx="2500">
                  <c:v>66647.076127071123</c:v>
                </c:pt>
                <c:pt idx="2501">
                  <c:v>66225.333808380223</c:v>
                </c:pt>
                <c:pt idx="2502">
                  <c:v>65753.667563905416</c:v>
                </c:pt>
                <c:pt idx="2503">
                  <c:v>65073.214995784569</c:v>
                </c:pt>
                <c:pt idx="2504">
                  <c:v>65085.901817712598</c:v>
                </c:pt>
                <c:pt idx="2505">
                  <c:v>65343.01500130137</c:v>
                </c:pt>
                <c:pt idx="2506">
                  <c:v>65233.378113268613</c:v>
                </c:pt>
                <c:pt idx="2507">
                  <c:v>64875.920497960724</c:v>
                </c:pt>
                <c:pt idx="2508">
                  <c:v>63756.8210616785</c:v>
                </c:pt>
                <c:pt idx="2509">
                  <c:v>63493.520649592625</c:v>
                </c:pt>
                <c:pt idx="2510">
                  <c:v>63824.089250647492</c:v>
                </c:pt>
                <c:pt idx="2511">
                  <c:v>63374.145184045774</c:v>
                </c:pt>
                <c:pt idx="2512">
                  <c:v>62463.104821768771</c:v>
                </c:pt>
                <c:pt idx="2513">
                  <c:v>62095.257468200158</c:v>
                </c:pt>
                <c:pt idx="2514">
                  <c:v>62203.154723832195</c:v>
                </c:pt>
                <c:pt idx="2515">
                  <c:v>62157.264310373364</c:v>
                </c:pt>
                <c:pt idx="2516">
                  <c:v>62659.764978496241</c:v>
                </c:pt>
                <c:pt idx="2517">
                  <c:v>62778.867324959894</c:v>
                </c:pt>
                <c:pt idx="2518">
                  <c:v>62196.072850127202</c:v>
                </c:pt>
                <c:pt idx="2519">
                  <c:v>61812.043391114523</c:v>
                </c:pt>
                <c:pt idx="2520">
                  <c:v>61690.503797231184</c:v>
                </c:pt>
                <c:pt idx="2521">
                  <c:v>62034.407978153598</c:v>
                </c:pt>
                <c:pt idx="2522">
                  <c:v>62064.617671933964</c:v>
                </c:pt>
                <c:pt idx="2523">
                  <c:v>61956.303929723465</c:v>
                </c:pt>
                <c:pt idx="2524">
                  <c:v>63607.666004837076</c:v>
                </c:pt>
                <c:pt idx="2525">
                  <c:v>64156.336612987769</c:v>
                </c:pt>
                <c:pt idx="2526">
                  <c:v>64445.510452823808</c:v>
                </c:pt>
                <c:pt idx="2527">
                  <c:v>64560.971745469004</c:v>
                </c:pt>
                <c:pt idx="2528">
                  <c:v>65341.578923541434</c:v>
                </c:pt>
                <c:pt idx="2529">
                  <c:v>65364.187737265194</c:v>
                </c:pt>
                <c:pt idx="2530">
                  <c:v>65711.040162601552</c:v>
                </c:pt>
                <c:pt idx="2531">
                  <c:v>65540.627470609135</c:v>
                </c:pt>
                <c:pt idx="2532">
                  <c:v>65880.126505028718</c:v>
                </c:pt>
                <c:pt idx="2533">
                  <c:v>66517.559213339104</c:v>
                </c:pt>
                <c:pt idx="2534">
                  <c:v>66746.797430793958</c:v>
                </c:pt>
                <c:pt idx="2535">
                  <c:v>66638.051984226215</c:v>
                </c:pt>
                <c:pt idx="2536">
                  <c:v>65938.673304858065</c:v>
                </c:pt>
                <c:pt idx="2537">
                  <c:v>65841.794522032942</c:v>
                </c:pt>
                <c:pt idx="2538">
                  <c:v>66960.685715026004</c:v>
                </c:pt>
                <c:pt idx="2539">
                  <c:v>67342.233875153775</c:v>
                </c:pt>
                <c:pt idx="2540">
                  <c:v>67232.968621298845</c:v>
                </c:pt>
                <c:pt idx="2541">
                  <c:v>67380.83176881152</c:v>
                </c:pt>
                <c:pt idx="2542">
                  <c:v>67721.448909506798</c:v>
                </c:pt>
                <c:pt idx="2543">
                  <c:v>67929.713823994171</c:v>
                </c:pt>
                <c:pt idx="2544">
                  <c:v>67657.247503439401</c:v>
                </c:pt>
                <c:pt idx="2545">
                  <c:v>67211.52596999488</c:v>
                </c:pt>
                <c:pt idx="2546">
                  <c:v>67012.915534770029</c:v>
                </c:pt>
                <c:pt idx="2547">
                  <c:v>67270.180095211472</c:v>
                </c:pt>
                <c:pt idx="2548">
                  <c:v>67313.092629634411</c:v>
                </c:pt>
                <c:pt idx="2549">
                  <c:v>66904.150064809321</c:v>
                </c:pt>
                <c:pt idx="2550">
                  <c:v>67106.701103814441</c:v>
                </c:pt>
                <c:pt idx="2551">
                  <c:v>66901.420475848936</c:v>
                </c:pt>
                <c:pt idx="2552">
                  <c:v>66678.364681276595</c:v>
                </c:pt>
                <c:pt idx="2553">
                  <c:v>66647.630374594723</c:v>
                </c:pt>
                <c:pt idx="2554">
                  <c:v>66566.197637279765</c:v>
                </c:pt>
                <c:pt idx="2555">
                  <c:v>66339.857205288165</c:v>
                </c:pt>
                <c:pt idx="2556">
                  <c:v>66293.584745487227</c:v>
                </c:pt>
                <c:pt idx="2557">
                  <c:v>66404.930830362864</c:v>
                </c:pt>
                <c:pt idx="2558">
                  <c:v>66475.602996175134</c:v>
                </c:pt>
                <c:pt idx="2559">
                  <c:v>66596.802993309699</c:v>
                </c:pt>
                <c:pt idx="2560">
                  <c:v>67574.293789177595</c:v>
                </c:pt>
                <c:pt idx="2561">
                  <c:v>67879.769474349188</c:v>
                </c:pt>
                <c:pt idx="2562">
                  <c:v>67829.700178730665</c:v>
                </c:pt>
                <c:pt idx="2563">
                  <c:v>68100.021593406243</c:v>
                </c:pt>
                <c:pt idx="2564">
                  <c:v>67645.37523314674</c:v>
                </c:pt>
                <c:pt idx="2565">
                  <c:v>68484.673579713315</c:v>
                </c:pt>
                <c:pt idx="2566">
                  <c:v>69740.259872664508</c:v>
                </c:pt>
                <c:pt idx="2567">
                  <c:v>70463.285979161548</c:v>
                </c:pt>
                <c:pt idx="2568">
                  <c:v>69762.805812933817</c:v>
                </c:pt>
                <c:pt idx="2569">
                  <c:v>70176.170544146007</c:v>
                </c:pt>
                <c:pt idx="2570">
                  <c:v>70224.452151219957</c:v>
                </c:pt>
                <c:pt idx="2571">
                  <c:v>69501.789669543476</c:v>
                </c:pt>
                <c:pt idx="2572">
                  <c:v>69870.362670881441</c:v>
                </c:pt>
                <c:pt idx="2573">
                  <c:v>69069.961767934466</c:v>
                </c:pt>
                <c:pt idx="2574">
                  <c:v>68992.823447758157</c:v>
                </c:pt>
                <c:pt idx="2575">
                  <c:v>68665.572923189509</c:v>
                </c:pt>
                <c:pt idx="2576">
                  <c:v>68850.880616911425</c:v>
                </c:pt>
                <c:pt idx="2577">
                  <c:v>68498.920824672969</c:v>
                </c:pt>
                <c:pt idx="2578">
                  <c:v>67802.532238610322</c:v>
                </c:pt>
                <c:pt idx="2579">
                  <c:v>67533.71117678695</c:v>
                </c:pt>
                <c:pt idx="2580">
                  <c:v>66544.059973998053</c:v>
                </c:pt>
                <c:pt idx="2581">
                  <c:v>66500.477456838998</c:v>
                </c:pt>
                <c:pt idx="2582">
                  <c:v>66550.77181539686</c:v>
                </c:pt>
                <c:pt idx="2583">
                  <c:v>66021.513886948233</c:v>
                </c:pt>
                <c:pt idx="2584">
                  <c:v>67084.778291541574</c:v>
                </c:pt>
                <c:pt idx="2585">
                  <c:v>67586.313631878365</c:v>
                </c:pt>
                <c:pt idx="2586">
                  <c:v>67119.61378961771</c:v>
                </c:pt>
                <c:pt idx="2587">
                  <c:v>66147.753371682149</c:v>
                </c:pt>
                <c:pt idx="2588">
                  <c:v>65068.537330900414</c:v>
                </c:pt>
                <c:pt idx="2589">
                  <c:v>64838.706421006973</c:v>
                </c:pt>
                <c:pt idx="2590">
                  <c:v>64379.554196576973</c:v>
                </c:pt>
                <c:pt idx="2591">
                  <c:v>63565.935050846543</c:v>
                </c:pt>
                <c:pt idx="2592">
                  <c:v>64136.366682253123</c:v>
                </c:pt>
                <c:pt idx="2593">
                  <c:v>63922.493415565994</c:v>
                </c:pt>
                <c:pt idx="2594">
                  <c:v>63791.860598131316</c:v>
                </c:pt>
                <c:pt idx="2595">
                  <c:v>63873.113124907293</c:v>
                </c:pt>
                <c:pt idx="2596">
                  <c:v>62997.756051174343</c:v>
                </c:pt>
                <c:pt idx="2597">
                  <c:v>62910.675115107224</c:v>
                </c:pt>
                <c:pt idx="2598">
                  <c:v>63192.930271892896</c:v>
                </c:pt>
                <c:pt idx="2599">
                  <c:v>62805.73171043922</c:v>
                </c:pt>
                <c:pt idx="2600">
                  <c:v>62596.460219976223</c:v>
                </c:pt>
                <c:pt idx="2601">
                  <c:v>62126.699802065574</c:v>
                </c:pt>
                <c:pt idx="2602">
                  <c:v>62213.168623002675</c:v>
                </c:pt>
                <c:pt idx="2603">
                  <c:v>62061.933536076242</c:v>
                </c:pt>
                <c:pt idx="2604">
                  <c:v>61737.726767507054</c:v>
                </c:pt>
                <c:pt idx="2605">
                  <c:v>61365.183928234423</c:v>
                </c:pt>
                <c:pt idx="2606">
                  <c:v>61429.766179240309</c:v>
                </c:pt>
                <c:pt idx="2607">
                  <c:v>61172.157016202167</c:v>
                </c:pt>
                <c:pt idx="2608">
                  <c:v>60704.896719165808</c:v>
                </c:pt>
                <c:pt idx="2609">
                  <c:v>60318.494488059594</c:v>
                </c:pt>
                <c:pt idx="2610">
                  <c:v>60508.295431214283</c:v>
                </c:pt>
                <c:pt idx="2611">
                  <c:v>60327.546663654961</c:v>
                </c:pt>
                <c:pt idx="2612">
                  <c:v>60303.375424560174</c:v>
                </c:pt>
                <c:pt idx="2613">
                  <c:v>59615.080694494885</c:v>
                </c:pt>
                <c:pt idx="2614">
                  <c:v>59127.586558401621</c:v>
                </c:pt>
                <c:pt idx="2615">
                  <c:v>57987.711049574624</c:v>
                </c:pt>
                <c:pt idx="2616">
                  <c:v>56450.619275679041</c:v>
                </c:pt>
                <c:pt idx="2617">
                  <c:v>56140.419271117331</c:v>
                </c:pt>
                <c:pt idx="2618">
                  <c:v>56106.34105777178</c:v>
                </c:pt>
                <c:pt idx="2619">
                  <c:v>56137.68207326765</c:v>
                </c:pt>
                <c:pt idx="2620">
                  <c:v>56996.133396126548</c:v>
                </c:pt>
                <c:pt idx="2621">
                  <c:v>57291.822447640196</c:v>
                </c:pt>
                <c:pt idx="2622">
                  <c:v>57687.112061815729</c:v>
                </c:pt>
                <c:pt idx="2623">
                  <c:v>58133.095501243624</c:v>
                </c:pt>
                <c:pt idx="2624">
                  <c:v>59204.063505900674</c:v>
                </c:pt>
                <c:pt idx="2625">
                  <c:v>59729.020009023276</c:v>
                </c:pt>
                <c:pt idx="2626">
                  <c:v>60373.084465159634</c:v>
                </c:pt>
                <c:pt idx="2627">
                  <c:v>61056.42340540947</c:v>
                </c:pt>
                <c:pt idx="2628">
                  <c:v>61937.225039985955</c:v>
                </c:pt>
                <c:pt idx="2629">
                  <c:v>62708.397996120912</c:v>
                </c:pt>
                <c:pt idx="2630">
                  <c:v>62624.866807199418</c:v>
                </c:pt>
                <c:pt idx="2631">
                  <c:v>62867.543524762754</c:v>
                </c:pt>
                <c:pt idx="2632">
                  <c:v>63098.1451350602</c:v>
                </c:pt>
                <c:pt idx="2633">
                  <c:v>63139.419555685992</c:v>
                </c:pt>
                <c:pt idx="2634">
                  <c:v>63436.96457551483</c:v>
                </c:pt>
                <c:pt idx="2635">
                  <c:v>63321.618617614433</c:v>
                </c:pt>
                <c:pt idx="2636">
                  <c:v>64120.271278101594</c:v>
                </c:pt>
                <c:pt idx="2637">
                  <c:v>64266.137893078681</c:v>
                </c:pt>
                <c:pt idx="2638">
                  <c:v>64209.045792764991</c:v>
                </c:pt>
                <c:pt idx="2639">
                  <c:v>63901.223766379124</c:v>
                </c:pt>
                <c:pt idx="2640">
                  <c:v>63654.312101155083</c:v>
                </c:pt>
                <c:pt idx="2641">
                  <c:v>62983.954526947244</c:v>
                </c:pt>
                <c:pt idx="2642">
                  <c:v>62656.793506946167</c:v>
                </c:pt>
                <c:pt idx="2643">
                  <c:v>62531.919817862043</c:v>
                </c:pt>
                <c:pt idx="2644">
                  <c:v>62477.618578091919</c:v>
                </c:pt>
                <c:pt idx="2645">
                  <c:v>61959.922957809446</c:v>
                </c:pt>
                <c:pt idx="2646">
                  <c:v>61740.820782223534</c:v>
                </c:pt>
                <c:pt idx="2647">
                  <c:v>61423.597372264951</c:v>
                </c:pt>
                <c:pt idx="2648">
                  <c:v>61121.471200307133</c:v>
                </c:pt>
                <c:pt idx="2649">
                  <c:v>60892.648668495036</c:v>
                </c:pt>
                <c:pt idx="2650">
                  <c:v>60878.689760397305</c:v>
                </c:pt>
                <c:pt idx="2651">
                  <c:v>60906.603571913984</c:v>
                </c:pt>
                <c:pt idx="2652">
                  <c:v>60158.408861107258</c:v>
                </c:pt>
                <c:pt idx="2653">
                  <c:v>60070.536400307195</c:v>
                </c:pt>
                <c:pt idx="2654">
                  <c:v>60326.591147331637</c:v>
                </c:pt>
                <c:pt idx="2655">
                  <c:v>60502.829445340132</c:v>
                </c:pt>
                <c:pt idx="2656">
                  <c:v>61025.729545981572</c:v>
                </c:pt>
                <c:pt idx="2657">
                  <c:v>60970.785955757776</c:v>
                </c:pt>
                <c:pt idx="2658">
                  <c:v>61333.602431786276</c:v>
                </c:pt>
                <c:pt idx="2659">
                  <c:v>62241.398603897942</c:v>
                </c:pt>
                <c:pt idx="2660">
                  <c:v>62514.266593719985</c:v>
                </c:pt>
                <c:pt idx="2661">
                  <c:v>63336.606127420499</c:v>
                </c:pt>
                <c:pt idx="2662">
                  <c:v>64520.569944318704</c:v>
                </c:pt>
                <c:pt idx="2663">
                  <c:v>65756.277613208324</c:v>
                </c:pt>
                <c:pt idx="2664">
                  <c:v>65367.528039717909</c:v>
                </c:pt>
                <c:pt idx="2665">
                  <c:v>66149.117965928337</c:v>
                </c:pt>
                <c:pt idx="2666">
                  <c:v>66062.920662202945</c:v>
                </c:pt>
                <c:pt idx="2667">
                  <c:v>65840.213875373942</c:v>
                </c:pt>
                <c:pt idx="2668">
                  <c:v>66025.914027602601</c:v>
                </c:pt>
                <c:pt idx="2669">
                  <c:v>65978.597548080448</c:v>
                </c:pt>
                <c:pt idx="2670">
                  <c:v>65934.195273203848</c:v>
                </c:pt>
                <c:pt idx="2671">
                  <c:v>66025.65552559655</c:v>
                </c:pt>
                <c:pt idx="2672">
                  <c:v>66233.723810362499</c:v>
                </c:pt>
                <c:pt idx="2673">
                  <c:v>66153.8791283623</c:v>
                </c:pt>
                <c:pt idx="2674">
                  <c:v>65718.423989075949</c:v>
                </c:pt>
                <c:pt idx="2675">
                  <c:v>65471.598624676561</c:v>
                </c:pt>
                <c:pt idx="2676">
                  <c:v>65066.1689639533</c:v>
                </c:pt>
                <c:pt idx="2677">
                  <c:v>65244.374560343167</c:v>
                </c:pt>
                <c:pt idx="2678">
                  <c:v>65536.554311965534</c:v>
                </c:pt>
                <c:pt idx="2679">
                  <c:v>65455.170231496268</c:v>
                </c:pt>
                <c:pt idx="2680">
                  <c:v>66742.382472828511</c:v>
                </c:pt>
                <c:pt idx="2681">
                  <c:v>66854.201510251645</c:v>
                </c:pt>
                <c:pt idx="2682">
                  <c:v>66802.761413135027</c:v>
                </c:pt>
                <c:pt idx="2683">
                  <c:v>66312.494838019848</c:v>
                </c:pt>
                <c:pt idx="2684">
                  <c:v>66586.874994496276</c:v>
                </c:pt>
                <c:pt idx="2685">
                  <c:v>65462.695423126577</c:v>
                </c:pt>
                <c:pt idx="2686">
                  <c:v>64921.864373879391</c:v>
                </c:pt>
                <c:pt idx="2687">
                  <c:v>64584.919323261725</c:v>
                </c:pt>
                <c:pt idx="2688">
                  <c:v>64283.999360509915</c:v>
                </c:pt>
                <c:pt idx="2689">
                  <c:v>64101.323741823398</c:v>
                </c:pt>
                <c:pt idx="2690">
                  <c:v>63947.045900067176</c:v>
                </c:pt>
                <c:pt idx="2691">
                  <c:v>63857.245386736424</c:v>
                </c:pt>
                <c:pt idx="2692">
                  <c:v>63274.331772714184</c:v>
                </c:pt>
                <c:pt idx="2693">
                  <c:v>63420.272674480046</c:v>
                </c:pt>
                <c:pt idx="2694">
                  <c:v>63416.618004754193</c:v>
                </c:pt>
                <c:pt idx="2695">
                  <c:v>63180.957484166116</c:v>
                </c:pt>
                <c:pt idx="2696">
                  <c:v>63025.879307383846</c:v>
                </c:pt>
                <c:pt idx="2697">
                  <c:v>62516.059488346618</c:v>
                </c:pt>
                <c:pt idx="2698">
                  <c:v>62031.871414703674</c:v>
                </c:pt>
                <c:pt idx="2699">
                  <c:v>62122.062984903525</c:v>
                </c:pt>
                <c:pt idx="2700">
                  <c:v>62300.902922389701</c:v>
                </c:pt>
                <c:pt idx="2701">
                  <c:v>61814.016296046073</c:v>
                </c:pt>
                <c:pt idx="2702">
                  <c:v>62248.642867321767</c:v>
                </c:pt>
                <c:pt idx="2703">
                  <c:v>61982.900201967983</c:v>
                </c:pt>
                <c:pt idx="2704">
                  <c:v>62643.42709105312</c:v>
                </c:pt>
                <c:pt idx="2705">
                  <c:v>63312.95669795249</c:v>
                </c:pt>
                <c:pt idx="2706">
                  <c:v>63643.740150016216</c:v>
                </c:pt>
                <c:pt idx="2707">
                  <c:v>64260.708349780078</c:v>
                </c:pt>
                <c:pt idx="2708">
                  <c:v>66217.960794538187</c:v>
                </c:pt>
                <c:pt idx="2709">
                  <c:v>66901.956502084708</c:v>
                </c:pt>
                <c:pt idx="2710">
                  <c:v>67398.913093099705</c:v>
                </c:pt>
                <c:pt idx="2711">
                  <c:v>69071.479741372445</c:v>
                </c:pt>
                <c:pt idx="2712">
                  <c:v>71139.19784240771</c:v>
                </c:pt>
                <c:pt idx="2713">
                  <c:v>72547.174772306724</c:v>
                </c:pt>
                <c:pt idx="2714">
                  <c:v>73958.072915038836</c:v>
                </c:pt>
                <c:pt idx="2715">
                  <c:v>74869.394806224169</c:v>
                </c:pt>
                <c:pt idx="2716">
                  <c:v>75258.946316611968</c:v>
                </c:pt>
                <c:pt idx="2717">
                  <c:v>76674.085614256634</c:v>
                </c:pt>
                <c:pt idx="2718">
                  <c:v>77226.956729831683</c:v>
                </c:pt>
                <c:pt idx="2719">
                  <c:v>77339.151606345229</c:v>
                </c:pt>
                <c:pt idx="2720">
                  <c:v>77954.820488124475</c:v>
                </c:pt>
                <c:pt idx="2721">
                  <c:v>78616.704162332477</c:v>
                </c:pt>
                <c:pt idx="2722">
                  <c:v>78546.456292222007</c:v>
                </c:pt>
                <c:pt idx="2723">
                  <c:v>78594.184853176208</c:v>
                </c:pt>
                <c:pt idx="2724">
                  <c:v>77862.044498565025</c:v>
                </c:pt>
                <c:pt idx="2725">
                  <c:v>77442.663338399638</c:v>
                </c:pt>
                <c:pt idx="2726">
                  <c:v>78612.769565569644</c:v>
                </c:pt>
                <c:pt idx="2727">
                  <c:v>79373.392396064388</c:v>
                </c:pt>
                <c:pt idx="2728">
                  <c:v>78885.269925892761</c:v>
                </c:pt>
                <c:pt idx="2729">
                  <c:v>78694.856467140184</c:v>
                </c:pt>
                <c:pt idx="2730">
                  <c:v>78530.434974625401</c:v>
                </c:pt>
                <c:pt idx="2731">
                  <c:v>78272.229715171925</c:v>
                </c:pt>
                <c:pt idx="2732">
                  <c:v>77748.068140759133</c:v>
                </c:pt>
                <c:pt idx="2733">
                  <c:v>77647.466007969459</c:v>
                </c:pt>
                <c:pt idx="2734">
                  <c:v>77608.564359437441</c:v>
                </c:pt>
                <c:pt idx="2735">
                  <c:v>77843.413331899166</c:v>
                </c:pt>
                <c:pt idx="2736">
                  <c:v>77680.951729110559</c:v>
                </c:pt>
                <c:pt idx="2737">
                  <c:v>77867.072973297938</c:v>
                </c:pt>
                <c:pt idx="2738">
                  <c:v>77791.894542847469</c:v>
                </c:pt>
                <c:pt idx="2739">
                  <c:v>77810.50088050557</c:v>
                </c:pt>
                <c:pt idx="2740">
                  <c:v>78020.253933575019</c:v>
                </c:pt>
                <c:pt idx="2741">
                  <c:v>77629.231704957085</c:v>
                </c:pt>
                <c:pt idx="2742">
                  <c:v>77596.418369359468</c:v>
                </c:pt>
                <c:pt idx="2743">
                  <c:v>76741.913457065399</c:v>
                </c:pt>
                <c:pt idx="2744">
                  <c:v>76784.500411115063</c:v>
                </c:pt>
                <c:pt idx="2745">
                  <c:v>77305.481669986752</c:v>
                </c:pt>
                <c:pt idx="2746">
                  <c:v>77596.227346188563</c:v>
                </c:pt>
                <c:pt idx="2747">
                  <c:v>77514.769980100144</c:v>
                </c:pt>
                <c:pt idx="2748">
                  <c:v>77305.620632335587</c:v>
                </c:pt>
                <c:pt idx="2749">
                  <c:v>77642.310184456001</c:v>
                </c:pt>
                <c:pt idx="2750">
                  <c:v>77756.122150203752</c:v>
                </c:pt>
                <c:pt idx="2751">
                  <c:v>77344.090976978259</c:v>
                </c:pt>
                <c:pt idx="2752">
                  <c:v>77650.019190836043</c:v>
                </c:pt>
                <c:pt idx="2753">
                  <c:v>78220.625225997312</c:v>
                </c:pt>
                <c:pt idx="2754">
                  <c:v>78241.537057147638</c:v>
                </c:pt>
                <c:pt idx="2755">
                  <c:v>78170.98383029121</c:v>
                </c:pt>
                <c:pt idx="2756">
                  <c:v>77542.562650088017</c:v>
                </c:pt>
                <c:pt idx="2757">
                  <c:v>78643.440998797189</c:v>
                </c:pt>
                <c:pt idx="2758">
                  <c:v>79530.854157572598</c:v>
                </c:pt>
                <c:pt idx="2759">
                  <c:v>80061.90377924424</c:v>
                </c:pt>
                <c:pt idx="2760">
                  <c:v>79294.27376230128</c:v>
                </c:pt>
                <c:pt idx="2761">
                  <c:v>78610.112661526626</c:v>
                </c:pt>
                <c:pt idx="2762">
                  <c:v>78294.530769342266</c:v>
                </c:pt>
                <c:pt idx="2763">
                  <c:v>78308.107030395986</c:v>
                </c:pt>
                <c:pt idx="2764">
                  <c:v>79916.593414130155</c:v>
                </c:pt>
                <c:pt idx="2765">
                  <c:v>80286.704812767246</c:v>
                </c:pt>
                <c:pt idx="2766">
                  <c:v>79966.044988068548</c:v>
                </c:pt>
                <c:pt idx="2767">
                  <c:v>79627.307243058269</c:v>
                </c:pt>
                <c:pt idx="2768">
                  <c:v>77775.44092019173</c:v>
                </c:pt>
                <c:pt idx="2769">
                  <c:v>76810.695014092053</c:v>
                </c:pt>
                <c:pt idx="2770">
                  <c:v>75765.655101048687</c:v>
                </c:pt>
                <c:pt idx="2771">
                  <c:v>75362.129865252122</c:v>
                </c:pt>
                <c:pt idx="2772">
                  <c:v>75425.120857200847</c:v>
                </c:pt>
                <c:pt idx="2773">
                  <c:v>75390.044878172208</c:v>
                </c:pt>
                <c:pt idx="2774">
                  <c:v>75041.640639863399</c:v>
                </c:pt>
                <c:pt idx="2775">
                  <c:v>73663.854982223173</c:v>
                </c:pt>
                <c:pt idx="2776">
                  <c:v>74493.165259796471</c:v>
                </c:pt>
                <c:pt idx="2777">
                  <c:v>74793.016173585609</c:v>
                </c:pt>
                <c:pt idx="2778">
                  <c:v>74282.255054834459</c:v>
                </c:pt>
                <c:pt idx="2779">
                  <c:v>73487.082860552138</c:v>
                </c:pt>
                <c:pt idx="2780">
                  <c:v>72990.949831698978</c:v>
                </c:pt>
                <c:pt idx="2781">
                  <c:v>72882.8579486854</c:v>
                </c:pt>
                <c:pt idx="2782">
                  <c:v>72574.580189870205</c:v>
                </c:pt>
                <c:pt idx="2783">
                  <c:v>72565.322574260528</c:v>
                </c:pt>
                <c:pt idx="2784">
                  <c:v>73361.908420102292</c:v>
                </c:pt>
                <c:pt idx="2785">
                  <c:v>73257.408733827368</c:v>
                </c:pt>
                <c:pt idx="2786">
                  <c:v>73063.765902220519</c:v>
                </c:pt>
                <c:pt idx="2787">
                  <c:v>72760.002417401163</c:v>
                </c:pt>
                <c:pt idx="2788">
                  <c:v>71957.368105177273</c:v>
                </c:pt>
                <c:pt idx="2789">
                  <c:v>71871.979746537065</c:v>
                </c:pt>
                <c:pt idx="2790">
                  <c:v>71433.182102224804</c:v>
                </c:pt>
                <c:pt idx="2791">
                  <c:v>71688.032241914567</c:v>
                </c:pt>
                <c:pt idx="2792">
                  <c:v>71254.438277025794</c:v>
                </c:pt>
                <c:pt idx="2793">
                  <c:v>71385.33480254907</c:v>
                </c:pt>
                <c:pt idx="2794">
                  <c:v>70834.910145154456</c:v>
                </c:pt>
                <c:pt idx="2795">
                  <c:v>70743.550610429593</c:v>
                </c:pt>
                <c:pt idx="2796">
                  <c:v>69921.833804257432</c:v>
                </c:pt>
                <c:pt idx="2797">
                  <c:v>70273.886304806438</c:v>
                </c:pt>
                <c:pt idx="2798">
                  <c:v>70258.373781630857</c:v>
                </c:pt>
                <c:pt idx="2799">
                  <c:v>69710.101639004715</c:v>
                </c:pt>
                <c:pt idx="2800">
                  <c:v>69648.677477573408</c:v>
                </c:pt>
                <c:pt idx="2801">
                  <c:v>69367.171596161381</c:v>
                </c:pt>
                <c:pt idx="2802">
                  <c:v>69331.229805611089</c:v>
                </c:pt>
                <c:pt idx="2803">
                  <c:v>69777.374833821988</c:v>
                </c:pt>
                <c:pt idx="2804">
                  <c:v>70692.639331127342</c:v>
                </c:pt>
                <c:pt idx="2805">
                  <c:v>70319.331598234596</c:v>
                </c:pt>
                <c:pt idx="2806">
                  <c:v>70885.910128088755</c:v>
                </c:pt>
                <c:pt idx="2807">
                  <c:v>71969.176500845992</c:v>
                </c:pt>
                <c:pt idx="2808">
                  <c:v>72667.782677704556</c:v>
                </c:pt>
                <c:pt idx="2809">
                  <c:v>73803.679538303826</c:v>
                </c:pt>
                <c:pt idx="2810">
                  <c:v>75344.747557619834</c:v>
                </c:pt>
                <c:pt idx="2811">
                  <c:v>76845.632631473345</c:v>
                </c:pt>
                <c:pt idx="2812">
                  <c:v>77042.57091313244</c:v>
                </c:pt>
                <c:pt idx="2813">
                  <c:v>77912.748335513694</c:v>
                </c:pt>
                <c:pt idx="2814">
                  <c:v>78142.310931938511</c:v>
                </c:pt>
                <c:pt idx="2815">
                  <c:v>78192.883615661936</c:v>
                </c:pt>
                <c:pt idx="2816">
                  <c:v>77483.499847416024</c:v>
                </c:pt>
                <c:pt idx="2817">
                  <c:v>77117.235343079417</c:v>
                </c:pt>
                <c:pt idx="2818">
                  <c:v>76927.122435458892</c:v>
                </c:pt>
                <c:pt idx="2819">
                  <c:v>76976.195967733962</c:v>
                </c:pt>
                <c:pt idx="2820">
                  <c:v>77849.394920148407</c:v>
                </c:pt>
                <c:pt idx="2821">
                  <c:v>78348.613353658759</c:v>
                </c:pt>
                <c:pt idx="2822">
                  <c:v>78849.169550068502</c:v>
                </c:pt>
                <c:pt idx="2823">
                  <c:v>78801.718513343978</c:v>
                </c:pt>
                <c:pt idx="2824">
                  <c:v>79265.131916079859</c:v>
                </c:pt>
                <c:pt idx="2825">
                  <c:v>78743.321888963837</c:v>
                </c:pt>
                <c:pt idx="2826">
                  <c:v>78451.304927528123</c:v>
                </c:pt>
                <c:pt idx="2827">
                  <c:v>78442.905915018739</c:v>
                </c:pt>
                <c:pt idx="2828">
                  <c:v>78637.140437894617</c:v>
                </c:pt>
                <c:pt idx="2829">
                  <c:v>78724.291255603908</c:v>
                </c:pt>
                <c:pt idx="2830">
                  <c:v>78803.591301309381</c:v>
                </c:pt>
                <c:pt idx="2831">
                  <c:v>78847.788136171992</c:v>
                </c:pt>
                <c:pt idx="2832">
                  <c:v>79167.434576941072</c:v>
                </c:pt>
                <c:pt idx="2833">
                  <c:v>79303.821316644331</c:v>
                </c:pt>
                <c:pt idx="2834">
                  <c:v>79391.908428219263</c:v>
                </c:pt>
                <c:pt idx="2835">
                  <c:v>79493.177740469982</c:v>
                </c:pt>
                <c:pt idx="2836">
                  <c:v>79745.822503633448</c:v>
                </c:pt>
                <c:pt idx="2837">
                  <c:v>79837.746297578356</c:v>
                </c:pt>
                <c:pt idx="2838">
                  <c:v>80255.567835647948</c:v>
                </c:pt>
                <c:pt idx="2839">
                  <c:v>80089.865446670694</c:v>
                </c:pt>
                <c:pt idx="2840">
                  <c:v>79958.641738902792</c:v>
                </c:pt>
                <c:pt idx="2841">
                  <c:v>80175.398173975962</c:v>
                </c:pt>
                <c:pt idx="2842">
                  <c:v>79908.353587596648</c:v>
                </c:pt>
                <c:pt idx="2843">
                  <c:v>79559.636984353914</c:v>
                </c:pt>
                <c:pt idx="2844">
                  <c:v>79871.445267856892</c:v>
                </c:pt>
                <c:pt idx="2845">
                  <c:v>79758.148504016048</c:v>
                </c:pt>
                <c:pt idx="2846">
                  <c:v>79535.856802128299</c:v>
                </c:pt>
                <c:pt idx="2847">
                  <c:v>79288.571900855299</c:v>
                </c:pt>
                <c:pt idx="2848">
                  <c:v>78417.157633476018</c:v>
                </c:pt>
                <c:pt idx="2849">
                  <c:v>78141.6395475647</c:v>
                </c:pt>
                <c:pt idx="2850">
                  <c:v>79236.000281789049</c:v>
                </c:pt>
                <c:pt idx="2851">
                  <c:v>79338.420538680628</c:v>
                </c:pt>
                <c:pt idx="2852">
                  <c:v>78892.408065332638</c:v>
                </c:pt>
                <c:pt idx="2853">
                  <c:v>80272.357651075508</c:v>
                </c:pt>
                <c:pt idx="2854">
                  <c:v>80781.382140935209</c:v>
                </c:pt>
                <c:pt idx="2855">
                  <c:v>81431.52409737384</c:v>
                </c:pt>
                <c:pt idx="2856">
                  <c:v>79294.322218912668</c:v>
                </c:pt>
                <c:pt idx="2857">
                  <c:v>79229.738766503287</c:v>
                </c:pt>
                <c:pt idx="2858">
                  <c:v>79473.659537485903</c:v>
                </c:pt>
                <c:pt idx="2859">
                  <c:v>79784.982453937861</c:v>
                </c:pt>
                <c:pt idx="2860">
                  <c:v>81215.462474044398</c:v>
                </c:pt>
                <c:pt idx="2861">
                  <c:v>80674.117023826169</c:v>
                </c:pt>
                <c:pt idx="2862">
                  <c:v>80450.420881139478</c:v>
                </c:pt>
                <c:pt idx="2863">
                  <c:v>80226.625222189105</c:v>
                </c:pt>
                <c:pt idx="2864">
                  <c:v>81013.394199049173</c:v>
                </c:pt>
                <c:pt idx="2865">
                  <c:v>80450.388042774852</c:v>
                </c:pt>
                <c:pt idx="2866">
                  <c:v>79726.762836353315</c:v>
                </c:pt>
                <c:pt idx="2867">
                  <c:v>78775.620423122265</c:v>
                </c:pt>
                <c:pt idx="2868">
                  <c:v>77853.36375691343</c:v>
                </c:pt>
                <c:pt idx="2869">
                  <c:v>77430.524356509428</c:v>
                </c:pt>
                <c:pt idx="2870">
                  <c:v>76735.213829936387</c:v>
                </c:pt>
                <c:pt idx="2871">
                  <c:v>76325.493556519388</c:v>
                </c:pt>
                <c:pt idx="2872">
                  <c:v>76367.812797802108</c:v>
                </c:pt>
                <c:pt idx="2873">
                  <c:v>76262.532399426535</c:v>
                </c:pt>
                <c:pt idx="2874">
                  <c:v>75633.650280712201</c:v>
                </c:pt>
                <c:pt idx="2875">
                  <c:v>74960.728510771805</c:v>
                </c:pt>
                <c:pt idx="2876">
                  <c:v>73857.831003092899</c:v>
                </c:pt>
                <c:pt idx="2877">
                  <c:v>73135.099841177464</c:v>
                </c:pt>
                <c:pt idx="2878">
                  <c:v>72972.50928773667</c:v>
                </c:pt>
                <c:pt idx="2879">
                  <c:v>72707.142461473108</c:v>
                </c:pt>
                <c:pt idx="2880">
                  <c:v>72800.615064882018</c:v>
                </c:pt>
                <c:pt idx="2881">
                  <c:v>72649.248624496002</c:v>
                </c:pt>
                <c:pt idx="2882">
                  <c:v>72259.980244887935</c:v>
                </c:pt>
                <c:pt idx="2883">
                  <c:v>71998.510171173795</c:v>
                </c:pt>
                <c:pt idx="2884">
                  <c:v>71683.373599254133</c:v>
                </c:pt>
                <c:pt idx="2885">
                  <c:v>71087.900712318515</c:v>
                </c:pt>
                <c:pt idx="2886">
                  <c:v>71058.232451090109</c:v>
                </c:pt>
                <c:pt idx="2887">
                  <c:v>70864.457665321999</c:v>
                </c:pt>
                <c:pt idx="2888">
                  <c:v>70177.88634870878</c:v>
                </c:pt>
                <c:pt idx="2889">
                  <c:v>69754.320900067542</c:v>
                </c:pt>
                <c:pt idx="2890">
                  <c:v>69084.826734574192</c:v>
                </c:pt>
                <c:pt idx="2891">
                  <c:v>68935.718132005</c:v>
                </c:pt>
                <c:pt idx="2892">
                  <c:v>69318.868163588646</c:v>
                </c:pt>
                <c:pt idx="2893">
                  <c:v>69130.159096064686</c:v>
                </c:pt>
                <c:pt idx="2894">
                  <c:v>69207.690074981583</c:v>
                </c:pt>
                <c:pt idx="2895">
                  <c:v>69347.023256993256</c:v>
                </c:pt>
                <c:pt idx="2896">
                  <c:v>69271.026870930771</c:v>
                </c:pt>
                <c:pt idx="2897">
                  <c:v>69077.160177787882</c:v>
                </c:pt>
                <c:pt idx="2898">
                  <c:v>69205.60023343387</c:v>
                </c:pt>
                <c:pt idx="2899">
                  <c:v>69511.090936150169</c:v>
                </c:pt>
                <c:pt idx="2900">
                  <c:v>70232.831941271972</c:v>
                </c:pt>
                <c:pt idx="2901">
                  <c:v>69976.964813441678</c:v>
                </c:pt>
                <c:pt idx="2902">
                  <c:v>70471.244076552684</c:v>
                </c:pt>
                <c:pt idx="2903">
                  <c:v>71293.398994568081</c:v>
                </c:pt>
                <c:pt idx="2904">
                  <c:v>73163.725284088476</c:v>
                </c:pt>
                <c:pt idx="2905">
                  <c:v>74153.397311206238</c:v>
                </c:pt>
                <c:pt idx="2906">
                  <c:v>75567.482577432995</c:v>
                </c:pt>
                <c:pt idx="2907">
                  <c:v>77883.78469749201</c:v>
                </c:pt>
                <c:pt idx="2908">
                  <c:v>79459.4553428215</c:v>
                </c:pt>
                <c:pt idx="2909">
                  <c:v>80929.844388371945</c:v>
                </c:pt>
                <c:pt idx="2910">
                  <c:v>81250.331010719441</c:v>
                </c:pt>
                <c:pt idx="2911">
                  <c:v>82151.081751701757</c:v>
                </c:pt>
                <c:pt idx="2912">
                  <c:v>82577.296895964348</c:v>
                </c:pt>
                <c:pt idx="2913">
                  <c:v>82664.015208380675</c:v>
                </c:pt>
                <c:pt idx="2914">
                  <c:v>82720.372650397985</c:v>
                </c:pt>
                <c:pt idx="2915">
                  <c:v>82766.341555558145</c:v>
                </c:pt>
                <c:pt idx="2916">
                  <c:v>82427.580583411618</c:v>
                </c:pt>
                <c:pt idx="2917">
                  <c:v>82556.531636052008</c:v>
                </c:pt>
                <c:pt idx="2918">
                  <c:v>82934.630166000454</c:v>
                </c:pt>
                <c:pt idx="2919">
                  <c:v>82930.364983015999</c:v>
                </c:pt>
                <c:pt idx="2920">
                  <c:v>82805.043170392208</c:v>
                </c:pt>
                <c:pt idx="2921">
                  <c:v>83020.979647514134</c:v>
                </c:pt>
                <c:pt idx="2922">
                  <c:v>82758.168406924087</c:v>
                </c:pt>
                <c:pt idx="2923">
                  <c:v>82970.578564270385</c:v>
                </c:pt>
                <c:pt idx="2924">
                  <c:v>83052.507681502379</c:v>
                </c:pt>
                <c:pt idx="2925">
                  <c:v>82941.00100901314</c:v>
                </c:pt>
                <c:pt idx="2926">
                  <c:v>82391.98639896739</c:v>
                </c:pt>
                <c:pt idx="2927">
                  <c:v>81775.405451627972</c:v>
                </c:pt>
                <c:pt idx="2928">
                  <c:v>81694.332534688932</c:v>
                </c:pt>
                <c:pt idx="2929">
                  <c:v>81337.541297906428</c:v>
                </c:pt>
                <c:pt idx="2930">
                  <c:v>81146.610434673843</c:v>
                </c:pt>
                <c:pt idx="2931">
                  <c:v>81009.756949675371</c:v>
                </c:pt>
                <c:pt idx="2932">
                  <c:v>80876.782796874439</c:v>
                </c:pt>
                <c:pt idx="2933">
                  <c:v>80633.924266900824</c:v>
                </c:pt>
                <c:pt idx="2934">
                  <c:v>80307.315091616241</c:v>
                </c:pt>
                <c:pt idx="2935">
                  <c:v>80271.059534494721</c:v>
                </c:pt>
                <c:pt idx="2936">
                  <c:v>80586.638022702406</c:v>
                </c:pt>
                <c:pt idx="2937">
                  <c:v>80658.570060414379</c:v>
                </c:pt>
                <c:pt idx="2938">
                  <c:v>80805.711965303868</c:v>
                </c:pt>
                <c:pt idx="2939">
                  <c:v>80264.273806775047</c:v>
                </c:pt>
                <c:pt idx="2940">
                  <c:v>80244.797452682644</c:v>
                </c:pt>
                <c:pt idx="2941">
                  <c:v>80374.677791001217</c:v>
                </c:pt>
                <c:pt idx="2942">
                  <c:v>80226.507684870958</c:v>
                </c:pt>
                <c:pt idx="2943">
                  <c:v>79959.403228546013</c:v>
                </c:pt>
                <c:pt idx="2944">
                  <c:v>80635.881553585597</c:v>
                </c:pt>
                <c:pt idx="2945">
                  <c:v>81039.586198985242</c:v>
                </c:pt>
                <c:pt idx="2946">
                  <c:v>81146.844908608153</c:v>
                </c:pt>
                <c:pt idx="2947">
                  <c:v>80712.569147181232</c:v>
                </c:pt>
                <c:pt idx="2948">
                  <c:v>79464.643804465988</c:v>
                </c:pt>
                <c:pt idx="2949">
                  <c:v>79998.666499559244</c:v>
                </c:pt>
                <c:pt idx="2950">
                  <c:v>80893.144311921511</c:v>
                </c:pt>
                <c:pt idx="2951">
                  <c:v>81284.124491413793</c:v>
                </c:pt>
                <c:pt idx="2952">
                  <c:v>81616.401087908132</c:v>
                </c:pt>
                <c:pt idx="2953">
                  <c:v>81782.788877634448</c:v>
                </c:pt>
                <c:pt idx="2954">
                  <c:v>82082.363869065419</c:v>
                </c:pt>
                <c:pt idx="2955">
                  <c:v>82145.840628533057</c:v>
                </c:pt>
                <c:pt idx="2956">
                  <c:v>82375.623282048866</c:v>
                </c:pt>
                <c:pt idx="2957">
                  <c:v>81835.983424462829</c:v>
                </c:pt>
                <c:pt idx="2958">
                  <c:v>81464.109366522825</c:v>
                </c:pt>
                <c:pt idx="2959">
                  <c:v>81246.739014214327</c:v>
                </c:pt>
                <c:pt idx="2960">
                  <c:v>82753.692778077108</c:v>
                </c:pt>
                <c:pt idx="2961">
                  <c:v>82021.639324992488</c:v>
                </c:pt>
                <c:pt idx="2962">
                  <c:v>81184.496296469093</c:v>
                </c:pt>
                <c:pt idx="2963">
                  <c:v>80853.98676442432</c:v>
                </c:pt>
                <c:pt idx="2964">
                  <c:v>80617.459631378748</c:v>
                </c:pt>
                <c:pt idx="2965">
                  <c:v>80223.656153446122</c:v>
                </c:pt>
                <c:pt idx="2966">
                  <c:v>79363.120395355683</c:v>
                </c:pt>
                <c:pt idx="2967">
                  <c:v>78928.050105686692</c:v>
                </c:pt>
                <c:pt idx="2968">
                  <c:v>78947.695457217662</c:v>
                </c:pt>
                <c:pt idx="2969">
                  <c:v>78369.634712770057</c:v>
                </c:pt>
                <c:pt idx="2970">
                  <c:v>77328.66495486135</c:v>
                </c:pt>
                <c:pt idx="2971">
                  <c:v>75416.683199542633</c:v>
                </c:pt>
                <c:pt idx="2972">
                  <c:v>74132.021538035464</c:v>
                </c:pt>
                <c:pt idx="2973">
                  <c:v>73412.146112457573</c:v>
                </c:pt>
                <c:pt idx="2974">
                  <c:v>73092.430991449728</c:v>
                </c:pt>
                <c:pt idx="2975">
                  <c:v>72644.413175273265</c:v>
                </c:pt>
                <c:pt idx="2976">
                  <c:v>72400.251923338627</c:v>
                </c:pt>
                <c:pt idx="2977">
                  <c:v>72014.785585630307</c:v>
                </c:pt>
                <c:pt idx="2978">
                  <c:v>71611.226910767233</c:v>
                </c:pt>
                <c:pt idx="2979">
                  <c:v>71414.790215107714</c:v>
                </c:pt>
                <c:pt idx="2980">
                  <c:v>71016.99747654899</c:v>
                </c:pt>
                <c:pt idx="2981">
                  <c:v>70790.214127099738</c:v>
                </c:pt>
                <c:pt idx="2982">
                  <c:v>70817.139183460517</c:v>
                </c:pt>
                <c:pt idx="2983">
                  <c:v>70460.926222273483</c:v>
                </c:pt>
                <c:pt idx="2984">
                  <c:v>69895.303809444478</c:v>
                </c:pt>
                <c:pt idx="2985">
                  <c:v>69803.977914020201</c:v>
                </c:pt>
                <c:pt idx="2986">
                  <c:v>70159.562941596378</c:v>
                </c:pt>
                <c:pt idx="2987">
                  <c:v>70144.981105736559</c:v>
                </c:pt>
                <c:pt idx="2988">
                  <c:v>70002.946367515018</c:v>
                </c:pt>
                <c:pt idx="2989">
                  <c:v>69626.20622456097</c:v>
                </c:pt>
                <c:pt idx="2990">
                  <c:v>69850.646036070568</c:v>
                </c:pt>
                <c:pt idx="2991">
                  <c:v>69717.792424096799</c:v>
                </c:pt>
                <c:pt idx="2992">
                  <c:v>69474.447325668443</c:v>
                </c:pt>
                <c:pt idx="2993">
                  <c:v>69415.934165139901</c:v>
                </c:pt>
                <c:pt idx="2994">
                  <c:v>69304.625323775457</c:v>
                </c:pt>
                <c:pt idx="2995">
                  <c:v>69241.09910652657</c:v>
                </c:pt>
                <c:pt idx="2996">
                  <c:v>69967.620496539719</c:v>
                </c:pt>
                <c:pt idx="2997">
                  <c:v>70646.596339412194</c:v>
                </c:pt>
                <c:pt idx="2998">
                  <c:v>71647.453433968578</c:v>
                </c:pt>
                <c:pt idx="2999">
                  <c:v>72334.180532580853</c:v>
                </c:pt>
                <c:pt idx="3000">
                  <c:v>73511.685403536423</c:v>
                </c:pt>
                <c:pt idx="3001">
                  <c:v>74743.914808794114</c:v>
                </c:pt>
                <c:pt idx="3002">
                  <c:v>76285.915317531355</c:v>
                </c:pt>
                <c:pt idx="3003">
                  <c:v>77312.750361950282</c:v>
                </c:pt>
                <c:pt idx="3004">
                  <c:v>77880.854874599798</c:v>
                </c:pt>
                <c:pt idx="3005">
                  <c:v>78820.488442124508</c:v>
                </c:pt>
                <c:pt idx="3006">
                  <c:v>78835.915265177318</c:v>
                </c:pt>
                <c:pt idx="3007">
                  <c:v>78909.789772263</c:v>
                </c:pt>
                <c:pt idx="3008">
                  <c:v>79452.09474348322</c:v>
                </c:pt>
                <c:pt idx="3009">
                  <c:v>79065.827269813191</c:v>
                </c:pt>
                <c:pt idx="3010">
                  <c:v>79120.761449042242</c:v>
                </c:pt>
                <c:pt idx="3011">
                  <c:v>79140.795654869071</c:v>
                </c:pt>
                <c:pt idx="3012">
                  <c:v>79246.143131611738</c:v>
                </c:pt>
                <c:pt idx="3013">
                  <c:v>79069.119916590236</c:v>
                </c:pt>
                <c:pt idx="3014">
                  <c:v>79191.316878471887</c:v>
                </c:pt>
                <c:pt idx="3015">
                  <c:v>79430.062603483399</c:v>
                </c:pt>
                <c:pt idx="3016">
                  <c:v>80122.127938721387</c:v>
                </c:pt>
                <c:pt idx="3017">
                  <c:v>79908.264883964701</c:v>
                </c:pt>
                <c:pt idx="3018">
                  <c:v>79722.032710179119</c:v>
                </c:pt>
                <c:pt idx="3019">
                  <c:v>79525.664494524433</c:v>
                </c:pt>
                <c:pt idx="3020">
                  <c:v>79758.218385658372</c:v>
                </c:pt>
                <c:pt idx="3021">
                  <c:v>79798.737323658861</c:v>
                </c:pt>
                <c:pt idx="3022">
                  <c:v>79999.984639533242</c:v>
                </c:pt>
                <c:pt idx="3023">
                  <c:v>80308.938187868538</c:v>
                </c:pt>
                <c:pt idx="3024">
                  <c:v>80400.958494568884</c:v>
                </c:pt>
                <c:pt idx="3025">
                  <c:v>79709.503472355529</c:v>
                </c:pt>
                <c:pt idx="3026">
                  <c:v>78748.580632718498</c:v>
                </c:pt>
                <c:pt idx="3027">
                  <c:v>78784.364038228479</c:v>
                </c:pt>
                <c:pt idx="3028">
                  <c:v>79537.851732792376</c:v>
                </c:pt>
                <c:pt idx="3029">
                  <c:v>79652.416578123943</c:v>
                </c:pt>
                <c:pt idx="3030">
                  <c:v>79827.368773587659</c:v>
                </c:pt>
                <c:pt idx="3031">
                  <c:v>79697.826430146306</c:v>
                </c:pt>
                <c:pt idx="3032">
                  <c:v>80001.74529649684</c:v>
                </c:pt>
                <c:pt idx="3033">
                  <c:v>80149.774838406738</c:v>
                </c:pt>
                <c:pt idx="3034">
                  <c:v>79808.575817905075</c:v>
                </c:pt>
                <c:pt idx="3035">
                  <c:v>79783.045791348093</c:v>
                </c:pt>
                <c:pt idx="3036">
                  <c:v>80459.477662115474</c:v>
                </c:pt>
                <c:pt idx="3037">
                  <c:v>80744.105590994586</c:v>
                </c:pt>
                <c:pt idx="3038">
                  <c:v>80386.71104937527</c:v>
                </c:pt>
                <c:pt idx="3039">
                  <c:v>80337.694183303058</c:v>
                </c:pt>
                <c:pt idx="3040">
                  <c:v>80401.610256017346</c:v>
                </c:pt>
                <c:pt idx="3041">
                  <c:v>80285.376260628793</c:v>
                </c:pt>
                <c:pt idx="3042">
                  <c:v>80644.105161170577</c:v>
                </c:pt>
                <c:pt idx="3043">
                  <c:v>80972.797169815225</c:v>
                </c:pt>
                <c:pt idx="3044">
                  <c:v>80674.146257980246</c:v>
                </c:pt>
                <c:pt idx="3045">
                  <c:v>80830.593634389108</c:v>
                </c:pt>
                <c:pt idx="3046">
                  <c:v>81013.179748508279</c:v>
                </c:pt>
                <c:pt idx="3047">
                  <c:v>81131.255495602643</c:v>
                </c:pt>
                <c:pt idx="3048">
                  <c:v>79455.195365919382</c:v>
                </c:pt>
                <c:pt idx="3049">
                  <c:v>79038.023186491366</c:v>
                </c:pt>
                <c:pt idx="3050">
                  <c:v>79128.696319297393</c:v>
                </c:pt>
                <c:pt idx="3051">
                  <c:v>78993.655752318897</c:v>
                </c:pt>
                <c:pt idx="3052">
                  <c:v>79017.6229530368</c:v>
                </c:pt>
                <c:pt idx="3053">
                  <c:v>79030.190635775332</c:v>
                </c:pt>
                <c:pt idx="3054">
                  <c:v>78797.714635640878</c:v>
                </c:pt>
                <c:pt idx="3055">
                  <c:v>78191.429316614347</c:v>
                </c:pt>
                <c:pt idx="3056">
                  <c:v>78883.552719692394</c:v>
                </c:pt>
                <c:pt idx="3057">
                  <c:v>78355.586099870838</c:v>
                </c:pt>
                <c:pt idx="3058">
                  <c:v>77430.264653099555</c:v>
                </c:pt>
                <c:pt idx="3059">
                  <c:v>77567.585283861394</c:v>
                </c:pt>
                <c:pt idx="3060">
                  <c:v>77703.352299545091</c:v>
                </c:pt>
                <c:pt idx="3061">
                  <c:v>77428.216860677523</c:v>
                </c:pt>
                <c:pt idx="3062">
                  <c:v>77564.681891848275</c:v>
                </c:pt>
                <c:pt idx="3063">
                  <c:v>76791.970338180166</c:v>
                </c:pt>
                <c:pt idx="3064">
                  <c:v>76845.586377435233</c:v>
                </c:pt>
                <c:pt idx="3065">
                  <c:v>76225.335542591187</c:v>
                </c:pt>
                <c:pt idx="3066">
                  <c:v>75679.949772093998</c:v>
                </c:pt>
                <c:pt idx="3067">
                  <c:v>74275.584461625505</c:v>
                </c:pt>
                <c:pt idx="3068">
                  <c:v>73251.008456426804</c:v>
                </c:pt>
                <c:pt idx="3069">
                  <c:v>73006.118953681493</c:v>
                </c:pt>
                <c:pt idx="3070">
                  <c:v>72896.559756414426</c:v>
                </c:pt>
                <c:pt idx="3071">
                  <c:v>72813.195762826057</c:v>
                </c:pt>
                <c:pt idx="3072">
                  <c:v>72387.007850377908</c:v>
                </c:pt>
                <c:pt idx="3073">
                  <c:v>72153.57292994349</c:v>
                </c:pt>
                <c:pt idx="3074">
                  <c:v>71804.713359673318</c:v>
                </c:pt>
                <c:pt idx="3075">
                  <c:v>70864.827897862138</c:v>
                </c:pt>
                <c:pt idx="3076">
                  <c:v>70547.947488628968</c:v>
                </c:pt>
                <c:pt idx="3077">
                  <c:v>70146.326277291373</c:v>
                </c:pt>
                <c:pt idx="3078">
                  <c:v>69484.132240488863</c:v>
                </c:pt>
                <c:pt idx="3079">
                  <c:v>69697.936026001538</c:v>
                </c:pt>
                <c:pt idx="3080">
                  <c:v>69888.889715902507</c:v>
                </c:pt>
                <c:pt idx="3081">
                  <c:v>69912.477473319363</c:v>
                </c:pt>
                <c:pt idx="3082">
                  <c:v>69345.078384812252</c:v>
                </c:pt>
                <c:pt idx="3083">
                  <c:v>69670.237666195637</c:v>
                </c:pt>
                <c:pt idx="3084">
                  <c:v>69429.503618239964</c:v>
                </c:pt>
                <c:pt idx="3085">
                  <c:v>69339.095394925753</c:v>
                </c:pt>
                <c:pt idx="3086">
                  <c:v>69322.660994727441</c:v>
                </c:pt>
                <c:pt idx="3087">
                  <c:v>69407.801663994091</c:v>
                </c:pt>
                <c:pt idx="3088">
                  <c:v>69327.516867810948</c:v>
                </c:pt>
                <c:pt idx="3089">
                  <c:v>68886.857248165747</c:v>
                </c:pt>
                <c:pt idx="3090">
                  <c:v>68764.182327888426</c:v>
                </c:pt>
                <c:pt idx="3091">
                  <c:v>69718.768964982883</c:v>
                </c:pt>
                <c:pt idx="3092">
                  <c:v>71260.656942250396</c:v>
                </c:pt>
                <c:pt idx="3093">
                  <c:v>71739.275909544187</c:v>
                </c:pt>
                <c:pt idx="3094">
                  <c:v>71781.265766008684</c:v>
                </c:pt>
                <c:pt idx="3095">
                  <c:v>73371.802379147397</c:v>
                </c:pt>
                <c:pt idx="3096">
                  <c:v>73718.541472078388</c:v>
                </c:pt>
                <c:pt idx="3097">
                  <c:v>74001.652028221331</c:v>
                </c:pt>
                <c:pt idx="3098">
                  <c:v>75398.354586348127</c:v>
                </c:pt>
                <c:pt idx="3099">
                  <c:v>76419.599900322763</c:v>
                </c:pt>
                <c:pt idx="3100">
                  <c:v>76623.096043486818</c:v>
                </c:pt>
                <c:pt idx="3101">
                  <c:v>77933.292937633218</c:v>
                </c:pt>
                <c:pt idx="3102">
                  <c:v>78261.521404725456</c:v>
                </c:pt>
                <c:pt idx="3103">
                  <c:v>78901.575375438886</c:v>
                </c:pt>
                <c:pt idx="3104">
                  <c:v>79311.827870646899</c:v>
                </c:pt>
                <c:pt idx="3105">
                  <c:v>79995.787536085743</c:v>
                </c:pt>
                <c:pt idx="3106">
                  <c:v>79815.901576539109</c:v>
                </c:pt>
                <c:pt idx="3107">
                  <c:v>79970.662382539245</c:v>
                </c:pt>
                <c:pt idx="3108">
                  <c:v>80448.665230024373</c:v>
                </c:pt>
                <c:pt idx="3109">
                  <c:v>80592.688291190047</c:v>
                </c:pt>
                <c:pt idx="3110">
                  <c:v>80751.97558545573</c:v>
                </c:pt>
                <c:pt idx="3111">
                  <c:v>80834.829583219398</c:v>
                </c:pt>
                <c:pt idx="3112">
                  <c:v>81883.278478954395</c:v>
                </c:pt>
                <c:pt idx="3113">
                  <c:v>82261.101687246293</c:v>
                </c:pt>
                <c:pt idx="3114">
                  <c:v>82516.972419287355</c:v>
                </c:pt>
                <c:pt idx="3115">
                  <c:v>82844.101201625323</c:v>
                </c:pt>
                <c:pt idx="3116">
                  <c:v>82594.579887566244</c:v>
                </c:pt>
                <c:pt idx="3117">
                  <c:v>82372.800384076298</c:v>
                </c:pt>
                <c:pt idx="3118">
                  <c:v>82615.480105148672</c:v>
                </c:pt>
                <c:pt idx="3119">
                  <c:v>81245.035624155382</c:v>
                </c:pt>
                <c:pt idx="3120">
                  <c:v>80780.464268591051</c:v>
                </c:pt>
                <c:pt idx="3121">
                  <c:v>80653.346157363718</c:v>
                </c:pt>
                <c:pt idx="3122">
                  <c:v>80110.323747965405</c:v>
                </c:pt>
                <c:pt idx="3123">
                  <c:v>79786.769742014381</c:v>
                </c:pt>
                <c:pt idx="3124">
                  <c:v>79925.606343874839</c:v>
                </c:pt>
                <c:pt idx="3125">
                  <c:v>79300.110981885227</c:v>
                </c:pt>
                <c:pt idx="3126">
                  <c:v>78964.750182137126</c:v>
                </c:pt>
                <c:pt idx="3127">
                  <c:v>78492.770571558809</c:v>
                </c:pt>
                <c:pt idx="3128">
                  <c:v>79115.828686128792</c:v>
                </c:pt>
                <c:pt idx="3129">
                  <c:v>79228.344137167209</c:v>
                </c:pt>
                <c:pt idx="3130">
                  <c:v>79279.937813709446</c:v>
                </c:pt>
                <c:pt idx="3131">
                  <c:v>79347.372397076018</c:v>
                </c:pt>
                <c:pt idx="3132">
                  <c:v>79583.04232865895</c:v>
                </c:pt>
                <c:pt idx="3133">
                  <c:v>79683.143876618502</c:v>
                </c:pt>
                <c:pt idx="3134">
                  <c:v>79398.501731130353</c:v>
                </c:pt>
                <c:pt idx="3135">
                  <c:v>78741.520784746026</c:v>
                </c:pt>
                <c:pt idx="3136">
                  <c:v>79118.750299429637</c:v>
                </c:pt>
                <c:pt idx="3137">
                  <c:v>79201.352803374903</c:v>
                </c:pt>
                <c:pt idx="3138">
                  <c:v>79316.30950651168</c:v>
                </c:pt>
                <c:pt idx="3139">
                  <c:v>79049.433917570845</c:v>
                </c:pt>
                <c:pt idx="3140">
                  <c:v>77571.452401788993</c:v>
                </c:pt>
                <c:pt idx="3141">
                  <c:v>78039.905292123978</c:v>
                </c:pt>
                <c:pt idx="3142">
                  <c:v>79153.748587692447</c:v>
                </c:pt>
                <c:pt idx="3143">
                  <c:v>80087.887736124874</c:v>
                </c:pt>
                <c:pt idx="3144">
                  <c:v>79707.612463102239</c:v>
                </c:pt>
                <c:pt idx="3145">
                  <c:v>79610.170822694679</c:v>
                </c:pt>
                <c:pt idx="3146">
                  <c:v>79795.92724065794</c:v>
                </c:pt>
                <c:pt idx="3147">
                  <c:v>79760.213116088416</c:v>
                </c:pt>
                <c:pt idx="3148">
                  <c:v>80156.666489876399</c:v>
                </c:pt>
                <c:pt idx="3149">
                  <c:v>79870.104100981029</c:v>
                </c:pt>
                <c:pt idx="3150">
                  <c:v>79112.429915367975</c:v>
                </c:pt>
                <c:pt idx="3151">
                  <c:v>78097.781108047377</c:v>
                </c:pt>
                <c:pt idx="3152">
                  <c:v>77904.439628507855</c:v>
                </c:pt>
                <c:pt idx="3153">
                  <c:v>76962.560237202197</c:v>
                </c:pt>
                <c:pt idx="3154">
                  <c:v>76194.344135540392</c:v>
                </c:pt>
                <c:pt idx="3155">
                  <c:v>75693.802756441684</c:v>
                </c:pt>
                <c:pt idx="3156">
                  <c:v>74949.759495746024</c:v>
                </c:pt>
                <c:pt idx="3157">
                  <c:v>74545.481981067118</c:v>
                </c:pt>
                <c:pt idx="3158">
                  <c:v>73558.067591531988</c:v>
                </c:pt>
                <c:pt idx="3159">
                  <c:v>72706.229194509535</c:v>
                </c:pt>
                <c:pt idx="3160">
                  <c:v>73101.658171501753</c:v>
                </c:pt>
                <c:pt idx="3161">
                  <c:v>72998.544304269948</c:v>
                </c:pt>
                <c:pt idx="3162">
                  <c:v>72614.705067492629</c:v>
                </c:pt>
                <c:pt idx="3163">
                  <c:v>71842.415807187048</c:v>
                </c:pt>
                <c:pt idx="3164">
                  <c:v>71760.836899101938</c:v>
                </c:pt>
                <c:pt idx="3165">
                  <c:v>71469.39901419745</c:v>
                </c:pt>
                <c:pt idx="3166">
                  <c:v>70752.936375755526</c:v>
                </c:pt>
                <c:pt idx="3167">
                  <c:v>70397.480699299398</c:v>
                </c:pt>
                <c:pt idx="3168">
                  <c:v>70049.614890033408</c:v>
                </c:pt>
                <c:pt idx="3169">
                  <c:v>69648.786805300319</c:v>
                </c:pt>
                <c:pt idx="3170">
                  <c:v>69450.432869742363</c:v>
                </c:pt>
                <c:pt idx="3171">
                  <c:v>68511.557588118012</c:v>
                </c:pt>
                <c:pt idx="3172">
                  <c:v>68600.934406448767</c:v>
                </c:pt>
                <c:pt idx="3173">
                  <c:v>68447.784882898981</c:v>
                </c:pt>
                <c:pt idx="3174">
                  <c:v>67932.985446208317</c:v>
                </c:pt>
                <c:pt idx="3175">
                  <c:v>67686.867107822429</c:v>
                </c:pt>
                <c:pt idx="3176">
                  <c:v>67476.333142418516</c:v>
                </c:pt>
                <c:pt idx="3177">
                  <c:v>67258.815017468223</c:v>
                </c:pt>
                <c:pt idx="3178">
                  <c:v>66908.259065326638</c:v>
                </c:pt>
                <c:pt idx="3179">
                  <c:v>66807.139127589238</c:v>
                </c:pt>
                <c:pt idx="3180">
                  <c:v>67012.247954841063</c:v>
                </c:pt>
                <c:pt idx="3181">
                  <c:v>66573.119323839404</c:v>
                </c:pt>
                <c:pt idx="3182">
                  <c:v>66316.351343549322</c:v>
                </c:pt>
                <c:pt idx="3183">
                  <c:v>65688.164637280439</c:v>
                </c:pt>
                <c:pt idx="3184">
                  <c:v>64750.135143784377</c:v>
                </c:pt>
                <c:pt idx="3185">
                  <c:v>64565.801588141461</c:v>
                </c:pt>
                <c:pt idx="3186">
                  <c:v>64949.932565757605</c:v>
                </c:pt>
                <c:pt idx="3187">
                  <c:v>64700.728422246728</c:v>
                </c:pt>
                <c:pt idx="3188">
                  <c:v>64308.709028647674</c:v>
                </c:pt>
                <c:pt idx="3189">
                  <c:v>64052.465861493205</c:v>
                </c:pt>
                <c:pt idx="3190">
                  <c:v>63565.399024610662</c:v>
                </c:pt>
                <c:pt idx="3191">
                  <c:v>62403.608913102202</c:v>
                </c:pt>
                <c:pt idx="3192">
                  <c:v>61791.583487948403</c:v>
                </c:pt>
                <c:pt idx="3193">
                  <c:v>62031.519002983485</c:v>
                </c:pt>
                <c:pt idx="3194">
                  <c:v>62331.359704842092</c:v>
                </c:pt>
                <c:pt idx="3195">
                  <c:v>63243.403639586017</c:v>
                </c:pt>
                <c:pt idx="3196">
                  <c:v>64028.529697034588</c:v>
                </c:pt>
                <c:pt idx="3197">
                  <c:v>64620.643859995762</c:v>
                </c:pt>
                <c:pt idx="3198">
                  <c:v>64860.725145333192</c:v>
                </c:pt>
                <c:pt idx="3199">
                  <c:v>65250.140096179603</c:v>
                </c:pt>
                <c:pt idx="3200">
                  <c:v>65766.417659755913</c:v>
                </c:pt>
                <c:pt idx="3201">
                  <c:v>66853.049564441186</c:v>
                </c:pt>
                <c:pt idx="3202">
                  <c:v>67578.038163705278</c:v>
                </c:pt>
                <c:pt idx="3203">
                  <c:v>67848.145728541509</c:v>
                </c:pt>
                <c:pt idx="3204">
                  <c:v>68399.915157022726</c:v>
                </c:pt>
                <c:pt idx="3205">
                  <c:v>68602.547090536638</c:v>
                </c:pt>
                <c:pt idx="3206">
                  <c:v>68962.400304606272</c:v>
                </c:pt>
                <c:pt idx="3207">
                  <c:v>69143.0345383565</c:v>
                </c:pt>
                <c:pt idx="3208">
                  <c:v>69285.962319914397</c:v>
                </c:pt>
                <c:pt idx="3209">
                  <c:v>69622.552355770778</c:v>
                </c:pt>
                <c:pt idx="3210">
                  <c:v>69656.896479777948</c:v>
                </c:pt>
                <c:pt idx="3211">
                  <c:v>70064.762586985133</c:v>
                </c:pt>
                <c:pt idx="3212">
                  <c:v>70131.55021451744</c:v>
                </c:pt>
                <c:pt idx="3213">
                  <c:v>70057.540549527534</c:v>
                </c:pt>
                <c:pt idx="3214">
                  <c:v>70146.608607135422</c:v>
                </c:pt>
                <c:pt idx="3215">
                  <c:v>69574.899883710808</c:v>
                </c:pt>
                <c:pt idx="3216">
                  <c:v>69667.377524711846</c:v>
                </c:pt>
                <c:pt idx="3217">
                  <c:v>69449.836172625335</c:v>
                </c:pt>
                <c:pt idx="3218">
                  <c:v>69070.27673590937</c:v>
                </c:pt>
                <c:pt idx="3219">
                  <c:v>68627.263166160192</c:v>
                </c:pt>
                <c:pt idx="3220">
                  <c:v>68460.89600052881</c:v>
                </c:pt>
                <c:pt idx="3221">
                  <c:v>68256.015840427048</c:v>
                </c:pt>
                <c:pt idx="3222">
                  <c:v>67938.961427907125</c:v>
                </c:pt>
                <c:pt idx="3223">
                  <c:v>67434.108411551875</c:v>
                </c:pt>
                <c:pt idx="3224">
                  <c:v>67112.573564570543</c:v>
                </c:pt>
                <c:pt idx="3225">
                  <c:v>66957.280136311412</c:v>
                </c:pt>
                <c:pt idx="3226">
                  <c:v>67054.146905100366</c:v>
                </c:pt>
                <c:pt idx="3227">
                  <c:v>66665.526482496221</c:v>
                </c:pt>
                <c:pt idx="3228">
                  <c:v>66849.796163514911</c:v>
                </c:pt>
                <c:pt idx="3229">
                  <c:v>67039.959129618655</c:v>
                </c:pt>
                <c:pt idx="3230">
                  <c:v>67530.269555964638</c:v>
                </c:pt>
                <c:pt idx="3231">
                  <c:v>67643.400125642031</c:v>
                </c:pt>
                <c:pt idx="3232">
                  <c:v>67835.224232445151</c:v>
                </c:pt>
                <c:pt idx="3233">
                  <c:v>68430.726353534817</c:v>
                </c:pt>
                <c:pt idx="3234">
                  <c:v>68730.847382898151</c:v>
                </c:pt>
                <c:pt idx="3235">
                  <c:v>69230.415024385991</c:v>
                </c:pt>
                <c:pt idx="3236">
                  <c:v>69906.526520862142</c:v>
                </c:pt>
                <c:pt idx="3237">
                  <c:v>71072.368566217541</c:v>
                </c:pt>
                <c:pt idx="3238">
                  <c:v>72156.668946999227</c:v>
                </c:pt>
                <c:pt idx="3239">
                  <c:v>73113.739886487441</c:v>
                </c:pt>
                <c:pt idx="3240">
                  <c:v>72234.022518652389</c:v>
                </c:pt>
                <c:pt idx="3241">
                  <c:v>72846.837666433756</c:v>
                </c:pt>
                <c:pt idx="3242">
                  <c:v>72653.397271331938</c:v>
                </c:pt>
                <c:pt idx="3243">
                  <c:v>72437.615575039366</c:v>
                </c:pt>
                <c:pt idx="3244">
                  <c:v>73179.459866694626</c:v>
                </c:pt>
                <c:pt idx="3245">
                  <c:v>72882.431250176218</c:v>
                </c:pt>
                <c:pt idx="3246">
                  <c:v>72445.19322796003</c:v>
                </c:pt>
                <c:pt idx="3247">
                  <c:v>71648.346277070945</c:v>
                </c:pt>
                <c:pt idx="3248">
                  <c:v>70621.413718727388</c:v>
                </c:pt>
                <c:pt idx="3249">
                  <c:v>69499.581489742006</c:v>
                </c:pt>
                <c:pt idx="3250">
                  <c:v>68900.287738917017</c:v>
                </c:pt>
                <c:pt idx="3251">
                  <c:v>68211.951560427638</c:v>
                </c:pt>
                <c:pt idx="3252">
                  <c:v>67340.730518792901</c:v>
                </c:pt>
                <c:pt idx="3253">
                  <c:v>66865.186143524203</c:v>
                </c:pt>
                <c:pt idx="3254">
                  <c:v>67135.8976138992</c:v>
                </c:pt>
                <c:pt idx="3255">
                  <c:v>67104.574619457257</c:v>
                </c:pt>
                <c:pt idx="3256">
                  <c:v>68494.106800481182</c:v>
                </c:pt>
                <c:pt idx="3257">
                  <c:v>68987.463185399858</c:v>
                </c:pt>
                <c:pt idx="3258">
                  <c:v>67839.977785989511</c:v>
                </c:pt>
                <c:pt idx="3259">
                  <c:v>67420.881758943418</c:v>
                </c:pt>
                <c:pt idx="3260">
                  <c:v>67512.467958478999</c:v>
                </c:pt>
                <c:pt idx="3261">
                  <c:v>67232.981436270478</c:v>
                </c:pt>
                <c:pt idx="3262">
                  <c:v>66669.475095634276</c:v>
                </c:pt>
                <c:pt idx="3263">
                  <c:v>66238.493983323177</c:v>
                </c:pt>
                <c:pt idx="3264">
                  <c:v>66547.627141495686</c:v>
                </c:pt>
                <c:pt idx="3265">
                  <c:v>65888.663678951154</c:v>
                </c:pt>
                <c:pt idx="3266">
                  <c:v>65590.409630769238</c:v>
                </c:pt>
                <c:pt idx="3267">
                  <c:v>65102.8984747918</c:v>
                </c:pt>
                <c:pt idx="3268">
                  <c:v>63992.552465078523</c:v>
                </c:pt>
                <c:pt idx="3269">
                  <c:v>63446.321507154607</c:v>
                </c:pt>
                <c:pt idx="3270">
                  <c:v>63017.150509588602</c:v>
                </c:pt>
                <c:pt idx="3271">
                  <c:v>62413.839265153081</c:v>
                </c:pt>
                <c:pt idx="3272">
                  <c:v>62234.483324824294</c:v>
                </c:pt>
                <c:pt idx="3273">
                  <c:v>62421.769329793759</c:v>
                </c:pt>
                <c:pt idx="3274">
                  <c:v>61941.770150007185</c:v>
                </c:pt>
                <c:pt idx="3275">
                  <c:v>61778.797349990127</c:v>
                </c:pt>
                <c:pt idx="3276">
                  <c:v>60828.093849537683</c:v>
                </c:pt>
                <c:pt idx="3277">
                  <c:v>60329.952674581204</c:v>
                </c:pt>
                <c:pt idx="3278">
                  <c:v>60074.314814603043</c:v>
                </c:pt>
                <c:pt idx="3279">
                  <c:v>59914.397584387436</c:v>
                </c:pt>
                <c:pt idx="3280">
                  <c:v>60116.812464319002</c:v>
                </c:pt>
                <c:pt idx="3281">
                  <c:v>59511.780809940203</c:v>
                </c:pt>
                <c:pt idx="3282">
                  <c:v>58955.111256676202</c:v>
                </c:pt>
                <c:pt idx="3283">
                  <c:v>58507.067810556495</c:v>
                </c:pt>
                <c:pt idx="3284">
                  <c:v>58105.939975627196</c:v>
                </c:pt>
                <c:pt idx="3285">
                  <c:v>57710.992961709184</c:v>
                </c:pt>
                <c:pt idx="3286">
                  <c:v>57493.264991598226</c:v>
                </c:pt>
                <c:pt idx="3287">
                  <c:v>57215.910560297074</c:v>
                </c:pt>
                <c:pt idx="3288">
                  <c:v>56252.706855941207</c:v>
                </c:pt>
                <c:pt idx="3289">
                  <c:v>56257.907331621624</c:v>
                </c:pt>
                <c:pt idx="3290">
                  <c:v>56242.81449876741</c:v>
                </c:pt>
                <c:pt idx="3291">
                  <c:v>56238.130626631253</c:v>
                </c:pt>
                <c:pt idx="3292">
                  <c:v>56608.482506220789</c:v>
                </c:pt>
                <c:pt idx="3293">
                  <c:v>56971.292774997324</c:v>
                </c:pt>
                <c:pt idx="3294">
                  <c:v>57262.714040485531</c:v>
                </c:pt>
                <c:pt idx="3295">
                  <c:v>58273.180161201824</c:v>
                </c:pt>
                <c:pt idx="3296">
                  <c:v>58829.474876545282</c:v>
                </c:pt>
                <c:pt idx="3297">
                  <c:v>59074.279279869545</c:v>
                </c:pt>
                <c:pt idx="3298">
                  <c:v>59255.327597391166</c:v>
                </c:pt>
                <c:pt idx="3299">
                  <c:v>59628.538817528693</c:v>
                </c:pt>
                <c:pt idx="3300">
                  <c:v>61609.140741324758</c:v>
                </c:pt>
                <c:pt idx="3301">
                  <c:v>61591.292689566864</c:v>
                </c:pt>
                <c:pt idx="3302">
                  <c:v>62117.989626025992</c:v>
                </c:pt>
                <c:pt idx="3303">
                  <c:v>62469.792635095728</c:v>
                </c:pt>
                <c:pt idx="3304">
                  <c:v>62564.993457570985</c:v>
                </c:pt>
                <c:pt idx="3305">
                  <c:v>62960.353754324613</c:v>
                </c:pt>
                <c:pt idx="3306">
                  <c:v>63114.220716052507</c:v>
                </c:pt>
                <c:pt idx="3307">
                  <c:v>63397.642235491643</c:v>
                </c:pt>
                <c:pt idx="3308">
                  <c:v>63644.033292492633</c:v>
                </c:pt>
                <c:pt idx="3309">
                  <c:v>64141.685896655224</c:v>
                </c:pt>
                <c:pt idx="3310">
                  <c:v>64367.649087919184</c:v>
                </c:pt>
                <c:pt idx="3311">
                  <c:v>64133.741415171375</c:v>
                </c:pt>
                <c:pt idx="3312">
                  <c:v>63837.308694834544</c:v>
                </c:pt>
                <c:pt idx="3313">
                  <c:v>63853.712659475197</c:v>
                </c:pt>
                <c:pt idx="3314">
                  <c:v>63582.312384374243</c:v>
                </c:pt>
                <c:pt idx="3315">
                  <c:v>62766.122034723725</c:v>
                </c:pt>
                <c:pt idx="3316">
                  <c:v>61793.22780899753</c:v>
                </c:pt>
                <c:pt idx="3317">
                  <c:v>60931.748548619755</c:v>
                </c:pt>
                <c:pt idx="3318">
                  <c:v>60626.963670513527</c:v>
                </c:pt>
                <c:pt idx="3319">
                  <c:v>60252.844990196543</c:v>
                </c:pt>
                <c:pt idx="3320">
                  <c:v>59860.247120767934</c:v>
                </c:pt>
                <c:pt idx="3321">
                  <c:v>59567.626053559594</c:v>
                </c:pt>
                <c:pt idx="3322">
                  <c:v>59012.510315607491</c:v>
                </c:pt>
                <c:pt idx="3323">
                  <c:v>58937.7533775837</c:v>
                </c:pt>
                <c:pt idx="3324">
                  <c:v>59374.933732427569</c:v>
                </c:pt>
                <c:pt idx="3325">
                  <c:v>59212.624908128848</c:v>
                </c:pt>
                <c:pt idx="3326">
                  <c:v>59535.446858824689</c:v>
                </c:pt>
                <c:pt idx="3327">
                  <c:v>59729.242068453808</c:v>
                </c:pt>
                <c:pt idx="3328">
                  <c:v>60137.364475093797</c:v>
                </c:pt>
                <c:pt idx="3329">
                  <c:v>60496.301618924837</c:v>
                </c:pt>
                <c:pt idx="3330">
                  <c:v>60376.907531622266</c:v>
                </c:pt>
                <c:pt idx="3331">
                  <c:v>60910.194567249513</c:v>
                </c:pt>
                <c:pt idx="3332">
                  <c:v>62542.661166907194</c:v>
                </c:pt>
                <c:pt idx="3333">
                  <c:v>63383.574600368942</c:v>
                </c:pt>
                <c:pt idx="3334">
                  <c:v>64401.159437833754</c:v>
                </c:pt>
                <c:pt idx="3335">
                  <c:v>65669.322624284454</c:v>
                </c:pt>
                <c:pt idx="3336">
                  <c:v>66663.009541971638</c:v>
                </c:pt>
                <c:pt idx="3337">
                  <c:v>67728.902817857379</c:v>
                </c:pt>
                <c:pt idx="3338">
                  <c:v>68109.65905278486</c:v>
                </c:pt>
                <c:pt idx="3339">
                  <c:v>68057.820890611387</c:v>
                </c:pt>
                <c:pt idx="3340">
                  <c:v>67825.146658884405</c:v>
                </c:pt>
                <c:pt idx="3341">
                  <c:v>67753.902825196361</c:v>
                </c:pt>
                <c:pt idx="3342">
                  <c:v>67791.483730713502</c:v>
                </c:pt>
                <c:pt idx="3343">
                  <c:v>67466.053132352448</c:v>
                </c:pt>
                <c:pt idx="3344">
                  <c:v>67264.66705436325</c:v>
                </c:pt>
                <c:pt idx="3345">
                  <c:v>67070.369057330987</c:v>
                </c:pt>
                <c:pt idx="3346">
                  <c:v>66534.215272500049</c:v>
                </c:pt>
                <c:pt idx="3347">
                  <c:v>66609.545880738806</c:v>
                </c:pt>
                <c:pt idx="3348">
                  <c:v>66048.509025185282</c:v>
                </c:pt>
                <c:pt idx="3349">
                  <c:v>65931.551184132593</c:v>
                </c:pt>
                <c:pt idx="3350">
                  <c:v>66620.831866078937</c:v>
                </c:pt>
                <c:pt idx="3351">
                  <c:v>66906.876249792578</c:v>
                </c:pt>
                <c:pt idx="3352">
                  <c:v>67786.942224903178</c:v>
                </c:pt>
                <c:pt idx="3353">
                  <c:v>67785.357573565678</c:v>
                </c:pt>
                <c:pt idx="3354">
                  <c:v>67516.923563932578</c:v>
                </c:pt>
                <c:pt idx="3355">
                  <c:v>67258.747738867038</c:v>
                </c:pt>
                <c:pt idx="3356">
                  <c:v>67215.955945505106</c:v>
                </c:pt>
                <c:pt idx="3357">
                  <c:v>66778.138446289857</c:v>
                </c:pt>
                <c:pt idx="3358">
                  <c:v>66650.769441945857</c:v>
                </c:pt>
                <c:pt idx="3359">
                  <c:v>66349.366114482327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val>
            <c:numRef>
              <c:f>Diagramm!$G$2:$G$3361</c:f>
              <c:numCache>
                <c:formatCode>General</c:formatCode>
                <c:ptCount val="3360"/>
                <c:pt idx="0">
                  <c:v>22614.26764775682</c:v>
                </c:pt>
                <c:pt idx="1">
                  <c:v>20800.405117771639</c:v>
                </c:pt>
                <c:pt idx="2">
                  <c:v>20244.932993919974</c:v>
                </c:pt>
                <c:pt idx="3">
                  <c:v>21988.473023435112</c:v>
                </c:pt>
                <c:pt idx="4">
                  <c:v>22902.314263044496</c:v>
                </c:pt>
                <c:pt idx="5">
                  <c:v>23529.313928339128</c:v>
                </c:pt>
                <c:pt idx="6">
                  <c:v>24079.053321867956</c:v>
                </c:pt>
                <c:pt idx="7">
                  <c:v>24262.825270455352</c:v>
                </c:pt>
                <c:pt idx="8">
                  <c:v>24517.070788312158</c:v>
                </c:pt>
                <c:pt idx="9">
                  <c:v>23633.649280682392</c:v>
                </c:pt>
                <c:pt idx="10">
                  <c:v>23130.954485493363</c:v>
                </c:pt>
                <c:pt idx="11">
                  <c:v>22733.514137311242</c:v>
                </c:pt>
                <c:pt idx="12">
                  <c:v>22641.638973198158</c:v>
                </c:pt>
                <c:pt idx="13">
                  <c:v>24937.190537775918</c:v>
                </c:pt>
                <c:pt idx="14">
                  <c:v>24898.637803525704</c:v>
                </c:pt>
                <c:pt idx="15">
                  <c:v>24075.829964976729</c:v>
                </c:pt>
                <c:pt idx="16">
                  <c:v>23637.089853178502</c:v>
                </c:pt>
                <c:pt idx="17">
                  <c:v>23497.911572812303</c:v>
                </c:pt>
                <c:pt idx="18">
                  <c:v>24625.442304599164</c:v>
                </c:pt>
                <c:pt idx="19">
                  <c:v>24346.627614865356</c:v>
                </c:pt>
                <c:pt idx="20">
                  <c:v>26470.885521584434</c:v>
                </c:pt>
                <c:pt idx="21">
                  <c:v>26952.006988847359</c:v>
                </c:pt>
                <c:pt idx="22">
                  <c:v>27730.019625852754</c:v>
                </c:pt>
                <c:pt idx="23">
                  <c:v>26261.017525622028</c:v>
                </c:pt>
                <c:pt idx="24">
                  <c:v>31609.671215610757</c:v>
                </c:pt>
                <c:pt idx="25">
                  <c:v>32781.167602749709</c:v>
                </c:pt>
                <c:pt idx="26">
                  <c:v>34682.801942992533</c:v>
                </c:pt>
                <c:pt idx="27">
                  <c:v>36336.565593332307</c:v>
                </c:pt>
                <c:pt idx="28">
                  <c:v>34387.681425213574</c:v>
                </c:pt>
                <c:pt idx="29">
                  <c:v>34765.881789854626</c:v>
                </c:pt>
                <c:pt idx="30">
                  <c:v>34155.33265248291</c:v>
                </c:pt>
                <c:pt idx="31">
                  <c:v>33503.76797618132</c:v>
                </c:pt>
                <c:pt idx="32">
                  <c:v>36356.018448322116</c:v>
                </c:pt>
                <c:pt idx="33">
                  <c:v>36204.158069984791</c:v>
                </c:pt>
                <c:pt idx="34">
                  <c:v>35072.97367988067</c:v>
                </c:pt>
                <c:pt idx="35">
                  <c:v>35370.989268212717</c:v>
                </c:pt>
                <c:pt idx="36">
                  <c:v>31928.802295669218</c:v>
                </c:pt>
                <c:pt idx="37">
                  <c:v>29416.016501425693</c:v>
                </c:pt>
                <c:pt idx="38">
                  <c:v>27970.086433928602</c:v>
                </c:pt>
                <c:pt idx="39">
                  <c:v>29370.118141537056</c:v>
                </c:pt>
                <c:pt idx="40">
                  <c:v>29831.212265718314</c:v>
                </c:pt>
                <c:pt idx="41">
                  <c:v>30409.738065974881</c:v>
                </c:pt>
                <c:pt idx="42">
                  <c:v>30264.153621293895</c:v>
                </c:pt>
                <c:pt idx="43">
                  <c:v>29086.484256607837</c:v>
                </c:pt>
                <c:pt idx="44">
                  <c:v>29246.414846259911</c:v>
                </c:pt>
                <c:pt idx="45">
                  <c:v>29669.000507483695</c:v>
                </c:pt>
                <c:pt idx="46">
                  <c:v>27419.985957862005</c:v>
                </c:pt>
                <c:pt idx="47">
                  <c:v>27009.276891681082</c:v>
                </c:pt>
                <c:pt idx="48">
                  <c:v>24234.844251346891</c:v>
                </c:pt>
                <c:pt idx="49">
                  <c:v>21336.03624492055</c:v>
                </c:pt>
                <c:pt idx="50">
                  <c:v>19704.622429902516</c:v>
                </c:pt>
                <c:pt idx="51">
                  <c:v>19911.720071863958</c:v>
                </c:pt>
                <c:pt idx="52">
                  <c:v>17963.269205307752</c:v>
                </c:pt>
                <c:pt idx="53">
                  <c:v>19256.2213993757</c:v>
                </c:pt>
                <c:pt idx="54">
                  <c:v>18895.829589078752</c:v>
                </c:pt>
                <c:pt idx="55">
                  <c:v>17642.111464144316</c:v>
                </c:pt>
                <c:pt idx="56">
                  <c:v>17320.141726041216</c:v>
                </c:pt>
                <c:pt idx="57">
                  <c:v>15775.0565966005</c:v>
                </c:pt>
                <c:pt idx="58">
                  <c:v>14649.20720371163</c:v>
                </c:pt>
                <c:pt idx="59">
                  <c:v>13024.690754779293</c:v>
                </c:pt>
                <c:pt idx="60">
                  <c:v>11220.667429534235</c:v>
                </c:pt>
                <c:pt idx="61">
                  <c:v>8722.3658956281997</c:v>
                </c:pt>
                <c:pt idx="62">
                  <c:v>7183.9427163478695</c:v>
                </c:pt>
                <c:pt idx="63">
                  <c:v>6982.8497298706934</c:v>
                </c:pt>
                <c:pt idx="64">
                  <c:v>6292.3424850751944</c:v>
                </c:pt>
                <c:pt idx="65">
                  <c:v>2037.3318186786048</c:v>
                </c:pt>
                <c:pt idx="66">
                  <c:v>15.200426556344627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369.76344492108899</c:v>
                </c:pt>
                <c:pt idx="123">
                  <c:v>3996.3426609777744</c:v>
                </c:pt>
                <c:pt idx="124">
                  <c:v>8366.3887541781805</c:v>
                </c:pt>
                <c:pt idx="125">
                  <c:v>8550.6848701975687</c:v>
                </c:pt>
                <c:pt idx="126">
                  <c:v>10066.43152045273</c:v>
                </c:pt>
                <c:pt idx="127">
                  <c:v>11900.346238399106</c:v>
                </c:pt>
                <c:pt idx="128">
                  <c:v>12016.658378511796</c:v>
                </c:pt>
                <c:pt idx="129">
                  <c:v>13099.854209466526</c:v>
                </c:pt>
                <c:pt idx="130">
                  <c:v>15538.574745532494</c:v>
                </c:pt>
                <c:pt idx="131">
                  <c:v>16030.242963757417</c:v>
                </c:pt>
                <c:pt idx="132">
                  <c:v>16382.137579935254</c:v>
                </c:pt>
                <c:pt idx="133">
                  <c:v>15140.857479071065</c:v>
                </c:pt>
                <c:pt idx="134">
                  <c:v>14795.514011345294</c:v>
                </c:pt>
                <c:pt idx="135">
                  <c:v>13433.472358960535</c:v>
                </c:pt>
                <c:pt idx="136">
                  <c:v>13643.237233824679</c:v>
                </c:pt>
                <c:pt idx="137">
                  <c:v>13063.947742446455</c:v>
                </c:pt>
                <c:pt idx="138">
                  <c:v>9694.4913494491211</c:v>
                </c:pt>
                <c:pt idx="139">
                  <c:v>5387.6116644886515</c:v>
                </c:pt>
                <c:pt idx="140">
                  <c:v>5562.4673062467709</c:v>
                </c:pt>
                <c:pt idx="141">
                  <c:v>3960.6104713577647</c:v>
                </c:pt>
                <c:pt idx="142">
                  <c:v>5128.1404545484784</c:v>
                </c:pt>
                <c:pt idx="143">
                  <c:v>3515.6361087080295</c:v>
                </c:pt>
                <c:pt idx="144">
                  <c:v>1521.4544819433795</c:v>
                </c:pt>
                <c:pt idx="145">
                  <c:v>1515.1346648640028</c:v>
                </c:pt>
                <c:pt idx="146">
                  <c:v>2302.5779231786582</c:v>
                </c:pt>
                <c:pt idx="147">
                  <c:v>4940.3236510415954</c:v>
                </c:pt>
                <c:pt idx="148">
                  <c:v>7178.7977298092446</c:v>
                </c:pt>
                <c:pt idx="149">
                  <c:v>6645.1051659085351</c:v>
                </c:pt>
                <c:pt idx="150">
                  <c:v>5379.686250997961</c:v>
                </c:pt>
                <c:pt idx="151">
                  <c:v>6104.4739267932964</c:v>
                </c:pt>
                <c:pt idx="152">
                  <c:v>7940.0522486665568</c:v>
                </c:pt>
                <c:pt idx="153">
                  <c:v>10807.167225081203</c:v>
                </c:pt>
                <c:pt idx="154">
                  <c:v>11555.543343655972</c:v>
                </c:pt>
                <c:pt idx="155">
                  <c:v>14983.320664798603</c:v>
                </c:pt>
                <c:pt idx="156">
                  <c:v>17338.912711728866</c:v>
                </c:pt>
                <c:pt idx="157">
                  <c:v>21165.496013185359</c:v>
                </c:pt>
                <c:pt idx="158">
                  <c:v>24894.747544018508</c:v>
                </c:pt>
                <c:pt idx="159">
                  <c:v>24306.623691176086</c:v>
                </c:pt>
                <c:pt idx="160">
                  <c:v>25049.005784449644</c:v>
                </c:pt>
                <c:pt idx="161">
                  <c:v>26298.179731367953</c:v>
                </c:pt>
                <c:pt idx="162">
                  <c:v>28366.988335209971</c:v>
                </c:pt>
                <c:pt idx="163">
                  <c:v>27693.925346685617</c:v>
                </c:pt>
                <c:pt idx="164">
                  <c:v>25716.274712505307</c:v>
                </c:pt>
                <c:pt idx="165">
                  <c:v>27139.565125986595</c:v>
                </c:pt>
                <c:pt idx="166">
                  <c:v>25586.211913623902</c:v>
                </c:pt>
                <c:pt idx="167">
                  <c:v>21470.987062867705</c:v>
                </c:pt>
                <c:pt idx="168">
                  <c:v>22440.892712364021</c:v>
                </c:pt>
                <c:pt idx="169">
                  <c:v>22741.77824176896</c:v>
                </c:pt>
                <c:pt idx="170">
                  <c:v>20887.933959432514</c:v>
                </c:pt>
                <c:pt idx="171">
                  <c:v>18612.797024093135</c:v>
                </c:pt>
                <c:pt idx="172">
                  <c:v>18706.529955634687</c:v>
                </c:pt>
                <c:pt idx="173">
                  <c:v>17634.672423614018</c:v>
                </c:pt>
                <c:pt idx="174">
                  <c:v>15812.819785244143</c:v>
                </c:pt>
                <c:pt idx="175">
                  <c:v>15084.1965576496</c:v>
                </c:pt>
                <c:pt idx="176">
                  <c:v>13379.885559330511</c:v>
                </c:pt>
                <c:pt idx="177">
                  <c:v>11267.367988350445</c:v>
                </c:pt>
                <c:pt idx="178">
                  <c:v>9846.3814013096489</c:v>
                </c:pt>
                <c:pt idx="179">
                  <c:v>9435.4143164298875</c:v>
                </c:pt>
                <c:pt idx="180">
                  <c:v>9516.8059283851126</c:v>
                </c:pt>
                <c:pt idx="181">
                  <c:v>9200.418195838869</c:v>
                </c:pt>
                <c:pt idx="182">
                  <c:v>8460.8187531906005</c:v>
                </c:pt>
                <c:pt idx="183">
                  <c:v>8356.4732307850736</c:v>
                </c:pt>
                <c:pt idx="184">
                  <c:v>8508.497648639217</c:v>
                </c:pt>
                <c:pt idx="185">
                  <c:v>5736.804588662344</c:v>
                </c:pt>
                <c:pt idx="186">
                  <c:v>4254.1865885772504</c:v>
                </c:pt>
                <c:pt idx="187">
                  <c:v>2308.5245654555838</c:v>
                </c:pt>
                <c:pt idx="188">
                  <c:v>297.23445744578879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454.25291990919453</c:v>
                </c:pt>
                <c:pt idx="249">
                  <c:v>2412.0501726522539</c:v>
                </c:pt>
                <c:pt idx="250">
                  <c:v>7167.9814772126365</c:v>
                </c:pt>
                <c:pt idx="251">
                  <c:v>10635.650667565889</c:v>
                </c:pt>
                <c:pt idx="252">
                  <c:v>13219.174081797224</c:v>
                </c:pt>
                <c:pt idx="253">
                  <c:v>17623.310678719216</c:v>
                </c:pt>
                <c:pt idx="254">
                  <c:v>20204.715357264009</c:v>
                </c:pt>
                <c:pt idx="255">
                  <c:v>22002.071346294157</c:v>
                </c:pt>
                <c:pt idx="256">
                  <c:v>23341.403851123381</c:v>
                </c:pt>
                <c:pt idx="257">
                  <c:v>24504.554378387944</c:v>
                </c:pt>
                <c:pt idx="258">
                  <c:v>25809.07492362526</c:v>
                </c:pt>
                <c:pt idx="259">
                  <c:v>24245.909176106292</c:v>
                </c:pt>
                <c:pt idx="260">
                  <c:v>23253.287873180252</c:v>
                </c:pt>
                <c:pt idx="261">
                  <c:v>24397.007209697207</c:v>
                </c:pt>
                <c:pt idx="262">
                  <c:v>22456.385750815356</c:v>
                </c:pt>
                <c:pt idx="263">
                  <c:v>22634.761044644914</c:v>
                </c:pt>
                <c:pt idx="264">
                  <c:v>22869.799877155616</c:v>
                </c:pt>
                <c:pt idx="265">
                  <c:v>22775.65659391306</c:v>
                </c:pt>
                <c:pt idx="266">
                  <c:v>20167.004455863709</c:v>
                </c:pt>
                <c:pt idx="267">
                  <c:v>20166.302303977969</c:v>
                </c:pt>
                <c:pt idx="268">
                  <c:v>18961.27774766818</c:v>
                </c:pt>
                <c:pt idx="269">
                  <c:v>15661.422994087276</c:v>
                </c:pt>
                <c:pt idx="270">
                  <c:v>13662.717687284487</c:v>
                </c:pt>
                <c:pt idx="271">
                  <c:v>11278.059482829398</c:v>
                </c:pt>
                <c:pt idx="272">
                  <c:v>5832.9791277090835</c:v>
                </c:pt>
                <c:pt idx="273">
                  <c:v>5148.8199728596946</c:v>
                </c:pt>
                <c:pt idx="274">
                  <c:v>2712.7300521292855</c:v>
                </c:pt>
                <c:pt idx="275">
                  <c:v>1212.7684601464425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2616.5492926818479</c:v>
                </c:pt>
                <c:pt idx="517">
                  <c:v>389.96547684141825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5152.5960401577468</c:v>
                </c:pt>
                <c:pt idx="543">
                  <c:v>10119.576231929143</c:v>
                </c:pt>
                <c:pt idx="544">
                  <c:v>11140.924771447535</c:v>
                </c:pt>
                <c:pt idx="545">
                  <c:v>14504.886632055743</c:v>
                </c:pt>
                <c:pt idx="546">
                  <c:v>19843.54780532424</c:v>
                </c:pt>
                <c:pt idx="547">
                  <c:v>20120.996262540713</c:v>
                </c:pt>
                <c:pt idx="548">
                  <c:v>18990.940572977168</c:v>
                </c:pt>
                <c:pt idx="549">
                  <c:v>12842.00063446591</c:v>
                </c:pt>
                <c:pt idx="550">
                  <c:v>19800.001977559416</c:v>
                </c:pt>
                <c:pt idx="551">
                  <c:v>23464.942681275941</c:v>
                </c:pt>
                <c:pt idx="552">
                  <c:v>24711.772724023165</c:v>
                </c:pt>
                <c:pt idx="553">
                  <c:v>25619.655817319057</c:v>
                </c:pt>
                <c:pt idx="554">
                  <c:v>26022.686697767625</c:v>
                </c:pt>
                <c:pt idx="555">
                  <c:v>26287.052257794818</c:v>
                </c:pt>
                <c:pt idx="556">
                  <c:v>27715.056463728219</c:v>
                </c:pt>
                <c:pt idx="557">
                  <c:v>29186.853444108576</c:v>
                </c:pt>
                <c:pt idx="558">
                  <c:v>30003.209668890493</c:v>
                </c:pt>
                <c:pt idx="559">
                  <c:v>29650.503397107314</c:v>
                </c:pt>
                <c:pt idx="560">
                  <c:v>30759.837547846098</c:v>
                </c:pt>
                <c:pt idx="561">
                  <c:v>31459.48837629542</c:v>
                </c:pt>
                <c:pt idx="562">
                  <c:v>31569.313605218184</c:v>
                </c:pt>
                <c:pt idx="563">
                  <c:v>31090.252971088052</c:v>
                </c:pt>
                <c:pt idx="564">
                  <c:v>31051.60830170647</c:v>
                </c:pt>
                <c:pt idx="565">
                  <c:v>32670.606135889106</c:v>
                </c:pt>
                <c:pt idx="566">
                  <c:v>34733.245489833615</c:v>
                </c:pt>
                <c:pt idx="567">
                  <c:v>35911.938438086901</c:v>
                </c:pt>
                <c:pt idx="568">
                  <c:v>36582.217418085558</c:v>
                </c:pt>
                <c:pt idx="569">
                  <c:v>35973.975089101536</c:v>
                </c:pt>
                <c:pt idx="570">
                  <c:v>37538.473940043405</c:v>
                </c:pt>
                <c:pt idx="571">
                  <c:v>36026.517712614725</c:v>
                </c:pt>
                <c:pt idx="572">
                  <c:v>36816.292449099004</c:v>
                </c:pt>
                <c:pt idx="573">
                  <c:v>36963.838944294213</c:v>
                </c:pt>
                <c:pt idx="574">
                  <c:v>35875.697673279326</c:v>
                </c:pt>
                <c:pt idx="575">
                  <c:v>36261.313264464123</c:v>
                </c:pt>
                <c:pt idx="576">
                  <c:v>39563.681125367344</c:v>
                </c:pt>
                <c:pt idx="577">
                  <c:v>38981.009979545968</c:v>
                </c:pt>
                <c:pt idx="578">
                  <c:v>38850.791493095174</c:v>
                </c:pt>
                <c:pt idx="579">
                  <c:v>38396.251869307845</c:v>
                </c:pt>
                <c:pt idx="580">
                  <c:v>37657.664766316571</c:v>
                </c:pt>
                <c:pt idx="581">
                  <c:v>37183.152396404526</c:v>
                </c:pt>
                <c:pt idx="582">
                  <c:v>37330.97007614671</c:v>
                </c:pt>
                <c:pt idx="583">
                  <c:v>36166.887577511327</c:v>
                </c:pt>
                <c:pt idx="584">
                  <c:v>37738.180736816816</c:v>
                </c:pt>
                <c:pt idx="585">
                  <c:v>37955.576164409438</c:v>
                </c:pt>
                <c:pt idx="586">
                  <c:v>37737.720849032376</c:v>
                </c:pt>
                <c:pt idx="587">
                  <c:v>37245.857782013263</c:v>
                </c:pt>
                <c:pt idx="588">
                  <c:v>37448.430669005436</c:v>
                </c:pt>
                <c:pt idx="589">
                  <c:v>37813.07385225661</c:v>
                </c:pt>
                <c:pt idx="590">
                  <c:v>37930.541192637174</c:v>
                </c:pt>
                <c:pt idx="591">
                  <c:v>38709.114838807247</c:v>
                </c:pt>
                <c:pt idx="592">
                  <c:v>37442.7745696567</c:v>
                </c:pt>
                <c:pt idx="593">
                  <c:v>37210.108235457104</c:v>
                </c:pt>
                <c:pt idx="594">
                  <c:v>37423.014142785825</c:v>
                </c:pt>
                <c:pt idx="595">
                  <c:v>38326.327514314042</c:v>
                </c:pt>
                <c:pt idx="596">
                  <c:v>38985.743621616151</c:v>
                </c:pt>
                <c:pt idx="597">
                  <c:v>38183.817144325083</c:v>
                </c:pt>
                <c:pt idx="598">
                  <c:v>39469.202261429768</c:v>
                </c:pt>
                <c:pt idx="599">
                  <c:v>40123.221971332227</c:v>
                </c:pt>
                <c:pt idx="600">
                  <c:v>39432.053829198056</c:v>
                </c:pt>
                <c:pt idx="601">
                  <c:v>39723.355094637089</c:v>
                </c:pt>
                <c:pt idx="602">
                  <c:v>39843.295267012516</c:v>
                </c:pt>
                <c:pt idx="603">
                  <c:v>40311.412643702162</c:v>
                </c:pt>
                <c:pt idx="604">
                  <c:v>42209.548717778525</c:v>
                </c:pt>
                <c:pt idx="605">
                  <c:v>43009.400382229062</c:v>
                </c:pt>
                <c:pt idx="606">
                  <c:v>43422.825544010186</c:v>
                </c:pt>
                <c:pt idx="607">
                  <c:v>43090.375280624023</c:v>
                </c:pt>
                <c:pt idx="608">
                  <c:v>43875.897660498311</c:v>
                </c:pt>
                <c:pt idx="609">
                  <c:v>43841.172231856202</c:v>
                </c:pt>
                <c:pt idx="610">
                  <c:v>43436.831113043765</c:v>
                </c:pt>
                <c:pt idx="611">
                  <c:v>43468.14155387436</c:v>
                </c:pt>
                <c:pt idx="612">
                  <c:v>42151.228019489943</c:v>
                </c:pt>
                <c:pt idx="613">
                  <c:v>40721.435852613758</c:v>
                </c:pt>
                <c:pt idx="614">
                  <c:v>38534.356667004598</c:v>
                </c:pt>
                <c:pt idx="615">
                  <c:v>36393.954863236118</c:v>
                </c:pt>
                <c:pt idx="616">
                  <c:v>33395.818823197515</c:v>
                </c:pt>
                <c:pt idx="617">
                  <c:v>29835.052547209656</c:v>
                </c:pt>
                <c:pt idx="618">
                  <c:v>27408.216820745198</c:v>
                </c:pt>
                <c:pt idx="619">
                  <c:v>24460.241936059942</c:v>
                </c:pt>
                <c:pt idx="620">
                  <c:v>21885.01496202821</c:v>
                </c:pt>
                <c:pt idx="621">
                  <c:v>19997.8691446587</c:v>
                </c:pt>
                <c:pt idx="622">
                  <c:v>18779.173617535958</c:v>
                </c:pt>
                <c:pt idx="623">
                  <c:v>17218.247482581322</c:v>
                </c:pt>
                <c:pt idx="624">
                  <c:v>16375.105089793709</c:v>
                </c:pt>
                <c:pt idx="625">
                  <c:v>15767.012918547545</c:v>
                </c:pt>
                <c:pt idx="626">
                  <c:v>15819.87142252209</c:v>
                </c:pt>
                <c:pt idx="627">
                  <c:v>15327.514105320946</c:v>
                </c:pt>
                <c:pt idx="628">
                  <c:v>15156.072999763475</c:v>
                </c:pt>
                <c:pt idx="629">
                  <c:v>15387.482491532979</c:v>
                </c:pt>
                <c:pt idx="630">
                  <c:v>16711.245677481362</c:v>
                </c:pt>
                <c:pt idx="631">
                  <c:v>18452.823854704973</c:v>
                </c:pt>
                <c:pt idx="632">
                  <c:v>19763.203906463717</c:v>
                </c:pt>
                <c:pt idx="633">
                  <c:v>22148.255072636657</c:v>
                </c:pt>
                <c:pt idx="634">
                  <c:v>24634.705375951507</c:v>
                </c:pt>
                <c:pt idx="635">
                  <c:v>27200.808395834705</c:v>
                </c:pt>
                <c:pt idx="636">
                  <c:v>30714.566342178983</c:v>
                </c:pt>
                <c:pt idx="637">
                  <c:v>34015.376601982782</c:v>
                </c:pt>
                <c:pt idx="638">
                  <c:v>37726.834821258468</c:v>
                </c:pt>
                <c:pt idx="639">
                  <c:v>41858.484305770093</c:v>
                </c:pt>
                <c:pt idx="640">
                  <c:v>46178.663978855926</c:v>
                </c:pt>
                <c:pt idx="641">
                  <c:v>49174.191537669773</c:v>
                </c:pt>
                <c:pt idx="642">
                  <c:v>51000.071764187</c:v>
                </c:pt>
                <c:pt idx="643">
                  <c:v>52342.826820534254</c:v>
                </c:pt>
                <c:pt idx="644">
                  <c:v>54547.137840089854</c:v>
                </c:pt>
                <c:pt idx="645">
                  <c:v>56105.526270621755</c:v>
                </c:pt>
                <c:pt idx="646">
                  <c:v>56412.64532379272</c:v>
                </c:pt>
                <c:pt idx="647">
                  <c:v>56155.790947844755</c:v>
                </c:pt>
                <c:pt idx="648">
                  <c:v>57511.703603228103</c:v>
                </c:pt>
                <c:pt idx="649">
                  <c:v>58353.347971680734</c:v>
                </c:pt>
                <c:pt idx="650">
                  <c:v>57894.223908891807</c:v>
                </c:pt>
                <c:pt idx="651">
                  <c:v>57874.418691613551</c:v>
                </c:pt>
                <c:pt idx="652">
                  <c:v>58302.302464492612</c:v>
                </c:pt>
                <c:pt idx="653">
                  <c:v>57798.951615180616</c:v>
                </c:pt>
                <c:pt idx="654">
                  <c:v>57482.749014167654</c:v>
                </c:pt>
                <c:pt idx="655">
                  <c:v>57413.217907908314</c:v>
                </c:pt>
                <c:pt idx="656">
                  <c:v>57313.056001941222</c:v>
                </c:pt>
                <c:pt idx="657">
                  <c:v>57138.246128996419</c:v>
                </c:pt>
                <c:pt idx="658">
                  <c:v>57101.229955137504</c:v>
                </c:pt>
                <c:pt idx="659">
                  <c:v>57310.082585678996</c:v>
                </c:pt>
                <c:pt idx="660">
                  <c:v>57261.767987990934</c:v>
                </c:pt>
                <c:pt idx="661">
                  <c:v>57135.819380004381</c:v>
                </c:pt>
                <c:pt idx="662">
                  <c:v>57291.214506605735</c:v>
                </c:pt>
                <c:pt idx="663">
                  <c:v>57132.211751618124</c:v>
                </c:pt>
                <c:pt idx="664">
                  <c:v>58091.194585219724</c:v>
                </c:pt>
                <c:pt idx="665">
                  <c:v>58028.729914183154</c:v>
                </c:pt>
                <c:pt idx="666">
                  <c:v>57623.060395739427</c:v>
                </c:pt>
                <c:pt idx="667">
                  <c:v>56688.742181578986</c:v>
                </c:pt>
                <c:pt idx="668">
                  <c:v>56462.163083299965</c:v>
                </c:pt>
                <c:pt idx="669">
                  <c:v>55709.458770847217</c:v>
                </c:pt>
                <c:pt idx="670">
                  <c:v>55010.11996483519</c:v>
                </c:pt>
                <c:pt idx="671">
                  <c:v>53429.552800011494</c:v>
                </c:pt>
                <c:pt idx="672">
                  <c:v>52063.535897637994</c:v>
                </c:pt>
                <c:pt idx="673">
                  <c:v>51418.054259926575</c:v>
                </c:pt>
                <c:pt idx="674">
                  <c:v>50653.248390999841</c:v>
                </c:pt>
                <c:pt idx="675">
                  <c:v>50016.995761928927</c:v>
                </c:pt>
                <c:pt idx="676">
                  <c:v>49851.779086734365</c:v>
                </c:pt>
                <c:pt idx="677">
                  <c:v>49495.765224388226</c:v>
                </c:pt>
                <c:pt idx="678">
                  <c:v>49490.672874650161</c:v>
                </c:pt>
                <c:pt idx="679">
                  <c:v>49195.651815119003</c:v>
                </c:pt>
                <c:pt idx="680">
                  <c:v>48711.585225271061</c:v>
                </c:pt>
                <c:pt idx="681">
                  <c:v>48672.042471474611</c:v>
                </c:pt>
                <c:pt idx="682">
                  <c:v>48482.656244125697</c:v>
                </c:pt>
                <c:pt idx="683">
                  <c:v>48226.427211271031</c:v>
                </c:pt>
                <c:pt idx="684">
                  <c:v>47266.056208862203</c:v>
                </c:pt>
                <c:pt idx="685">
                  <c:v>47004.720544448268</c:v>
                </c:pt>
                <c:pt idx="686">
                  <c:v>47314.037763000924</c:v>
                </c:pt>
                <c:pt idx="687">
                  <c:v>47313.573588292973</c:v>
                </c:pt>
                <c:pt idx="688">
                  <c:v>47050.89276817425</c:v>
                </c:pt>
                <c:pt idx="689">
                  <c:v>46817.533511060676</c:v>
                </c:pt>
                <c:pt idx="690">
                  <c:v>47110.998994409892</c:v>
                </c:pt>
                <c:pt idx="691">
                  <c:v>47495.051659915895</c:v>
                </c:pt>
                <c:pt idx="692">
                  <c:v>49139.51675382119</c:v>
                </c:pt>
                <c:pt idx="693">
                  <c:v>50052.992383382545</c:v>
                </c:pt>
                <c:pt idx="694">
                  <c:v>50957.386754069012</c:v>
                </c:pt>
                <c:pt idx="695">
                  <c:v>52303.703913610247</c:v>
                </c:pt>
                <c:pt idx="696">
                  <c:v>55780.33813524252</c:v>
                </c:pt>
                <c:pt idx="697">
                  <c:v>58579.458927096101</c:v>
                </c:pt>
                <c:pt idx="698">
                  <c:v>60082.121106425504</c:v>
                </c:pt>
                <c:pt idx="699">
                  <c:v>61234.018203097068</c:v>
                </c:pt>
                <c:pt idx="700">
                  <c:v>62674.764716075755</c:v>
                </c:pt>
                <c:pt idx="701">
                  <c:v>63188.170351903806</c:v>
                </c:pt>
                <c:pt idx="702">
                  <c:v>63978.638007031186</c:v>
                </c:pt>
                <c:pt idx="703">
                  <c:v>63847.512602290342</c:v>
                </c:pt>
                <c:pt idx="704">
                  <c:v>63062.612632598742</c:v>
                </c:pt>
                <c:pt idx="705">
                  <c:v>62635.449526543882</c:v>
                </c:pt>
                <c:pt idx="706">
                  <c:v>61789.832793877635</c:v>
                </c:pt>
                <c:pt idx="707">
                  <c:v>59671.362644251116</c:v>
                </c:pt>
                <c:pt idx="708">
                  <c:v>57881.235554136947</c:v>
                </c:pt>
                <c:pt idx="709">
                  <c:v>53859.977393514579</c:v>
                </c:pt>
                <c:pt idx="710">
                  <c:v>50815.674182355579</c:v>
                </c:pt>
                <c:pt idx="711">
                  <c:v>47045.761598031248</c:v>
                </c:pt>
                <c:pt idx="712">
                  <c:v>43442.655242551875</c:v>
                </c:pt>
                <c:pt idx="713">
                  <c:v>39797.971872330541</c:v>
                </c:pt>
                <c:pt idx="714">
                  <c:v>36543.049290723284</c:v>
                </c:pt>
                <c:pt idx="715">
                  <c:v>34306.741818698312</c:v>
                </c:pt>
                <c:pt idx="716">
                  <c:v>32372.837554576254</c:v>
                </c:pt>
                <c:pt idx="717">
                  <c:v>30621.544484832459</c:v>
                </c:pt>
                <c:pt idx="718">
                  <c:v>28820.93716931191</c:v>
                </c:pt>
                <c:pt idx="719">
                  <c:v>27454.436115224482</c:v>
                </c:pt>
                <c:pt idx="720">
                  <c:v>26489.208806570481</c:v>
                </c:pt>
                <c:pt idx="721">
                  <c:v>25428.847762898826</c:v>
                </c:pt>
                <c:pt idx="722">
                  <c:v>25095.409695862661</c:v>
                </c:pt>
                <c:pt idx="723">
                  <c:v>25073.857483737909</c:v>
                </c:pt>
                <c:pt idx="724">
                  <c:v>25314.500033190241</c:v>
                </c:pt>
                <c:pt idx="725">
                  <c:v>26045.977973783021</c:v>
                </c:pt>
                <c:pt idx="726">
                  <c:v>27505.492263809312</c:v>
                </c:pt>
                <c:pt idx="727">
                  <c:v>29030.580061156805</c:v>
                </c:pt>
                <c:pt idx="728">
                  <c:v>30977.268495943277</c:v>
                </c:pt>
                <c:pt idx="729">
                  <c:v>32881.421619804416</c:v>
                </c:pt>
                <c:pt idx="730">
                  <c:v>35672.647376334942</c:v>
                </c:pt>
                <c:pt idx="731">
                  <c:v>38855.416549769841</c:v>
                </c:pt>
                <c:pt idx="732">
                  <c:v>41955.834625492069</c:v>
                </c:pt>
                <c:pt idx="733">
                  <c:v>45530.890973659276</c:v>
                </c:pt>
                <c:pt idx="734">
                  <c:v>49710.714317961734</c:v>
                </c:pt>
                <c:pt idx="735">
                  <c:v>52336.868537616167</c:v>
                </c:pt>
                <c:pt idx="736">
                  <c:v>56026.300773305091</c:v>
                </c:pt>
                <c:pt idx="737">
                  <c:v>58371.130238261307</c:v>
                </c:pt>
                <c:pt idx="738">
                  <c:v>59741.298295421919</c:v>
                </c:pt>
                <c:pt idx="739">
                  <c:v>61247.066323901658</c:v>
                </c:pt>
                <c:pt idx="740">
                  <c:v>60747.139774888834</c:v>
                </c:pt>
                <c:pt idx="741">
                  <c:v>60730.33257068941</c:v>
                </c:pt>
                <c:pt idx="742">
                  <c:v>59425.058461797773</c:v>
                </c:pt>
                <c:pt idx="743">
                  <c:v>59510.846960605457</c:v>
                </c:pt>
                <c:pt idx="744">
                  <c:v>59480.622050892052</c:v>
                </c:pt>
                <c:pt idx="745">
                  <c:v>58516.76321818665</c:v>
                </c:pt>
                <c:pt idx="746">
                  <c:v>57537.583701157004</c:v>
                </c:pt>
                <c:pt idx="747">
                  <c:v>57545.051121179902</c:v>
                </c:pt>
                <c:pt idx="748">
                  <c:v>59346.458110492858</c:v>
                </c:pt>
                <c:pt idx="749">
                  <c:v>58658.269305015383</c:v>
                </c:pt>
                <c:pt idx="750">
                  <c:v>57347.444836794297</c:v>
                </c:pt>
                <c:pt idx="751">
                  <c:v>57396.478163645894</c:v>
                </c:pt>
                <c:pt idx="752">
                  <c:v>56728.732975228369</c:v>
                </c:pt>
                <c:pt idx="753">
                  <c:v>56104.278048860477</c:v>
                </c:pt>
                <c:pt idx="754">
                  <c:v>55692.853841938246</c:v>
                </c:pt>
                <c:pt idx="755">
                  <c:v>55667.265105906416</c:v>
                </c:pt>
                <c:pt idx="756">
                  <c:v>55272.084112557626</c:v>
                </c:pt>
                <c:pt idx="757">
                  <c:v>54372.772514680335</c:v>
                </c:pt>
                <c:pt idx="758">
                  <c:v>53101.687064118996</c:v>
                </c:pt>
                <c:pt idx="759">
                  <c:v>52188.475611141781</c:v>
                </c:pt>
                <c:pt idx="760">
                  <c:v>51487.840729306037</c:v>
                </c:pt>
                <c:pt idx="761">
                  <c:v>51533.368884588781</c:v>
                </c:pt>
                <c:pt idx="762">
                  <c:v>49826.207835165573</c:v>
                </c:pt>
                <c:pt idx="763">
                  <c:v>48024.273480487122</c:v>
                </c:pt>
                <c:pt idx="764">
                  <c:v>46050.536499616406</c:v>
                </c:pt>
                <c:pt idx="765">
                  <c:v>44337.630964289528</c:v>
                </c:pt>
                <c:pt idx="766">
                  <c:v>44039.280686340811</c:v>
                </c:pt>
                <c:pt idx="767">
                  <c:v>42553.637571244893</c:v>
                </c:pt>
                <c:pt idx="768">
                  <c:v>40824.069493335774</c:v>
                </c:pt>
                <c:pt idx="769">
                  <c:v>39649.197491516206</c:v>
                </c:pt>
                <c:pt idx="770">
                  <c:v>38380.459775720417</c:v>
                </c:pt>
                <c:pt idx="771">
                  <c:v>36937.403775173334</c:v>
                </c:pt>
                <c:pt idx="772">
                  <c:v>35712.938189630935</c:v>
                </c:pt>
                <c:pt idx="773">
                  <c:v>34069.478598957867</c:v>
                </c:pt>
                <c:pt idx="774">
                  <c:v>33301.286051008312</c:v>
                </c:pt>
                <c:pt idx="775">
                  <c:v>33009.349776620831</c:v>
                </c:pt>
                <c:pt idx="776">
                  <c:v>33126.576096576762</c:v>
                </c:pt>
                <c:pt idx="777">
                  <c:v>32819.919569864069</c:v>
                </c:pt>
                <c:pt idx="778">
                  <c:v>32880.482427740295</c:v>
                </c:pt>
                <c:pt idx="779">
                  <c:v>32366.072964187006</c:v>
                </c:pt>
                <c:pt idx="780">
                  <c:v>31944.918485394359</c:v>
                </c:pt>
                <c:pt idx="781">
                  <c:v>31965.744806184652</c:v>
                </c:pt>
                <c:pt idx="782">
                  <c:v>31919.862900937114</c:v>
                </c:pt>
                <c:pt idx="783">
                  <c:v>31688.798848802049</c:v>
                </c:pt>
                <c:pt idx="784">
                  <c:v>30922.858734029141</c:v>
                </c:pt>
                <c:pt idx="785">
                  <c:v>31772.842410212175</c:v>
                </c:pt>
                <c:pt idx="786">
                  <c:v>32436.85987445341</c:v>
                </c:pt>
                <c:pt idx="787">
                  <c:v>33473.819477985468</c:v>
                </c:pt>
                <c:pt idx="788">
                  <c:v>34251.271987945176</c:v>
                </c:pt>
                <c:pt idx="789">
                  <c:v>35195.243861586954</c:v>
                </c:pt>
                <c:pt idx="790">
                  <c:v>35865.638511736281</c:v>
                </c:pt>
                <c:pt idx="791">
                  <c:v>37146.789167360876</c:v>
                </c:pt>
                <c:pt idx="792">
                  <c:v>40244.951635488724</c:v>
                </c:pt>
                <c:pt idx="793">
                  <c:v>41977.47364394032</c:v>
                </c:pt>
                <c:pt idx="794">
                  <c:v>43464.308203331253</c:v>
                </c:pt>
                <c:pt idx="795">
                  <c:v>46204.766722618828</c:v>
                </c:pt>
                <c:pt idx="796">
                  <c:v>48149.046978576393</c:v>
                </c:pt>
                <c:pt idx="797">
                  <c:v>50187.803787885299</c:v>
                </c:pt>
                <c:pt idx="798">
                  <c:v>51514.665834185871</c:v>
                </c:pt>
                <c:pt idx="799">
                  <c:v>52208.500184012075</c:v>
                </c:pt>
                <c:pt idx="800">
                  <c:v>53275.466518993206</c:v>
                </c:pt>
                <c:pt idx="801">
                  <c:v>53671.664504833643</c:v>
                </c:pt>
                <c:pt idx="802">
                  <c:v>53637.733164901889</c:v>
                </c:pt>
                <c:pt idx="803">
                  <c:v>52811.643618287162</c:v>
                </c:pt>
                <c:pt idx="804">
                  <c:v>52894.587826294955</c:v>
                </c:pt>
                <c:pt idx="805">
                  <c:v>51233.904678434301</c:v>
                </c:pt>
                <c:pt idx="806">
                  <c:v>49137.535488623435</c:v>
                </c:pt>
                <c:pt idx="807">
                  <c:v>46664.517511055361</c:v>
                </c:pt>
                <c:pt idx="808">
                  <c:v>44342.78862322506</c:v>
                </c:pt>
                <c:pt idx="809">
                  <c:v>41679.724758023985</c:v>
                </c:pt>
                <c:pt idx="810">
                  <c:v>39105.526148889825</c:v>
                </c:pt>
                <c:pt idx="811">
                  <c:v>36668.109332883221</c:v>
                </c:pt>
                <c:pt idx="812">
                  <c:v>34225.779763122184</c:v>
                </c:pt>
                <c:pt idx="813">
                  <c:v>31865.709504052837</c:v>
                </c:pt>
                <c:pt idx="814">
                  <c:v>29216.396683910178</c:v>
                </c:pt>
                <c:pt idx="815">
                  <c:v>27486.148795121582</c:v>
                </c:pt>
                <c:pt idx="816">
                  <c:v>25565.991831699161</c:v>
                </c:pt>
                <c:pt idx="817">
                  <c:v>23491.252070732316</c:v>
                </c:pt>
                <c:pt idx="818">
                  <c:v>22969.226964279733</c:v>
                </c:pt>
                <c:pt idx="819">
                  <c:v>21624.269169023151</c:v>
                </c:pt>
                <c:pt idx="820">
                  <c:v>21370.006823255961</c:v>
                </c:pt>
                <c:pt idx="821">
                  <c:v>21664.803988701809</c:v>
                </c:pt>
                <c:pt idx="822">
                  <c:v>22739.056356858491</c:v>
                </c:pt>
                <c:pt idx="823">
                  <c:v>23907.697981123045</c:v>
                </c:pt>
                <c:pt idx="824">
                  <c:v>26969.079555046566</c:v>
                </c:pt>
                <c:pt idx="825">
                  <c:v>29952.996402242792</c:v>
                </c:pt>
                <c:pt idx="826">
                  <c:v>33195.391609672624</c:v>
                </c:pt>
                <c:pt idx="827">
                  <c:v>37086.145696918284</c:v>
                </c:pt>
                <c:pt idx="828">
                  <c:v>39527.38638112913</c:v>
                </c:pt>
                <c:pt idx="829">
                  <c:v>43075.855993802543</c:v>
                </c:pt>
                <c:pt idx="830">
                  <c:v>47208.069207455264</c:v>
                </c:pt>
                <c:pt idx="831">
                  <c:v>49455.771714838607</c:v>
                </c:pt>
                <c:pt idx="832">
                  <c:v>51921.989734717194</c:v>
                </c:pt>
                <c:pt idx="833">
                  <c:v>54453.864872405291</c:v>
                </c:pt>
                <c:pt idx="834">
                  <c:v>55676.42640822065</c:v>
                </c:pt>
                <c:pt idx="835">
                  <c:v>56787.692979986728</c:v>
                </c:pt>
                <c:pt idx="836">
                  <c:v>56252.116305707365</c:v>
                </c:pt>
                <c:pt idx="837">
                  <c:v>56638.151735822437</c:v>
                </c:pt>
                <c:pt idx="838">
                  <c:v>56151.60547127419</c:v>
                </c:pt>
                <c:pt idx="839">
                  <c:v>55035.828212217893</c:v>
                </c:pt>
                <c:pt idx="840">
                  <c:v>54857.305072659961</c:v>
                </c:pt>
                <c:pt idx="841">
                  <c:v>55848.171901863236</c:v>
                </c:pt>
                <c:pt idx="842">
                  <c:v>55286.609855164039</c:v>
                </c:pt>
                <c:pt idx="843">
                  <c:v>55138.414729117183</c:v>
                </c:pt>
                <c:pt idx="844">
                  <c:v>55332.697501017334</c:v>
                </c:pt>
                <c:pt idx="845">
                  <c:v>54257.222088955743</c:v>
                </c:pt>
                <c:pt idx="846">
                  <c:v>51679.769279664251</c:v>
                </c:pt>
                <c:pt idx="847">
                  <c:v>49944.047470275204</c:v>
                </c:pt>
                <c:pt idx="848">
                  <c:v>48765.280707664504</c:v>
                </c:pt>
                <c:pt idx="849">
                  <c:v>46853.460401805001</c:v>
                </c:pt>
                <c:pt idx="850">
                  <c:v>44027.940524555226</c:v>
                </c:pt>
                <c:pt idx="851">
                  <c:v>42405.568786020274</c:v>
                </c:pt>
                <c:pt idx="852">
                  <c:v>41490.100382000506</c:v>
                </c:pt>
                <c:pt idx="853">
                  <c:v>41960.743125156987</c:v>
                </c:pt>
                <c:pt idx="854">
                  <c:v>41713.932472789355</c:v>
                </c:pt>
                <c:pt idx="855">
                  <c:v>42072.351923967435</c:v>
                </c:pt>
                <c:pt idx="856">
                  <c:v>39976.734125991825</c:v>
                </c:pt>
                <c:pt idx="857">
                  <c:v>39604.779220150573</c:v>
                </c:pt>
                <c:pt idx="858">
                  <c:v>36675.080346256342</c:v>
                </c:pt>
                <c:pt idx="859">
                  <c:v>31782.057179678843</c:v>
                </c:pt>
                <c:pt idx="860">
                  <c:v>31304.517586142698</c:v>
                </c:pt>
                <c:pt idx="861">
                  <c:v>30339.04145978923</c:v>
                </c:pt>
                <c:pt idx="862">
                  <c:v>30609.514354281659</c:v>
                </c:pt>
                <c:pt idx="863">
                  <c:v>29584.935121718925</c:v>
                </c:pt>
                <c:pt idx="864">
                  <c:v>27809.241275490298</c:v>
                </c:pt>
                <c:pt idx="865">
                  <c:v>27673.881692494466</c:v>
                </c:pt>
                <c:pt idx="866">
                  <c:v>27335.544726311346</c:v>
                </c:pt>
                <c:pt idx="867">
                  <c:v>25832.22458430492</c:v>
                </c:pt>
                <c:pt idx="868">
                  <c:v>24636.319623497529</c:v>
                </c:pt>
                <c:pt idx="869">
                  <c:v>24679.470119133421</c:v>
                </c:pt>
                <c:pt idx="870">
                  <c:v>22423.842793044241</c:v>
                </c:pt>
                <c:pt idx="871">
                  <c:v>19504.667919981217</c:v>
                </c:pt>
                <c:pt idx="872">
                  <c:v>18824.042396852034</c:v>
                </c:pt>
                <c:pt idx="873">
                  <c:v>18391.321995755745</c:v>
                </c:pt>
                <c:pt idx="874">
                  <c:v>18266.363994984302</c:v>
                </c:pt>
                <c:pt idx="875">
                  <c:v>18357.814208225896</c:v>
                </c:pt>
                <c:pt idx="876">
                  <c:v>18535.231821711161</c:v>
                </c:pt>
                <c:pt idx="877">
                  <c:v>17955.172434576856</c:v>
                </c:pt>
                <c:pt idx="878">
                  <c:v>17312.695176237616</c:v>
                </c:pt>
                <c:pt idx="879">
                  <c:v>16454.780796466359</c:v>
                </c:pt>
                <c:pt idx="880">
                  <c:v>13152.190261613236</c:v>
                </c:pt>
                <c:pt idx="881">
                  <c:v>9621.6639929657231</c:v>
                </c:pt>
                <c:pt idx="882">
                  <c:v>8808.5653755242874</c:v>
                </c:pt>
                <c:pt idx="883">
                  <c:v>8277.3223484129121</c:v>
                </c:pt>
                <c:pt idx="884">
                  <c:v>9426.9223178497268</c:v>
                </c:pt>
                <c:pt idx="885">
                  <c:v>13795.659622094769</c:v>
                </c:pt>
                <c:pt idx="886">
                  <c:v>14140.527308768542</c:v>
                </c:pt>
                <c:pt idx="887">
                  <c:v>13602.217332353437</c:v>
                </c:pt>
                <c:pt idx="888">
                  <c:v>16640.906362283105</c:v>
                </c:pt>
                <c:pt idx="889">
                  <c:v>17861.556354351356</c:v>
                </c:pt>
                <c:pt idx="890">
                  <c:v>19133.795608882254</c:v>
                </c:pt>
                <c:pt idx="891">
                  <c:v>17942.893996801886</c:v>
                </c:pt>
                <c:pt idx="892">
                  <c:v>16739.691847061516</c:v>
                </c:pt>
                <c:pt idx="893">
                  <c:v>17920.851764810956</c:v>
                </c:pt>
                <c:pt idx="894">
                  <c:v>18509.866788107465</c:v>
                </c:pt>
                <c:pt idx="895">
                  <c:v>18332.099918696054</c:v>
                </c:pt>
                <c:pt idx="896">
                  <c:v>17454.428012247721</c:v>
                </c:pt>
                <c:pt idx="897">
                  <c:v>15587.737591018678</c:v>
                </c:pt>
                <c:pt idx="898">
                  <c:v>11422.886031606964</c:v>
                </c:pt>
                <c:pt idx="899">
                  <c:v>6485.07075607148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1912.8956372343</c:v>
                </c:pt>
                <c:pt idx="985">
                  <c:v>196.14694532300192</c:v>
                </c:pt>
                <c:pt idx="986">
                  <c:v>2201.5461448215356</c:v>
                </c:pt>
                <c:pt idx="987">
                  <c:v>4580.6355807025102</c:v>
                </c:pt>
                <c:pt idx="988">
                  <c:v>5212.3331717253459</c:v>
                </c:pt>
                <c:pt idx="989">
                  <c:v>3163.4803447330341</c:v>
                </c:pt>
                <c:pt idx="990">
                  <c:v>2028.1464469268806</c:v>
                </c:pt>
                <c:pt idx="991">
                  <c:v>1246.7400514244816</c:v>
                </c:pt>
                <c:pt idx="992">
                  <c:v>3943.6943179698865</c:v>
                </c:pt>
                <c:pt idx="993">
                  <c:v>3556.0725142755027</c:v>
                </c:pt>
                <c:pt idx="994">
                  <c:v>4367.4184589595825</c:v>
                </c:pt>
                <c:pt idx="995">
                  <c:v>4364.7911441354727</c:v>
                </c:pt>
                <c:pt idx="996">
                  <c:v>5474.8117139878013</c:v>
                </c:pt>
                <c:pt idx="997">
                  <c:v>3465.2639034202439</c:v>
                </c:pt>
                <c:pt idx="998">
                  <c:v>0</c:v>
                </c:pt>
                <c:pt idx="999">
                  <c:v>936.77819926344182</c:v>
                </c:pt>
                <c:pt idx="1000">
                  <c:v>1056.052919882175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2627.6905199694452</c:v>
                </c:pt>
                <c:pt idx="1119">
                  <c:v>4010.2775075918912</c:v>
                </c:pt>
                <c:pt idx="1120">
                  <c:v>2861.3847727014672</c:v>
                </c:pt>
                <c:pt idx="1121">
                  <c:v>4010.5791321712813</c:v>
                </c:pt>
                <c:pt idx="1122">
                  <c:v>5054.9802900696704</c:v>
                </c:pt>
                <c:pt idx="1123">
                  <c:v>6791.9563011629134</c:v>
                </c:pt>
                <c:pt idx="1124">
                  <c:v>6263.2355232181217</c:v>
                </c:pt>
                <c:pt idx="1125">
                  <c:v>6303.0050781720574</c:v>
                </c:pt>
                <c:pt idx="1126">
                  <c:v>7358.7933165380828</c:v>
                </c:pt>
                <c:pt idx="1127">
                  <c:v>7041.4341682431505</c:v>
                </c:pt>
                <c:pt idx="1128">
                  <c:v>8566.8460310681094</c:v>
                </c:pt>
                <c:pt idx="1129">
                  <c:v>7804.3808262771254</c:v>
                </c:pt>
                <c:pt idx="1130">
                  <c:v>5702.2560345693473</c:v>
                </c:pt>
                <c:pt idx="1131">
                  <c:v>3690.3997000860122</c:v>
                </c:pt>
                <c:pt idx="1132">
                  <c:v>3170.4163814256576</c:v>
                </c:pt>
                <c:pt idx="1133">
                  <c:v>2948.7560904340935</c:v>
                </c:pt>
                <c:pt idx="1134">
                  <c:v>3303.9877888393262</c:v>
                </c:pt>
                <c:pt idx="1135">
                  <c:v>4637.1243176843564</c:v>
                </c:pt>
                <c:pt idx="1136">
                  <c:v>3612.0760262490962</c:v>
                </c:pt>
                <c:pt idx="1137">
                  <c:v>3184.7880454102069</c:v>
                </c:pt>
                <c:pt idx="1138">
                  <c:v>0</c:v>
                </c:pt>
                <c:pt idx="1139">
                  <c:v>1848.8834130435998</c:v>
                </c:pt>
                <c:pt idx="1140">
                  <c:v>0</c:v>
                </c:pt>
                <c:pt idx="1141">
                  <c:v>2198.2316354800423</c:v>
                </c:pt>
                <c:pt idx="1142">
                  <c:v>3301.0717111570352</c:v>
                </c:pt>
                <c:pt idx="1143">
                  <c:v>4738.6063317214057</c:v>
                </c:pt>
                <c:pt idx="1144">
                  <c:v>1647.3351026299058</c:v>
                </c:pt>
                <c:pt idx="1145">
                  <c:v>583.56935441945791</c:v>
                </c:pt>
                <c:pt idx="1146">
                  <c:v>4779.5840972797159</c:v>
                </c:pt>
                <c:pt idx="1147">
                  <c:v>5567.9742267972624</c:v>
                </c:pt>
                <c:pt idx="1148">
                  <c:v>4562.5602509893224</c:v>
                </c:pt>
                <c:pt idx="1149">
                  <c:v>2497.0222987601437</c:v>
                </c:pt>
                <c:pt idx="1150">
                  <c:v>2381.0297715712763</c:v>
                </c:pt>
                <c:pt idx="1151">
                  <c:v>4027.1529556797686</c:v>
                </c:pt>
                <c:pt idx="1152">
                  <c:v>2767.8144237943711</c:v>
                </c:pt>
                <c:pt idx="1153">
                  <c:v>4774.6353525146405</c:v>
                </c:pt>
                <c:pt idx="1154">
                  <c:v>4246.3536845925255</c:v>
                </c:pt>
                <c:pt idx="1155">
                  <c:v>4626.5203379539444</c:v>
                </c:pt>
                <c:pt idx="1156">
                  <c:v>4622.2221359043542</c:v>
                </c:pt>
                <c:pt idx="1157">
                  <c:v>1163.1568663891521</c:v>
                </c:pt>
                <c:pt idx="1158">
                  <c:v>0</c:v>
                </c:pt>
                <c:pt idx="1159">
                  <c:v>0</c:v>
                </c:pt>
                <c:pt idx="1160">
                  <c:v>607.08157433181714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615.22266222986252</c:v>
                </c:pt>
                <c:pt idx="1368">
                  <c:v>1980.4332436620534</c:v>
                </c:pt>
                <c:pt idx="1369">
                  <c:v>5124.1704471314115</c:v>
                </c:pt>
                <c:pt idx="1370">
                  <c:v>14552.15377097589</c:v>
                </c:pt>
                <c:pt idx="1371">
                  <c:v>17949.194830425557</c:v>
                </c:pt>
                <c:pt idx="1372">
                  <c:v>20572.938434686395</c:v>
                </c:pt>
                <c:pt idx="1373">
                  <c:v>22486.753922811626</c:v>
                </c:pt>
                <c:pt idx="1374">
                  <c:v>22050.985142560148</c:v>
                </c:pt>
                <c:pt idx="1375">
                  <c:v>27703.635789456257</c:v>
                </c:pt>
                <c:pt idx="1376">
                  <c:v>25751.511440994062</c:v>
                </c:pt>
                <c:pt idx="1377">
                  <c:v>27507.389460812454</c:v>
                </c:pt>
                <c:pt idx="1378">
                  <c:v>31109.591650063434</c:v>
                </c:pt>
                <c:pt idx="1379">
                  <c:v>32273.979198482077</c:v>
                </c:pt>
                <c:pt idx="1380">
                  <c:v>29446.786481199728</c:v>
                </c:pt>
                <c:pt idx="1381">
                  <c:v>28714.078325543705</c:v>
                </c:pt>
                <c:pt idx="1382">
                  <c:v>30320.934869948811</c:v>
                </c:pt>
                <c:pt idx="1383">
                  <c:v>26256.571599877636</c:v>
                </c:pt>
                <c:pt idx="1384">
                  <c:v>24627.296313493585</c:v>
                </c:pt>
                <c:pt idx="1385">
                  <c:v>24760.278675595793</c:v>
                </c:pt>
                <c:pt idx="1386">
                  <c:v>24338.119891445655</c:v>
                </c:pt>
                <c:pt idx="1387">
                  <c:v>24553.974388954255</c:v>
                </c:pt>
                <c:pt idx="1388">
                  <c:v>24503.844500340532</c:v>
                </c:pt>
                <c:pt idx="1389">
                  <c:v>21364.867467491582</c:v>
                </c:pt>
                <c:pt idx="1390">
                  <c:v>22313.557584170478</c:v>
                </c:pt>
                <c:pt idx="1391">
                  <c:v>21644.624276581064</c:v>
                </c:pt>
                <c:pt idx="1392">
                  <c:v>23749.098595850381</c:v>
                </c:pt>
                <c:pt idx="1393">
                  <c:v>23886.255222950756</c:v>
                </c:pt>
                <c:pt idx="1394">
                  <c:v>23862.119469244171</c:v>
                </c:pt>
                <c:pt idx="1395">
                  <c:v>15241.772599553755</c:v>
                </c:pt>
                <c:pt idx="1396">
                  <c:v>13864.769857897896</c:v>
                </c:pt>
                <c:pt idx="1397">
                  <c:v>20247.203284479663</c:v>
                </c:pt>
                <c:pt idx="1398">
                  <c:v>27589.849392139215</c:v>
                </c:pt>
                <c:pt idx="1399">
                  <c:v>27005.077165862145</c:v>
                </c:pt>
                <c:pt idx="1400">
                  <c:v>29041.388014785385</c:v>
                </c:pt>
                <c:pt idx="1401">
                  <c:v>28133.615045403676</c:v>
                </c:pt>
                <c:pt idx="1402">
                  <c:v>28546.590810162579</c:v>
                </c:pt>
                <c:pt idx="1403">
                  <c:v>31102.665637390262</c:v>
                </c:pt>
                <c:pt idx="1404">
                  <c:v>33819.389253672416</c:v>
                </c:pt>
                <c:pt idx="1405">
                  <c:v>35132.483502863186</c:v>
                </c:pt>
                <c:pt idx="1406">
                  <c:v>33315.687755486244</c:v>
                </c:pt>
                <c:pt idx="1407">
                  <c:v>34818.755904244237</c:v>
                </c:pt>
                <c:pt idx="1408">
                  <c:v>31640.375187713067</c:v>
                </c:pt>
                <c:pt idx="1409">
                  <c:v>37112.253983903924</c:v>
                </c:pt>
                <c:pt idx="1410">
                  <c:v>33390.822477078043</c:v>
                </c:pt>
                <c:pt idx="1411">
                  <c:v>36353.72560563482</c:v>
                </c:pt>
                <c:pt idx="1412">
                  <c:v>41815.802375305466</c:v>
                </c:pt>
                <c:pt idx="1413">
                  <c:v>40826.991454507297</c:v>
                </c:pt>
                <c:pt idx="1414">
                  <c:v>39759.284372365197</c:v>
                </c:pt>
                <c:pt idx="1415">
                  <c:v>36149.835246144292</c:v>
                </c:pt>
                <c:pt idx="1416">
                  <c:v>43929.213678578046</c:v>
                </c:pt>
                <c:pt idx="1417">
                  <c:v>38734.61518370259</c:v>
                </c:pt>
                <c:pt idx="1418">
                  <c:v>40809.954080995012</c:v>
                </c:pt>
                <c:pt idx="1419">
                  <c:v>45901.568031623559</c:v>
                </c:pt>
                <c:pt idx="1420">
                  <c:v>44413.623147391343</c:v>
                </c:pt>
                <c:pt idx="1421">
                  <c:v>34862.789193858582</c:v>
                </c:pt>
                <c:pt idx="1422">
                  <c:v>35651.856715879141</c:v>
                </c:pt>
                <c:pt idx="1423">
                  <c:v>39809.010541155949</c:v>
                </c:pt>
                <c:pt idx="1424">
                  <c:v>40270.134605174833</c:v>
                </c:pt>
                <c:pt idx="1425">
                  <c:v>42695.463304091754</c:v>
                </c:pt>
                <c:pt idx="1426">
                  <c:v>44246.472337706611</c:v>
                </c:pt>
                <c:pt idx="1427">
                  <c:v>42499.102633960501</c:v>
                </c:pt>
                <c:pt idx="1428">
                  <c:v>34230.720170194087</c:v>
                </c:pt>
                <c:pt idx="1429">
                  <c:v>33525.222795210575</c:v>
                </c:pt>
                <c:pt idx="1430">
                  <c:v>33787.149369863255</c:v>
                </c:pt>
                <c:pt idx="1431">
                  <c:v>38384.182589960161</c:v>
                </c:pt>
                <c:pt idx="1432">
                  <c:v>39407.527589539925</c:v>
                </c:pt>
                <c:pt idx="1433">
                  <c:v>37306.131097292811</c:v>
                </c:pt>
                <c:pt idx="1434">
                  <c:v>33438.56528598877</c:v>
                </c:pt>
                <c:pt idx="1435">
                  <c:v>32094.842160001572</c:v>
                </c:pt>
                <c:pt idx="1436">
                  <c:v>29327.100787743475</c:v>
                </c:pt>
                <c:pt idx="1437">
                  <c:v>28700.392094977717</c:v>
                </c:pt>
                <c:pt idx="1438">
                  <c:v>26212.131549928148</c:v>
                </c:pt>
                <c:pt idx="1439">
                  <c:v>21160.586008850099</c:v>
                </c:pt>
                <c:pt idx="1440">
                  <c:v>21429.805834418024</c:v>
                </c:pt>
                <c:pt idx="1441">
                  <c:v>23727.037603025427</c:v>
                </c:pt>
                <c:pt idx="1442">
                  <c:v>18318.724018842557</c:v>
                </c:pt>
                <c:pt idx="1443">
                  <c:v>18170.616146945489</c:v>
                </c:pt>
                <c:pt idx="1444">
                  <c:v>19458.170325462215</c:v>
                </c:pt>
                <c:pt idx="1445">
                  <c:v>18605.404644069702</c:v>
                </c:pt>
                <c:pt idx="1446">
                  <c:v>15461.526553030395</c:v>
                </c:pt>
                <c:pt idx="1447">
                  <c:v>15894.98806512691</c:v>
                </c:pt>
                <c:pt idx="1448">
                  <c:v>12423.873829185481</c:v>
                </c:pt>
                <c:pt idx="1449">
                  <c:v>17561.970715002921</c:v>
                </c:pt>
                <c:pt idx="1450">
                  <c:v>18281.488902595822</c:v>
                </c:pt>
                <c:pt idx="1451">
                  <c:v>19187.3145325722</c:v>
                </c:pt>
                <c:pt idx="1452">
                  <c:v>16497.086169191705</c:v>
                </c:pt>
                <c:pt idx="1453">
                  <c:v>16149.447704819824</c:v>
                </c:pt>
                <c:pt idx="1454">
                  <c:v>12832.711421956161</c:v>
                </c:pt>
                <c:pt idx="1455">
                  <c:v>13005.924323198189</c:v>
                </c:pt>
                <c:pt idx="1456">
                  <c:v>19285.203072605458</c:v>
                </c:pt>
                <c:pt idx="1457">
                  <c:v>13445.987275395768</c:v>
                </c:pt>
                <c:pt idx="1458">
                  <c:v>13239.670187969881</c:v>
                </c:pt>
                <c:pt idx="1459">
                  <c:v>18240.356417808696</c:v>
                </c:pt>
                <c:pt idx="1460">
                  <c:v>21083.797578259881</c:v>
                </c:pt>
                <c:pt idx="1461">
                  <c:v>21471.665426874817</c:v>
                </c:pt>
                <c:pt idx="1462">
                  <c:v>22892.894894147721</c:v>
                </c:pt>
                <c:pt idx="1463">
                  <c:v>24703.888767559627</c:v>
                </c:pt>
                <c:pt idx="1464">
                  <c:v>23199.542732739828</c:v>
                </c:pt>
                <c:pt idx="1465">
                  <c:v>25174.2419189227</c:v>
                </c:pt>
                <c:pt idx="1466">
                  <c:v>28991.057884468679</c:v>
                </c:pt>
                <c:pt idx="1467">
                  <c:v>36154.562765084964</c:v>
                </c:pt>
                <c:pt idx="1468">
                  <c:v>41830.815028559657</c:v>
                </c:pt>
                <c:pt idx="1469">
                  <c:v>44383.370140813575</c:v>
                </c:pt>
                <c:pt idx="1470">
                  <c:v>44307.544844699893</c:v>
                </c:pt>
                <c:pt idx="1471">
                  <c:v>42842.358720696197</c:v>
                </c:pt>
                <c:pt idx="1472">
                  <c:v>46171.570558816849</c:v>
                </c:pt>
                <c:pt idx="1473">
                  <c:v>47570.268900901508</c:v>
                </c:pt>
                <c:pt idx="1474">
                  <c:v>50952.567012274441</c:v>
                </c:pt>
                <c:pt idx="1475">
                  <c:v>52514.616607311626</c:v>
                </c:pt>
                <c:pt idx="1476">
                  <c:v>52283.682727248342</c:v>
                </c:pt>
                <c:pt idx="1477">
                  <c:v>52211.383564557371</c:v>
                </c:pt>
                <c:pt idx="1478">
                  <c:v>51061.249745843677</c:v>
                </c:pt>
                <c:pt idx="1479">
                  <c:v>48769.462536103369</c:v>
                </c:pt>
                <c:pt idx="1480">
                  <c:v>49837.993281519717</c:v>
                </c:pt>
                <c:pt idx="1481">
                  <c:v>47623.576476263181</c:v>
                </c:pt>
                <c:pt idx="1482">
                  <c:v>51161.010812458459</c:v>
                </c:pt>
                <c:pt idx="1483">
                  <c:v>52690.012377199317</c:v>
                </c:pt>
                <c:pt idx="1484">
                  <c:v>53170.254907311595</c:v>
                </c:pt>
                <c:pt idx="1485">
                  <c:v>50996.14909522816</c:v>
                </c:pt>
                <c:pt idx="1486">
                  <c:v>50776.330310241043</c:v>
                </c:pt>
                <c:pt idx="1487">
                  <c:v>51821.095386368208</c:v>
                </c:pt>
                <c:pt idx="1488">
                  <c:v>51387.593569142438</c:v>
                </c:pt>
                <c:pt idx="1489">
                  <c:v>50024.357972042613</c:v>
                </c:pt>
                <c:pt idx="1490">
                  <c:v>50400.265823643174</c:v>
                </c:pt>
                <c:pt idx="1491">
                  <c:v>50932.209217542288</c:v>
                </c:pt>
                <c:pt idx="1492">
                  <c:v>51652.817713933982</c:v>
                </c:pt>
                <c:pt idx="1493">
                  <c:v>51202.23129729944</c:v>
                </c:pt>
                <c:pt idx="1494">
                  <c:v>52068.990419530994</c:v>
                </c:pt>
                <c:pt idx="1495">
                  <c:v>53671.378132402948</c:v>
                </c:pt>
                <c:pt idx="1496">
                  <c:v>54614.983517725617</c:v>
                </c:pt>
                <c:pt idx="1497">
                  <c:v>56003.29995552302</c:v>
                </c:pt>
                <c:pt idx="1498">
                  <c:v>58490.360087837384</c:v>
                </c:pt>
                <c:pt idx="1499">
                  <c:v>60003.970498609997</c:v>
                </c:pt>
                <c:pt idx="1500">
                  <c:v>62229.057779553084</c:v>
                </c:pt>
                <c:pt idx="1501">
                  <c:v>64237.054405756629</c:v>
                </c:pt>
                <c:pt idx="1502">
                  <c:v>65343.881428546432</c:v>
                </c:pt>
                <c:pt idx="1503">
                  <c:v>66493.070534870509</c:v>
                </c:pt>
                <c:pt idx="1504">
                  <c:v>67918.137358778884</c:v>
                </c:pt>
                <c:pt idx="1505">
                  <c:v>69236.934726097621</c:v>
                </c:pt>
                <c:pt idx="1506">
                  <c:v>70398.038315636659</c:v>
                </c:pt>
                <c:pt idx="1507">
                  <c:v>71336.169526019003</c:v>
                </c:pt>
                <c:pt idx="1508">
                  <c:v>69882.66567844995</c:v>
                </c:pt>
                <c:pt idx="1509">
                  <c:v>70387.621270998105</c:v>
                </c:pt>
                <c:pt idx="1510">
                  <c:v>71507.496936102514</c:v>
                </c:pt>
                <c:pt idx="1511">
                  <c:v>71521.921530425971</c:v>
                </c:pt>
                <c:pt idx="1512">
                  <c:v>71941.077442241425</c:v>
                </c:pt>
                <c:pt idx="1513">
                  <c:v>72201.686100280684</c:v>
                </c:pt>
                <c:pt idx="1514">
                  <c:v>72421.597525528079</c:v>
                </c:pt>
                <c:pt idx="1515">
                  <c:v>72772.427680108973</c:v>
                </c:pt>
                <c:pt idx="1516">
                  <c:v>73186.632151909347</c:v>
                </c:pt>
                <c:pt idx="1517">
                  <c:v>72743.798391556338</c:v>
                </c:pt>
                <c:pt idx="1518">
                  <c:v>72737.48523512503</c:v>
                </c:pt>
                <c:pt idx="1519">
                  <c:v>72055.643567592619</c:v>
                </c:pt>
                <c:pt idx="1520">
                  <c:v>70977.195017683684</c:v>
                </c:pt>
                <c:pt idx="1521">
                  <c:v>70067.499686404772</c:v>
                </c:pt>
                <c:pt idx="1522">
                  <c:v>69386.303916239005</c:v>
                </c:pt>
                <c:pt idx="1523">
                  <c:v>68099.726620077141</c:v>
                </c:pt>
                <c:pt idx="1524">
                  <c:v>65877.816965667138</c:v>
                </c:pt>
                <c:pt idx="1525">
                  <c:v>65470.209386307855</c:v>
                </c:pt>
                <c:pt idx="1526">
                  <c:v>64331.777612138227</c:v>
                </c:pt>
                <c:pt idx="1527">
                  <c:v>63711.513285311594</c:v>
                </c:pt>
                <c:pt idx="1528">
                  <c:v>64250.542390124501</c:v>
                </c:pt>
                <c:pt idx="1529">
                  <c:v>63609.758090889482</c:v>
                </c:pt>
                <c:pt idx="1530">
                  <c:v>62385.577040788485</c:v>
                </c:pt>
                <c:pt idx="1531">
                  <c:v>61254.557456705275</c:v>
                </c:pt>
                <c:pt idx="1532">
                  <c:v>59230.311668090893</c:v>
                </c:pt>
                <c:pt idx="1533">
                  <c:v>58091.804646834862</c:v>
                </c:pt>
                <c:pt idx="1534">
                  <c:v>57119.940374385893</c:v>
                </c:pt>
                <c:pt idx="1535">
                  <c:v>55311.403883671956</c:v>
                </c:pt>
                <c:pt idx="1536">
                  <c:v>54248.461545609025</c:v>
                </c:pt>
                <c:pt idx="1537">
                  <c:v>54022.727093209985</c:v>
                </c:pt>
                <c:pt idx="1538">
                  <c:v>53497.596092630374</c:v>
                </c:pt>
                <c:pt idx="1539">
                  <c:v>52814.110827040109</c:v>
                </c:pt>
                <c:pt idx="1540">
                  <c:v>51228.420990158942</c:v>
                </c:pt>
                <c:pt idx="1541">
                  <c:v>50453.348231847689</c:v>
                </c:pt>
                <c:pt idx="1542">
                  <c:v>50456.469335453294</c:v>
                </c:pt>
                <c:pt idx="1543">
                  <c:v>50305.147240128841</c:v>
                </c:pt>
                <c:pt idx="1544">
                  <c:v>49384.43321849074</c:v>
                </c:pt>
                <c:pt idx="1545">
                  <c:v>49225.5957678247</c:v>
                </c:pt>
                <c:pt idx="1546">
                  <c:v>49401.325492120224</c:v>
                </c:pt>
                <c:pt idx="1547">
                  <c:v>49353.699023202425</c:v>
                </c:pt>
                <c:pt idx="1548">
                  <c:v>49019.884549107046</c:v>
                </c:pt>
                <c:pt idx="1549">
                  <c:v>48896.773705404325</c:v>
                </c:pt>
                <c:pt idx="1550">
                  <c:v>48814.034639046105</c:v>
                </c:pt>
                <c:pt idx="1551">
                  <c:v>48161.339322817425</c:v>
                </c:pt>
                <c:pt idx="1552">
                  <c:v>48817.7912331599</c:v>
                </c:pt>
                <c:pt idx="1553">
                  <c:v>48535.681331700005</c:v>
                </c:pt>
                <c:pt idx="1554">
                  <c:v>47406.713112913174</c:v>
                </c:pt>
                <c:pt idx="1555">
                  <c:v>46454.05444623503</c:v>
                </c:pt>
                <c:pt idx="1556">
                  <c:v>47153.944487843473</c:v>
                </c:pt>
                <c:pt idx="1557">
                  <c:v>47458.156857491245</c:v>
                </c:pt>
                <c:pt idx="1558">
                  <c:v>47889.349348145333</c:v>
                </c:pt>
                <c:pt idx="1559">
                  <c:v>47774.038860397493</c:v>
                </c:pt>
                <c:pt idx="1560">
                  <c:v>50420.323094013926</c:v>
                </c:pt>
                <c:pt idx="1561">
                  <c:v>52916.774339100593</c:v>
                </c:pt>
                <c:pt idx="1562">
                  <c:v>53306.020663698961</c:v>
                </c:pt>
                <c:pt idx="1563">
                  <c:v>53468.173809562475</c:v>
                </c:pt>
                <c:pt idx="1564">
                  <c:v>54705.379957429803</c:v>
                </c:pt>
                <c:pt idx="1565">
                  <c:v>55110.292263043375</c:v>
                </c:pt>
                <c:pt idx="1566">
                  <c:v>54021.888036908815</c:v>
                </c:pt>
                <c:pt idx="1567">
                  <c:v>51710.307839239606</c:v>
                </c:pt>
                <c:pt idx="1568">
                  <c:v>51643.278289568276</c:v>
                </c:pt>
                <c:pt idx="1569">
                  <c:v>51120.96419629654</c:v>
                </c:pt>
                <c:pt idx="1570">
                  <c:v>49587.420742992836</c:v>
                </c:pt>
                <c:pt idx="1571">
                  <c:v>46773.761981055766</c:v>
                </c:pt>
                <c:pt idx="1572">
                  <c:v>45028.672845709356</c:v>
                </c:pt>
                <c:pt idx="1573">
                  <c:v>42456.518830567016</c:v>
                </c:pt>
                <c:pt idx="1574">
                  <c:v>39304.103493491777</c:v>
                </c:pt>
                <c:pt idx="1575">
                  <c:v>34981.292117583449</c:v>
                </c:pt>
                <c:pt idx="1576">
                  <c:v>31972.206767249736</c:v>
                </c:pt>
                <c:pt idx="1577">
                  <c:v>28925.600071727156</c:v>
                </c:pt>
                <c:pt idx="1578">
                  <c:v>24514.470462919264</c:v>
                </c:pt>
                <c:pt idx="1579">
                  <c:v>22969.075491630301</c:v>
                </c:pt>
                <c:pt idx="1580">
                  <c:v>20210.434590034289</c:v>
                </c:pt>
                <c:pt idx="1581">
                  <c:v>19036.678315555757</c:v>
                </c:pt>
                <c:pt idx="1582">
                  <c:v>18093.436295120304</c:v>
                </c:pt>
                <c:pt idx="1583">
                  <c:v>17660.982030690939</c:v>
                </c:pt>
                <c:pt idx="1584">
                  <c:v>17316.664910707637</c:v>
                </c:pt>
                <c:pt idx="1585">
                  <c:v>16174.508533092827</c:v>
                </c:pt>
                <c:pt idx="1586">
                  <c:v>14614.843925702822</c:v>
                </c:pt>
                <c:pt idx="1587">
                  <c:v>12662.310037383368</c:v>
                </c:pt>
                <c:pt idx="1588">
                  <c:v>12877.505693898058</c:v>
                </c:pt>
                <c:pt idx="1589">
                  <c:v>13024.797698092852</c:v>
                </c:pt>
                <c:pt idx="1590">
                  <c:v>13270.623534293969</c:v>
                </c:pt>
                <c:pt idx="1591">
                  <c:v>13320.876275495461</c:v>
                </c:pt>
                <c:pt idx="1592">
                  <c:v>14278.651126271769</c:v>
                </c:pt>
                <c:pt idx="1593">
                  <c:v>14167.511265800134</c:v>
                </c:pt>
                <c:pt idx="1594">
                  <c:v>16350.456708584205</c:v>
                </c:pt>
                <c:pt idx="1595">
                  <c:v>17909.328925248927</c:v>
                </c:pt>
                <c:pt idx="1596">
                  <c:v>20551.737627394312</c:v>
                </c:pt>
                <c:pt idx="1597">
                  <c:v>23057.210422440454</c:v>
                </c:pt>
                <c:pt idx="1598">
                  <c:v>24591.751201592248</c:v>
                </c:pt>
                <c:pt idx="1599">
                  <c:v>26491.085936481217</c:v>
                </c:pt>
                <c:pt idx="1600">
                  <c:v>28794.114815860783</c:v>
                </c:pt>
                <c:pt idx="1601">
                  <c:v>29926.793350054839</c:v>
                </c:pt>
                <c:pt idx="1602">
                  <c:v>30031.736922718104</c:v>
                </c:pt>
                <c:pt idx="1603">
                  <c:v>30521.82549046836</c:v>
                </c:pt>
                <c:pt idx="1604">
                  <c:v>28647.832205484116</c:v>
                </c:pt>
                <c:pt idx="1605">
                  <c:v>29021.906472365044</c:v>
                </c:pt>
                <c:pt idx="1606">
                  <c:v>28949.783769092908</c:v>
                </c:pt>
                <c:pt idx="1607">
                  <c:v>29056.561957046695</c:v>
                </c:pt>
                <c:pt idx="1608">
                  <c:v>28442.291694445499</c:v>
                </c:pt>
                <c:pt idx="1609">
                  <c:v>27330.215518402096</c:v>
                </c:pt>
                <c:pt idx="1610">
                  <c:v>26109.869741950457</c:v>
                </c:pt>
                <c:pt idx="1611">
                  <c:v>25530.336384946815</c:v>
                </c:pt>
                <c:pt idx="1612">
                  <c:v>25935.171232227302</c:v>
                </c:pt>
                <c:pt idx="1613">
                  <c:v>24268.760485040071</c:v>
                </c:pt>
                <c:pt idx="1614">
                  <c:v>23905.35698418571</c:v>
                </c:pt>
                <c:pt idx="1615">
                  <c:v>23792.178495481621</c:v>
                </c:pt>
                <c:pt idx="1616">
                  <c:v>25492.315098919866</c:v>
                </c:pt>
                <c:pt idx="1617">
                  <c:v>22152.392990299701</c:v>
                </c:pt>
                <c:pt idx="1618">
                  <c:v>20286.40612935862</c:v>
                </c:pt>
                <c:pt idx="1619">
                  <c:v>18760.690567751968</c:v>
                </c:pt>
                <c:pt idx="1620">
                  <c:v>14434.004890520373</c:v>
                </c:pt>
                <c:pt idx="1621">
                  <c:v>13487.309138451947</c:v>
                </c:pt>
                <c:pt idx="1622">
                  <c:v>11765.901996291645</c:v>
                </c:pt>
                <c:pt idx="1623">
                  <c:v>10153.574656204655</c:v>
                </c:pt>
                <c:pt idx="1624">
                  <c:v>10094.296463601888</c:v>
                </c:pt>
                <c:pt idx="1625">
                  <c:v>9352.7268997880801</c:v>
                </c:pt>
                <c:pt idx="1626">
                  <c:v>8104.1293334977563</c:v>
                </c:pt>
                <c:pt idx="1627">
                  <c:v>6741.3997049263335</c:v>
                </c:pt>
                <c:pt idx="1628">
                  <c:v>5018.2768488249276</c:v>
                </c:pt>
                <c:pt idx="1629">
                  <c:v>3586.5132259662714</c:v>
                </c:pt>
                <c:pt idx="1630">
                  <c:v>2634.6205535539411</c:v>
                </c:pt>
                <c:pt idx="1631">
                  <c:v>1657.9883845536242</c:v>
                </c:pt>
                <c:pt idx="1632">
                  <c:v>240.08472926146351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1146.0071742823566</c:v>
                </c:pt>
                <c:pt idx="1743">
                  <c:v>1845.9340029042951</c:v>
                </c:pt>
                <c:pt idx="1744">
                  <c:v>0</c:v>
                </c:pt>
                <c:pt idx="1745">
                  <c:v>1390.9372891001133</c:v>
                </c:pt>
                <c:pt idx="1746">
                  <c:v>6113.6971183114219</c:v>
                </c:pt>
                <c:pt idx="1747">
                  <c:v>6321.8544573865875</c:v>
                </c:pt>
                <c:pt idx="1748">
                  <c:v>7353.7462818666754</c:v>
                </c:pt>
                <c:pt idx="1749">
                  <c:v>8694.4068684382291</c:v>
                </c:pt>
                <c:pt idx="1750">
                  <c:v>7541.8285279941119</c:v>
                </c:pt>
                <c:pt idx="1751">
                  <c:v>2148.6936258413552</c:v>
                </c:pt>
                <c:pt idx="1752">
                  <c:v>6924.6877325969981</c:v>
                </c:pt>
                <c:pt idx="1753">
                  <c:v>12031.462210390746</c:v>
                </c:pt>
                <c:pt idx="1754">
                  <c:v>17635.658892545762</c:v>
                </c:pt>
                <c:pt idx="1755">
                  <c:v>19063.653028322657</c:v>
                </c:pt>
                <c:pt idx="1756">
                  <c:v>20395.575568540524</c:v>
                </c:pt>
                <c:pt idx="1757">
                  <c:v>20806.811858305857</c:v>
                </c:pt>
                <c:pt idx="1758">
                  <c:v>22675.977195765798</c:v>
                </c:pt>
                <c:pt idx="1759">
                  <c:v>23379.8277978888</c:v>
                </c:pt>
                <c:pt idx="1760">
                  <c:v>25250.947404831761</c:v>
                </c:pt>
                <c:pt idx="1761">
                  <c:v>25803.286452405715</c:v>
                </c:pt>
                <c:pt idx="1762">
                  <c:v>24447.274646567152</c:v>
                </c:pt>
                <c:pt idx="1763">
                  <c:v>25797.571876908754</c:v>
                </c:pt>
                <c:pt idx="1764">
                  <c:v>26306.112927261816</c:v>
                </c:pt>
                <c:pt idx="1765">
                  <c:v>24760.470368817423</c:v>
                </c:pt>
                <c:pt idx="1766">
                  <c:v>25839.619036725839</c:v>
                </c:pt>
                <c:pt idx="1767">
                  <c:v>27907.883108303085</c:v>
                </c:pt>
                <c:pt idx="1768">
                  <c:v>29182.517684990322</c:v>
                </c:pt>
                <c:pt idx="1769">
                  <c:v>32621.831535644043</c:v>
                </c:pt>
                <c:pt idx="1770">
                  <c:v>32873.768639131195</c:v>
                </c:pt>
                <c:pt idx="1771">
                  <c:v>31595.66646232966</c:v>
                </c:pt>
                <c:pt idx="1772">
                  <c:v>31663.054836942556</c:v>
                </c:pt>
                <c:pt idx="1773">
                  <c:v>33815.590462517983</c:v>
                </c:pt>
                <c:pt idx="1774">
                  <c:v>36026.221066008271</c:v>
                </c:pt>
                <c:pt idx="1775">
                  <c:v>35046.933216263635</c:v>
                </c:pt>
                <c:pt idx="1776">
                  <c:v>32942.118034912892</c:v>
                </c:pt>
                <c:pt idx="1777">
                  <c:v>31513.439676587102</c:v>
                </c:pt>
                <c:pt idx="1778">
                  <c:v>28866.075579426779</c:v>
                </c:pt>
                <c:pt idx="1779">
                  <c:v>25913.146816307657</c:v>
                </c:pt>
                <c:pt idx="1780">
                  <c:v>25559.334122036817</c:v>
                </c:pt>
                <c:pt idx="1781">
                  <c:v>26454.636494270901</c:v>
                </c:pt>
                <c:pt idx="1782">
                  <c:v>27252.010554044813</c:v>
                </c:pt>
                <c:pt idx="1783">
                  <c:v>26333.122326674002</c:v>
                </c:pt>
                <c:pt idx="1784">
                  <c:v>26829.101032244638</c:v>
                </c:pt>
                <c:pt idx="1785">
                  <c:v>27082.323631849042</c:v>
                </c:pt>
                <c:pt idx="1786">
                  <c:v>29407.728523759321</c:v>
                </c:pt>
                <c:pt idx="1787">
                  <c:v>29619.82240198824</c:v>
                </c:pt>
                <c:pt idx="1788">
                  <c:v>29677.050570922656</c:v>
                </c:pt>
                <c:pt idx="1789">
                  <c:v>30274.091712532994</c:v>
                </c:pt>
                <c:pt idx="1790">
                  <c:v>32702.305717207615</c:v>
                </c:pt>
                <c:pt idx="1791">
                  <c:v>33680.858872488396</c:v>
                </c:pt>
                <c:pt idx="1792">
                  <c:v>33728.809523455013</c:v>
                </c:pt>
                <c:pt idx="1793">
                  <c:v>37046.373947004337</c:v>
                </c:pt>
                <c:pt idx="1794">
                  <c:v>40472.313218086048</c:v>
                </c:pt>
                <c:pt idx="1795">
                  <c:v>40128.074018689993</c:v>
                </c:pt>
                <c:pt idx="1796">
                  <c:v>37139.405852722659</c:v>
                </c:pt>
                <c:pt idx="1797">
                  <c:v>38416.153246205737</c:v>
                </c:pt>
                <c:pt idx="1798">
                  <c:v>38420.084192310787</c:v>
                </c:pt>
                <c:pt idx="1799">
                  <c:v>38443.256790725325</c:v>
                </c:pt>
                <c:pt idx="1800">
                  <c:v>36724.325349234488</c:v>
                </c:pt>
                <c:pt idx="1801">
                  <c:v>37312.921243459059</c:v>
                </c:pt>
                <c:pt idx="1802">
                  <c:v>39682.971450559628</c:v>
                </c:pt>
                <c:pt idx="1803">
                  <c:v>38678.901159233494</c:v>
                </c:pt>
                <c:pt idx="1804">
                  <c:v>37435.591976701668</c:v>
                </c:pt>
                <c:pt idx="1805">
                  <c:v>39590.469415303676</c:v>
                </c:pt>
                <c:pt idx="1806">
                  <c:v>40297.331255984231</c:v>
                </c:pt>
                <c:pt idx="1807">
                  <c:v>41175.457119395367</c:v>
                </c:pt>
                <c:pt idx="1808">
                  <c:v>42341.704821626081</c:v>
                </c:pt>
                <c:pt idx="1809">
                  <c:v>43177.507841587692</c:v>
                </c:pt>
                <c:pt idx="1810">
                  <c:v>43009.999545013205</c:v>
                </c:pt>
                <c:pt idx="1811">
                  <c:v>42197.589880437357</c:v>
                </c:pt>
                <c:pt idx="1812">
                  <c:v>43427.231133652174</c:v>
                </c:pt>
                <c:pt idx="1813">
                  <c:v>44764.585027785921</c:v>
                </c:pt>
                <c:pt idx="1814">
                  <c:v>45336.226818539581</c:v>
                </c:pt>
                <c:pt idx="1815">
                  <c:v>44587.720918812724</c:v>
                </c:pt>
                <c:pt idx="1816">
                  <c:v>44245.989883643255</c:v>
                </c:pt>
                <c:pt idx="1817">
                  <c:v>44313.569760059974</c:v>
                </c:pt>
                <c:pt idx="1818">
                  <c:v>44900.440083788097</c:v>
                </c:pt>
                <c:pt idx="1819">
                  <c:v>45312.525552994732</c:v>
                </c:pt>
                <c:pt idx="1820">
                  <c:v>45573.136614081624</c:v>
                </c:pt>
                <c:pt idx="1821">
                  <c:v>44475.717258552933</c:v>
                </c:pt>
                <c:pt idx="1822">
                  <c:v>44467.139270000902</c:v>
                </c:pt>
                <c:pt idx="1823">
                  <c:v>44945.265420962605</c:v>
                </c:pt>
                <c:pt idx="1824">
                  <c:v>45777.599697087579</c:v>
                </c:pt>
                <c:pt idx="1825">
                  <c:v>46343.517824137052</c:v>
                </c:pt>
                <c:pt idx="1826">
                  <c:v>46974.978589322876</c:v>
                </c:pt>
                <c:pt idx="1827">
                  <c:v>46762.157205136173</c:v>
                </c:pt>
                <c:pt idx="1828">
                  <c:v>47615.455762834434</c:v>
                </c:pt>
                <c:pt idx="1829">
                  <c:v>47594.596664289907</c:v>
                </c:pt>
                <c:pt idx="1830">
                  <c:v>47505.594632944492</c:v>
                </c:pt>
                <c:pt idx="1831">
                  <c:v>46749.982342686497</c:v>
                </c:pt>
                <c:pt idx="1832">
                  <c:v>46451.945832984042</c:v>
                </c:pt>
                <c:pt idx="1833">
                  <c:v>46372.090104746225</c:v>
                </c:pt>
                <c:pt idx="1834">
                  <c:v>46596.740764853908</c:v>
                </c:pt>
                <c:pt idx="1835">
                  <c:v>46521.325382159179</c:v>
                </c:pt>
                <c:pt idx="1836">
                  <c:v>45701.920108359562</c:v>
                </c:pt>
                <c:pt idx="1837">
                  <c:v>45655.08389429871</c:v>
                </c:pt>
                <c:pt idx="1838">
                  <c:v>45454.583931807989</c:v>
                </c:pt>
                <c:pt idx="1839">
                  <c:v>45678.232986466595</c:v>
                </c:pt>
                <c:pt idx="1840">
                  <c:v>46176.672741503193</c:v>
                </c:pt>
                <c:pt idx="1841">
                  <c:v>46644.722438579774</c:v>
                </c:pt>
                <c:pt idx="1842">
                  <c:v>46501.520690354497</c:v>
                </c:pt>
                <c:pt idx="1843">
                  <c:v>46779.685577358207</c:v>
                </c:pt>
                <c:pt idx="1844">
                  <c:v>46477.286133591304</c:v>
                </c:pt>
                <c:pt idx="1845">
                  <c:v>46474.963545946819</c:v>
                </c:pt>
                <c:pt idx="1846">
                  <c:v>45787.29193856963</c:v>
                </c:pt>
                <c:pt idx="1847">
                  <c:v>45322.789359699345</c:v>
                </c:pt>
                <c:pt idx="1848">
                  <c:v>47159.548112261764</c:v>
                </c:pt>
                <c:pt idx="1849">
                  <c:v>47686.337010408693</c:v>
                </c:pt>
                <c:pt idx="1850">
                  <c:v>48147.65120839687</c:v>
                </c:pt>
                <c:pt idx="1851">
                  <c:v>48406.072674895295</c:v>
                </c:pt>
                <c:pt idx="1852">
                  <c:v>49767.737401893472</c:v>
                </c:pt>
                <c:pt idx="1853">
                  <c:v>50174.616169551176</c:v>
                </c:pt>
                <c:pt idx="1854">
                  <c:v>50145.198790245944</c:v>
                </c:pt>
                <c:pt idx="1855">
                  <c:v>50653.827468849922</c:v>
                </c:pt>
                <c:pt idx="1856">
                  <c:v>50857.28673950665</c:v>
                </c:pt>
                <c:pt idx="1857">
                  <c:v>51101.826614706733</c:v>
                </c:pt>
                <c:pt idx="1858">
                  <c:v>51580.503455411577</c:v>
                </c:pt>
                <c:pt idx="1859">
                  <c:v>51938.667632717174</c:v>
                </c:pt>
                <c:pt idx="1860">
                  <c:v>52173.756026352312</c:v>
                </c:pt>
                <c:pt idx="1861">
                  <c:v>52822.788708343658</c:v>
                </c:pt>
                <c:pt idx="1862">
                  <c:v>52575.87914743591</c:v>
                </c:pt>
                <c:pt idx="1863">
                  <c:v>52068.442370072298</c:v>
                </c:pt>
                <c:pt idx="1864">
                  <c:v>52816.118438190984</c:v>
                </c:pt>
                <c:pt idx="1865">
                  <c:v>52981.158513285169</c:v>
                </c:pt>
                <c:pt idx="1866">
                  <c:v>52350.906087404917</c:v>
                </c:pt>
                <c:pt idx="1867">
                  <c:v>51240.258069443611</c:v>
                </c:pt>
                <c:pt idx="1868">
                  <c:v>50672.568306124333</c:v>
                </c:pt>
                <c:pt idx="1869">
                  <c:v>50497.537758712926</c:v>
                </c:pt>
                <c:pt idx="1870">
                  <c:v>50671.486177783605</c:v>
                </c:pt>
                <c:pt idx="1871">
                  <c:v>50832.740147432021</c:v>
                </c:pt>
                <c:pt idx="1872">
                  <c:v>51007.439509547286</c:v>
                </c:pt>
                <c:pt idx="1873">
                  <c:v>50573.889317693291</c:v>
                </c:pt>
                <c:pt idx="1874">
                  <c:v>50243.584954331061</c:v>
                </c:pt>
                <c:pt idx="1875">
                  <c:v>49098.100228480958</c:v>
                </c:pt>
                <c:pt idx="1876">
                  <c:v>49171.81775249014</c:v>
                </c:pt>
                <c:pt idx="1877">
                  <c:v>48996.762098631349</c:v>
                </c:pt>
                <c:pt idx="1878">
                  <c:v>49053.730412552977</c:v>
                </c:pt>
                <c:pt idx="1879">
                  <c:v>48900.731606034358</c:v>
                </c:pt>
                <c:pt idx="1880">
                  <c:v>49767.229247233176</c:v>
                </c:pt>
                <c:pt idx="1881">
                  <c:v>49937.686335082581</c:v>
                </c:pt>
                <c:pt idx="1882">
                  <c:v>50729.211655479601</c:v>
                </c:pt>
                <c:pt idx="1883">
                  <c:v>50967.598214492449</c:v>
                </c:pt>
                <c:pt idx="1884">
                  <c:v>51842.511365273334</c:v>
                </c:pt>
                <c:pt idx="1885">
                  <c:v>50644.962734635075</c:v>
                </c:pt>
                <c:pt idx="1886">
                  <c:v>50774.312917125011</c:v>
                </c:pt>
                <c:pt idx="1887">
                  <c:v>51232.675749233749</c:v>
                </c:pt>
                <c:pt idx="1888">
                  <c:v>50124.808673464577</c:v>
                </c:pt>
                <c:pt idx="1889">
                  <c:v>50178.416565278982</c:v>
                </c:pt>
                <c:pt idx="1890">
                  <c:v>47990.02573943825</c:v>
                </c:pt>
                <c:pt idx="1891">
                  <c:v>45910.23841944796</c:v>
                </c:pt>
                <c:pt idx="1892">
                  <c:v>45867.884143050913</c:v>
                </c:pt>
                <c:pt idx="1893">
                  <c:v>44565.522436561732</c:v>
                </c:pt>
                <c:pt idx="1894">
                  <c:v>43563.218336031023</c:v>
                </c:pt>
                <c:pt idx="1895">
                  <c:v>43659.394852223493</c:v>
                </c:pt>
                <c:pt idx="1896">
                  <c:v>40921.740007145032</c:v>
                </c:pt>
                <c:pt idx="1897">
                  <c:v>39317.385645357012</c:v>
                </c:pt>
                <c:pt idx="1898">
                  <c:v>39534.178416254661</c:v>
                </c:pt>
                <c:pt idx="1899">
                  <c:v>38650.919418671532</c:v>
                </c:pt>
                <c:pt idx="1900">
                  <c:v>37373.552588861952</c:v>
                </c:pt>
                <c:pt idx="1901">
                  <c:v>35152.088011144653</c:v>
                </c:pt>
                <c:pt idx="1902">
                  <c:v>34336.921901319634</c:v>
                </c:pt>
                <c:pt idx="1903">
                  <c:v>33861.249925233104</c:v>
                </c:pt>
                <c:pt idx="1904">
                  <c:v>33611.346883511724</c:v>
                </c:pt>
                <c:pt idx="1905">
                  <c:v>33348.294722107719</c:v>
                </c:pt>
                <c:pt idx="1906">
                  <c:v>32188.887661376051</c:v>
                </c:pt>
                <c:pt idx="1907">
                  <c:v>35589.369003915526</c:v>
                </c:pt>
                <c:pt idx="1908">
                  <c:v>33003.954030532012</c:v>
                </c:pt>
                <c:pt idx="1909">
                  <c:v>34849.779492370995</c:v>
                </c:pt>
                <c:pt idx="1910">
                  <c:v>35588.436225026213</c:v>
                </c:pt>
                <c:pt idx="1911">
                  <c:v>37106.832387055605</c:v>
                </c:pt>
                <c:pt idx="1912">
                  <c:v>36773.591633949254</c:v>
                </c:pt>
                <c:pt idx="1913">
                  <c:v>35821.676343859835</c:v>
                </c:pt>
                <c:pt idx="1914">
                  <c:v>33928.674760921174</c:v>
                </c:pt>
                <c:pt idx="1915">
                  <c:v>32991.560571940499</c:v>
                </c:pt>
                <c:pt idx="1916">
                  <c:v>35564.688902673326</c:v>
                </c:pt>
                <c:pt idx="1917">
                  <c:v>37404.965025566024</c:v>
                </c:pt>
                <c:pt idx="1918">
                  <c:v>37921.655119783434</c:v>
                </c:pt>
                <c:pt idx="1919">
                  <c:v>38189.796279811126</c:v>
                </c:pt>
                <c:pt idx="1920">
                  <c:v>37184.849173588387</c:v>
                </c:pt>
                <c:pt idx="1921">
                  <c:v>38041.818637450109</c:v>
                </c:pt>
                <c:pt idx="1922">
                  <c:v>37862.276238710881</c:v>
                </c:pt>
                <c:pt idx="1923">
                  <c:v>37331.584294658598</c:v>
                </c:pt>
                <c:pt idx="1924">
                  <c:v>36731.370723827604</c:v>
                </c:pt>
                <c:pt idx="1925">
                  <c:v>36799.58607506031</c:v>
                </c:pt>
                <c:pt idx="1926">
                  <c:v>37106.09960700127</c:v>
                </c:pt>
                <c:pt idx="1927">
                  <c:v>35173.447886786715</c:v>
                </c:pt>
                <c:pt idx="1928">
                  <c:v>35018.574463761943</c:v>
                </c:pt>
                <c:pt idx="1929">
                  <c:v>34774.379033513585</c:v>
                </c:pt>
                <c:pt idx="1930">
                  <c:v>33724.290337166625</c:v>
                </c:pt>
                <c:pt idx="1931">
                  <c:v>35423.746596527257</c:v>
                </c:pt>
                <c:pt idx="1932">
                  <c:v>32338.584572585296</c:v>
                </c:pt>
                <c:pt idx="1933">
                  <c:v>30789.218334028701</c:v>
                </c:pt>
                <c:pt idx="1934">
                  <c:v>31855.976377614385</c:v>
                </c:pt>
                <c:pt idx="1935">
                  <c:v>32248.776278880134</c:v>
                </c:pt>
                <c:pt idx="1936">
                  <c:v>30723.796125151664</c:v>
                </c:pt>
                <c:pt idx="1937">
                  <c:v>31786.921501323199</c:v>
                </c:pt>
                <c:pt idx="1938">
                  <c:v>30389.952925148209</c:v>
                </c:pt>
                <c:pt idx="1939">
                  <c:v>28917.170207394473</c:v>
                </c:pt>
                <c:pt idx="1940">
                  <c:v>29262.998444320212</c:v>
                </c:pt>
                <c:pt idx="1941">
                  <c:v>28886.416795153538</c:v>
                </c:pt>
                <c:pt idx="1942">
                  <c:v>28475.269734160462</c:v>
                </c:pt>
                <c:pt idx="1943">
                  <c:v>27248.773421610869</c:v>
                </c:pt>
                <c:pt idx="1944">
                  <c:v>27813.763405133126</c:v>
                </c:pt>
                <c:pt idx="1945">
                  <c:v>27160.48851955638</c:v>
                </c:pt>
                <c:pt idx="1946">
                  <c:v>27620.706457245917</c:v>
                </c:pt>
                <c:pt idx="1947">
                  <c:v>27407.208243730009</c:v>
                </c:pt>
                <c:pt idx="1948">
                  <c:v>28876.938551296076</c:v>
                </c:pt>
                <c:pt idx="1949">
                  <c:v>30662.418546919755</c:v>
                </c:pt>
                <c:pt idx="1950">
                  <c:v>29474.05849921827</c:v>
                </c:pt>
                <c:pt idx="1951">
                  <c:v>30007.36887024016</c:v>
                </c:pt>
                <c:pt idx="1952">
                  <c:v>30858.729769370304</c:v>
                </c:pt>
                <c:pt idx="1953">
                  <c:v>31094.727291171861</c:v>
                </c:pt>
                <c:pt idx="1954">
                  <c:v>31905.365715651267</c:v>
                </c:pt>
                <c:pt idx="1955">
                  <c:v>31643.705841955834</c:v>
                </c:pt>
                <c:pt idx="1956">
                  <c:v>33905.070976996692</c:v>
                </c:pt>
                <c:pt idx="1957">
                  <c:v>33542.767900362043</c:v>
                </c:pt>
                <c:pt idx="1958">
                  <c:v>34615.088542965357</c:v>
                </c:pt>
                <c:pt idx="1959">
                  <c:v>33677.497457518424</c:v>
                </c:pt>
                <c:pt idx="1960">
                  <c:v>33577.202716240012</c:v>
                </c:pt>
                <c:pt idx="1961">
                  <c:v>34619.460775572807</c:v>
                </c:pt>
                <c:pt idx="1962">
                  <c:v>34152.087101543977</c:v>
                </c:pt>
                <c:pt idx="1963">
                  <c:v>34160.763051246446</c:v>
                </c:pt>
                <c:pt idx="1964">
                  <c:v>34396.890998897943</c:v>
                </c:pt>
                <c:pt idx="1965">
                  <c:v>35156.414598069503</c:v>
                </c:pt>
                <c:pt idx="1966">
                  <c:v>33605.839574364843</c:v>
                </c:pt>
                <c:pt idx="1967">
                  <c:v>33989.983049051334</c:v>
                </c:pt>
                <c:pt idx="1968">
                  <c:v>31977.312204389884</c:v>
                </c:pt>
                <c:pt idx="1969">
                  <c:v>30746.394812180777</c:v>
                </c:pt>
                <c:pt idx="1970">
                  <c:v>31612.529464515359</c:v>
                </c:pt>
                <c:pt idx="1971">
                  <c:v>30554.541153562961</c:v>
                </c:pt>
                <c:pt idx="1972">
                  <c:v>29384.130260523096</c:v>
                </c:pt>
                <c:pt idx="1973">
                  <c:v>29199.191877889556</c:v>
                </c:pt>
                <c:pt idx="1974">
                  <c:v>29868.77031535226</c:v>
                </c:pt>
                <c:pt idx="1975">
                  <c:v>30632.878639045692</c:v>
                </c:pt>
                <c:pt idx="1976">
                  <c:v>29873.374869115658</c:v>
                </c:pt>
                <c:pt idx="1977">
                  <c:v>29306.163125512539</c:v>
                </c:pt>
                <c:pt idx="1978">
                  <c:v>28634.468524454929</c:v>
                </c:pt>
                <c:pt idx="1979">
                  <c:v>29029.481058935646</c:v>
                </c:pt>
                <c:pt idx="1980">
                  <c:v>28414.846786237889</c:v>
                </c:pt>
                <c:pt idx="1981">
                  <c:v>28258.989035979317</c:v>
                </c:pt>
                <c:pt idx="1982">
                  <c:v>28686.406604982662</c:v>
                </c:pt>
                <c:pt idx="1983">
                  <c:v>29124.95304623319</c:v>
                </c:pt>
                <c:pt idx="1984">
                  <c:v>27109.535528396864</c:v>
                </c:pt>
                <c:pt idx="1985">
                  <c:v>28226.539523161486</c:v>
                </c:pt>
                <c:pt idx="1986">
                  <c:v>27109.843286887302</c:v>
                </c:pt>
                <c:pt idx="1987">
                  <c:v>27240.598473593425</c:v>
                </c:pt>
                <c:pt idx="1988">
                  <c:v>26852.892098193115</c:v>
                </c:pt>
                <c:pt idx="1989">
                  <c:v>26639.723741684869</c:v>
                </c:pt>
                <c:pt idx="1990">
                  <c:v>25224.672211050842</c:v>
                </c:pt>
                <c:pt idx="1991">
                  <c:v>25135.837636861095</c:v>
                </c:pt>
                <c:pt idx="1992">
                  <c:v>25835.613644386893</c:v>
                </c:pt>
                <c:pt idx="1993">
                  <c:v>25500.619135060417</c:v>
                </c:pt>
                <c:pt idx="1994">
                  <c:v>21567.731577287541</c:v>
                </c:pt>
                <c:pt idx="1995">
                  <c:v>21051.477340966499</c:v>
                </c:pt>
                <c:pt idx="1996">
                  <c:v>20332.751825078485</c:v>
                </c:pt>
                <c:pt idx="1997">
                  <c:v>20982.741104099445</c:v>
                </c:pt>
                <c:pt idx="1998">
                  <c:v>20659.480233590511</c:v>
                </c:pt>
                <c:pt idx="1999">
                  <c:v>20159.514793040809</c:v>
                </c:pt>
                <c:pt idx="2000">
                  <c:v>18615.065343241964</c:v>
                </c:pt>
                <c:pt idx="2001">
                  <c:v>16143.098660144642</c:v>
                </c:pt>
                <c:pt idx="2002">
                  <c:v>14561.978559356176</c:v>
                </c:pt>
                <c:pt idx="2003">
                  <c:v>13222.047544585104</c:v>
                </c:pt>
                <c:pt idx="2004">
                  <c:v>13545.474486672692</c:v>
                </c:pt>
                <c:pt idx="2005">
                  <c:v>13053.926516389471</c:v>
                </c:pt>
                <c:pt idx="2006">
                  <c:v>13326.067422270462</c:v>
                </c:pt>
                <c:pt idx="2007">
                  <c:v>13828.766088169017</c:v>
                </c:pt>
                <c:pt idx="2008">
                  <c:v>13423.713244211151</c:v>
                </c:pt>
                <c:pt idx="2009">
                  <c:v>12092.486882388685</c:v>
                </c:pt>
                <c:pt idx="2010">
                  <c:v>13065.324051602172</c:v>
                </c:pt>
                <c:pt idx="2011">
                  <c:v>12196.945174023049</c:v>
                </c:pt>
                <c:pt idx="2012">
                  <c:v>11018.999634487724</c:v>
                </c:pt>
                <c:pt idx="2013">
                  <c:v>8267.2861461568227</c:v>
                </c:pt>
                <c:pt idx="2014">
                  <c:v>7152.1169568040004</c:v>
                </c:pt>
                <c:pt idx="2015">
                  <c:v>7240.2292063117638</c:v>
                </c:pt>
                <c:pt idx="2016">
                  <c:v>8491.72782296886</c:v>
                </c:pt>
                <c:pt idx="2017">
                  <c:v>7425.6274483155139</c:v>
                </c:pt>
                <c:pt idx="2018">
                  <c:v>6651.2951939124914</c:v>
                </c:pt>
                <c:pt idx="2019">
                  <c:v>7530.4071372979997</c:v>
                </c:pt>
                <c:pt idx="2020">
                  <c:v>5931.7881620710832</c:v>
                </c:pt>
                <c:pt idx="2021">
                  <c:v>5205.0897674729713</c:v>
                </c:pt>
                <c:pt idx="2022">
                  <c:v>4755.9162794385993</c:v>
                </c:pt>
                <c:pt idx="2023">
                  <c:v>2638.4120649649049</c:v>
                </c:pt>
                <c:pt idx="2024">
                  <c:v>1186.7596658679831</c:v>
                </c:pt>
                <c:pt idx="2025">
                  <c:v>0</c:v>
                </c:pt>
                <c:pt idx="2026">
                  <c:v>970.22399246355053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1272.8432058485048</c:v>
                </c:pt>
                <c:pt idx="2046">
                  <c:v>999.67996260889163</c:v>
                </c:pt>
                <c:pt idx="2047">
                  <c:v>1828.3590542039158</c:v>
                </c:pt>
                <c:pt idx="2048">
                  <c:v>2757.256587581127</c:v>
                </c:pt>
                <c:pt idx="2049">
                  <c:v>2793.0252197585942</c:v>
                </c:pt>
                <c:pt idx="2050">
                  <c:v>2501.690180822101</c:v>
                </c:pt>
                <c:pt idx="2051">
                  <c:v>1079.6022640100402</c:v>
                </c:pt>
                <c:pt idx="2052">
                  <c:v>351.5954902618974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474.31032903099549</c:v>
                </c:pt>
                <c:pt idx="2233">
                  <c:v>2699.890389518172</c:v>
                </c:pt>
                <c:pt idx="2234">
                  <c:v>5373.390939003536</c:v>
                </c:pt>
                <c:pt idx="2235">
                  <c:v>6789.6102866611454</c:v>
                </c:pt>
                <c:pt idx="2236">
                  <c:v>8489.2753106620148</c:v>
                </c:pt>
                <c:pt idx="2237">
                  <c:v>9610.0902435305397</c:v>
                </c:pt>
                <c:pt idx="2238">
                  <c:v>9915.9921450449474</c:v>
                </c:pt>
                <c:pt idx="2239">
                  <c:v>10993.057012102174</c:v>
                </c:pt>
                <c:pt idx="2240">
                  <c:v>11003.054035319954</c:v>
                </c:pt>
                <c:pt idx="2241">
                  <c:v>10571.887275744442</c:v>
                </c:pt>
                <c:pt idx="2242">
                  <c:v>10343.742430181299</c:v>
                </c:pt>
                <c:pt idx="2243">
                  <c:v>8656.9530761361129</c:v>
                </c:pt>
                <c:pt idx="2244">
                  <c:v>5154.7828243164704</c:v>
                </c:pt>
                <c:pt idx="2245">
                  <c:v>1837.343976979055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1709.7315422344248</c:v>
                </c:pt>
                <c:pt idx="2306">
                  <c:v>3428.9240632431611</c:v>
                </c:pt>
                <c:pt idx="2307">
                  <c:v>6628.5151769219437</c:v>
                </c:pt>
                <c:pt idx="2308">
                  <c:v>8949.7787103582668</c:v>
                </c:pt>
                <c:pt idx="2309">
                  <c:v>7500.8797050629582</c:v>
                </c:pt>
                <c:pt idx="2310">
                  <c:v>9124.5033536319461</c:v>
                </c:pt>
                <c:pt idx="2311">
                  <c:v>10158.728621300746</c:v>
                </c:pt>
                <c:pt idx="2312">
                  <c:v>9612.6367419261132</c:v>
                </c:pt>
                <c:pt idx="2313">
                  <c:v>7158.1895068124431</c:v>
                </c:pt>
                <c:pt idx="2314">
                  <c:v>8473.4559092187319</c:v>
                </c:pt>
                <c:pt idx="2315">
                  <c:v>8119.9775994472475</c:v>
                </c:pt>
                <c:pt idx="2316">
                  <c:v>10433.311667824797</c:v>
                </c:pt>
                <c:pt idx="2317">
                  <c:v>11046.904080746295</c:v>
                </c:pt>
                <c:pt idx="2318">
                  <c:v>12594.569489524229</c:v>
                </c:pt>
                <c:pt idx="2319">
                  <c:v>12817.203987721046</c:v>
                </c:pt>
                <c:pt idx="2320">
                  <c:v>10863.480104281885</c:v>
                </c:pt>
                <c:pt idx="2321">
                  <c:v>14914.994035177835</c:v>
                </c:pt>
                <c:pt idx="2322">
                  <c:v>17194.991703155501</c:v>
                </c:pt>
                <c:pt idx="2323">
                  <c:v>17756.04108670514</c:v>
                </c:pt>
                <c:pt idx="2324">
                  <c:v>16671.593221472136</c:v>
                </c:pt>
                <c:pt idx="2325">
                  <c:v>16754.304640593517</c:v>
                </c:pt>
                <c:pt idx="2326">
                  <c:v>19373.383789805717</c:v>
                </c:pt>
                <c:pt idx="2327">
                  <c:v>21970.250470971016</c:v>
                </c:pt>
                <c:pt idx="2328">
                  <c:v>25252.962741741245</c:v>
                </c:pt>
                <c:pt idx="2329">
                  <c:v>29632.082928687742</c:v>
                </c:pt>
                <c:pt idx="2330">
                  <c:v>34546.791771006101</c:v>
                </c:pt>
                <c:pt idx="2331">
                  <c:v>35794.241364817717</c:v>
                </c:pt>
                <c:pt idx="2332">
                  <c:v>39380.715485147324</c:v>
                </c:pt>
                <c:pt idx="2333">
                  <c:v>43360.942654512932</c:v>
                </c:pt>
                <c:pt idx="2334">
                  <c:v>43537.751222351784</c:v>
                </c:pt>
                <c:pt idx="2335">
                  <c:v>43093.593720360084</c:v>
                </c:pt>
                <c:pt idx="2336">
                  <c:v>42384.811041311914</c:v>
                </c:pt>
                <c:pt idx="2337">
                  <c:v>41361.338353811414</c:v>
                </c:pt>
                <c:pt idx="2338">
                  <c:v>40593.995233381305</c:v>
                </c:pt>
                <c:pt idx="2339">
                  <c:v>40974.373659052166</c:v>
                </c:pt>
                <c:pt idx="2340">
                  <c:v>39648.407769071586</c:v>
                </c:pt>
                <c:pt idx="2341">
                  <c:v>38028.743920279594</c:v>
                </c:pt>
                <c:pt idx="2342">
                  <c:v>33249.209952564182</c:v>
                </c:pt>
                <c:pt idx="2343">
                  <c:v>30279.086546714461</c:v>
                </c:pt>
                <c:pt idx="2344">
                  <c:v>29692.039407435648</c:v>
                </c:pt>
                <c:pt idx="2345">
                  <c:v>27999.326630560237</c:v>
                </c:pt>
                <c:pt idx="2346">
                  <c:v>25644.023494984325</c:v>
                </c:pt>
                <c:pt idx="2347">
                  <c:v>21768.429702989517</c:v>
                </c:pt>
                <c:pt idx="2348">
                  <c:v>20197.768609688061</c:v>
                </c:pt>
                <c:pt idx="2349">
                  <c:v>18823.970107969959</c:v>
                </c:pt>
                <c:pt idx="2350">
                  <c:v>17485.291724285351</c:v>
                </c:pt>
                <c:pt idx="2351">
                  <c:v>16689.893465854995</c:v>
                </c:pt>
                <c:pt idx="2352">
                  <c:v>17592.723432977346</c:v>
                </c:pt>
                <c:pt idx="2353">
                  <c:v>18487.435459288026</c:v>
                </c:pt>
                <c:pt idx="2354">
                  <c:v>19551.745272390897</c:v>
                </c:pt>
                <c:pt idx="2355">
                  <c:v>18392.427218669181</c:v>
                </c:pt>
                <c:pt idx="2356">
                  <c:v>19941.493029449215</c:v>
                </c:pt>
                <c:pt idx="2357">
                  <c:v>21454.521914605873</c:v>
                </c:pt>
                <c:pt idx="2358">
                  <c:v>22927.034425172773</c:v>
                </c:pt>
                <c:pt idx="2359">
                  <c:v>25455.278506936691</c:v>
                </c:pt>
                <c:pt idx="2360">
                  <c:v>27542.458100988522</c:v>
                </c:pt>
                <c:pt idx="2361">
                  <c:v>30144.167243139342</c:v>
                </c:pt>
                <c:pt idx="2362">
                  <c:v>34341.074683472245</c:v>
                </c:pt>
                <c:pt idx="2363">
                  <c:v>37368.37612062844</c:v>
                </c:pt>
                <c:pt idx="2364">
                  <c:v>40690.055337630423</c:v>
                </c:pt>
                <c:pt idx="2365">
                  <c:v>44752.206140787814</c:v>
                </c:pt>
                <c:pt idx="2366">
                  <c:v>48110.220554456995</c:v>
                </c:pt>
                <c:pt idx="2367">
                  <c:v>51441.484651603489</c:v>
                </c:pt>
                <c:pt idx="2368">
                  <c:v>55486.530494029445</c:v>
                </c:pt>
                <c:pt idx="2369">
                  <c:v>59129.44088685239</c:v>
                </c:pt>
                <c:pt idx="2370">
                  <c:v>61910.489610761586</c:v>
                </c:pt>
                <c:pt idx="2371">
                  <c:v>65195.511800985376</c:v>
                </c:pt>
                <c:pt idx="2372">
                  <c:v>65667.178164760218</c:v>
                </c:pt>
                <c:pt idx="2373">
                  <c:v>66876.467707238538</c:v>
                </c:pt>
                <c:pt idx="2374">
                  <c:v>66361.786195286448</c:v>
                </c:pt>
                <c:pt idx="2375">
                  <c:v>66159.832855853048</c:v>
                </c:pt>
                <c:pt idx="2376">
                  <c:v>66669.268839468932</c:v>
                </c:pt>
                <c:pt idx="2377">
                  <c:v>66069.259380767064</c:v>
                </c:pt>
                <c:pt idx="2378">
                  <c:v>65871.493008206715</c:v>
                </c:pt>
                <c:pt idx="2379">
                  <c:v>65386.663530830301</c:v>
                </c:pt>
                <c:pt idx="2380">
                  <c:v>64167.51053342747</c:v>
                </c:pt>
                <c:pt idx="2381">
                  <c:v>65381.469276627133</c:v>
                </c:pt>
                <c:pt idx="2382">
                  <c:v>65133.897051726031</c:v>
                </c:pt>
                <c:pt idx="2383">
                  <c:v>64069.600439076392</c:v>
                </c:pt>
                <c:pt idx="2384">
                  <c:v>63847.879979516678</c:v>
                </c:pt>
                <c:pt idx="2385">
                  <c:v>62551.477643349492</c:v>
                </c:pt>
                <c:pt idx="2386">
                  <c:v>63386.046893721919</c:v>
                </c:pt>
                <c:pt idx="2387">
                  <c:v>63683.591799143825</c:v>
                </c:pt>
                <c:pt idx="2388">
                  <c:v>61225.970559133282</c:v>
                </c:pt>
                <c:pt idx="2389">
                  <c:v>61334.365842897838</c:v>
                </c:pt>
                <c:pt idx="2390">
                  <c:v>60949.823061382725</c:v>
                </c:pt>
                <c:pt idx="2391">
                  <c:v>61701.092654562024</c:v>
                </c:pt>
                <c:pt idx="2392">
                  <c:v>62383.143933780884</c:v>
                </c:pt>
                <c:pt idx="2393">
                  <c:v>62591.087665297418</c:v>
                </c:pt>
                <c:pt idx="2394">
                  <c:v>62348.174254304213</c:v>
                </c:pt>
                <c:pt idx="2395">
                  <c:v>60729.317812849687</c:v>
                </c:pt>
                <c:pt idx="2396">
                  <c:v>59186.076652669624</c:v>
                </c:pt>
                <c:pt idx="2397">
                  <c:v>58493.780543003952</c:v>
                </c:pt>
                <c:pt idx="2398">
                  <c:v>58388.119805534516</c:v>
                </c:pt>
                <c:pt idx="2399">
                  <c:v>58222.005635395602</c:v>
                </c:pt>
                <c:pt idx="2400">
                  <c:v>55476.037900118594</c:v>
                </c:pt>
                <c:pt idx="2401">
                  <c:v>55554.851407284543</c:v>
                </c:pt>
                <c:pt idx="2402">
                  <c:v>55745.340631477629</c:v>
                </c:pt>
                <c:pt idx="2403">
                  <c:v>56080.048853215041</c:v>
                </c:pt>
                <c:pt idx="2404">
                  <c:v>55371.131478697185</c:v>
                </c:pt>
                <c:pt idx="2405">
                  <c:v>54742.292731021822</c:v>
                </c:pt>
                <c:pt idx="2406">
                  <c:v>54998.951752958252</c:v>
                </c:pt>
                <c:pt idx="2407">
                  <c:v>55216.668940130876</c:v>
                </c:pt>
                <c:pt idx="2408">
                  <c:v>54663.634449587204</c:v>
                </c:pt>
                <c:pt idx="2409">
                  <c:v>54911.902014990737</c:v>
                </c:pt>
                <c:pt idx="2410">
                  <c:v>54289.400057670711</c:v>
                </c:pt>
                <c:pt idx="2411">
                  <c:v>54026.880407671604</c:v>
                </c:pt>
                <c:pt idx="2412">
                  <c:v>54357.904668181865</c:v>
                </c:pt>
                <c:pt idx="2413">
                  <c:v>54585.014389313379</c:v>
                </c:pt>
                <c:pt idx="2414">
                  <c:v>54228.773210340063</c:v>
                </c:pt>
                <c:pt idx="2415">
                  <c:v>53754.498798283676</c:v>
                </c:pt>
                <c:pt idx="2416">
                  <c:v>53539.180902376713</c:v>
                </c:pt>
                <c:pt idx="2417">
                  <c:v>53643.717346073194</c:v>
                </c:pt>
                <c:pt idx="2418">
                  <c:v>53716.512476019379</c:v>
                </c:pt>
                <c:pt idx="2419">
                  <c:v>53234.929555591181</c:v>
                </c:pt>
                <c:pt idx="2420">
                  <c:v>54389.81385132829</c:v>
                </c:pt>
                <c:pt idx="2421">
                  <c:v>54586.786887921568</c:v>
                </c:pt>
                <c:pt idx="2422">
                  <c:v>54738.152930079683</c:v>
                </c:pt>
                <c:pt idx="2423">
                  <c:v>54685.683262926941</c:v>
                </c:pt>
                <c:pt idx="2424">
                  <c:v>56647.785488612433</c:v>
                </c:pt>
                <c:pt idx="2425">
                  <c:v>58933.605815881674</c:v>
                </c:pt>
                <c:pt idx="2426">
                  <c:v>60303.610663854306</c:v>
                </c:pt>
                <c:pt idx="2427">
                  <c:v>61695.297625235704</c:v>
                </c:pt>
                <c:pt idx="2428">
                  <c:v>63238.427333164196</c:v>
                </c:pt>
                <c:pt idx="2429">
                  <c:v>62988.277143945525</c:v>
                </c:pt>
                <c:pt idx="2430">
                  <c:v>62067.793877688186</c:v>
                </c:pt>
                <c:pt idx="2431">
                  <c:v>62147.252672238043</c:v>
                </c:pt>
                <c:pt idx="2432">
                  <c:v>59588.031043932584</c:v>
                </c:pt>
                <c:pt idx="2433">
                  <c:v>56736.184677177</c:v>
                </c:pt>
                <c:pt idx="2434">
                  <c:v>53665.014408724339</c:v>
                </c:pt>
                <c:pt idx="2435">
                  <c:v>49927.556800900202</c:v>
                </c:pt>
                <c:pt idx="2436">
                  <c:v>46660.732917077396</c:v>
                </c:pt>
                <c:pt idx="2437">
                  <c:v>42098.793252513206</c:v>
                </c:pt>
                <c:pt idx="2438">
                  <c:v>40293.772963902178</c:v>
                </c:pt>
                <c:pt idx="2439">
                  <c:v>37333.168245758221</c:v>
                </c:pt>
                <c:pt idx="2440">
                  <c:v>34540.022618475166</c:v>
                </c:pt>
                <c:pt idx="2441">
                  <c:v>30259.866531653177</c:v>
                </c:pt>
                <c:pt idx="2442">
                  <c:v>27692.791107852419</c:v>
                </c:pt>
                <c:pt idx="2443">
                  <c:v>25279.263641654325</c:v>
                </c:pt>
                <c:pt idx="2444">
                  <c:v>22438.463399713622</c:v>
                </c:pt>
                <c:pt idx="2445">
                  <c:v>19915.614522272062</c:v>
                </c:pt>
                <c:pt idx="2446">
                  <c:v>21562.54024816108</c:v>
                </c:pt>
                <c:pt idx="2447">
                  <c:v>19400.237937209211</c:v>
                </c:pt>
                <c:pt idx="2448">
                  <c:v>17958.808647157886</c:v>
                </c:pt>
                <c:pt idx="2449">
                  <c:v>16408.869130830542</c:v>
                </c:pt>
                <c:pt idx="2450">
                  <c:v>16034.613521320916</c:v>
                </c:pt>
                <c:pt idx="2451">
                  <c:v>15856.054735357007</c:v>
                </c:pt>
                <c:pt idx="2452">
                  <c:v>15639.889413362362</c:v>
                </c:pt>
                <c:pt idx="2453">
                  <c:v>16196.419566529476</c:v>
                </c:pt>
                <c:pt idx="2454">
                  <c:v>18911.736126031316</c:v>
                </c:pt>
                <c:pt idx="2455">
                  <c:v>21381.683482053508</c:v>
                </c:pt>
                <c:pt idx="2456">
                  <c:v>22870.590914041393</c:v>
                </c:pt>
                <c:pt idx="2457">
                  <c:v>25322.140930481706</c:v>
                </c:pt>
                <c:pt idx="2458">
                  <c:v>28511.30762547769</c:v>
                </c:pt>
                <c:pt idx="2459">
                  <c:v>32637.8017952263</c:v>
                </c:pt>
                <c:pt idx="2460">
                  <c:v>37752.923074102604</c:v>
                </c:pt>
                <c:pt idx="2461">
                  <c:v>41878.012025625634</c:v>
                </c:pt>
                <c:pt idx="2462">
                  <c:v>45740.766335098662</c:v>
                </c:pt>
                <c:pt idx="2463">
                  <c:v>50093.194395703751</c:v>
                </c:pt>
                <c:pt idx="2464">
                  <c:v>54091.903145587217</c:v>
                </c:pt>
                <c:pt idx="2465">
                  <c:v>58594.250021391301</c:v>
                </c:pt>
                <c:pt idx="2466">
                  <c:v>62353.998264476351</c:v>
                </c:pt>
                <c:pt idx="2467">
                  <c:v>63718.481168068414</c:v>
                </c:pt>
                <c:pt idx="2468">
                  <c:v>64941.486657940251</c:v>
                </c:pt>
                <c:pt idx="2469">
                  <c:v>65633.222053250371</c:v>
                </c:pt>
                <c:pt idx="2470">
                  <c:v>66417.630372469808</c:v>
                </c:pt>
                <c:pt idx="2471">
                  <c:v>66063.213306940408</c:v>
                </c:pt>
                <c:pt idx="2472">
                  <c:v>66486.526958319868</c:v>
                </c:pt>
                <c:pt idx="2473">
                  <c:v>66597.640378061478</c:v>
                </c:pt>
                <c:pt idx="2474">
                  <c:v>66397.263245030394</c:v>
                </c:pt>
                <c:pt idx="2475">
                  <c:v>65950.598398307193</c:v>
                </c:pt>
                <c:pt idx="2476">
                  <c:v>67870.846417659748</c:v>
                </c:pt>
                <c:pt idx="2477">
                  <c:v>67603.473357959068</c:v>
                </c:pt>
                <c:pt idx="2478">
                  <c:v>65891.623991637054</c:v>
                </c:pt>
                <c:pt idx="2479">
                  <c:v>65089.602798220796</c:v>
                </c:pt>
                <c:pt idx="2480">
                  <c:v>66187.547827260278</c:v>
                </c:pt>
                <c:pt idx="2481">
                  <c:v>64401.826365536705</c:v>
                </c:pt>
                <c:pt idx="2482">
                  <c:v>64177.092972532926</c:v>
                </c:pt>
                <c:pt idx="2483">
                  <c:v>63088.378206061192</c:v>
                </c:pt>
                <c:pt idx="2484">
                  <c:v>62157.611024966754</c:v>
                </c:pt>
                <c:pt idx="2485">
                  <c:v>62961.852683870893</c:v>
                </c:pt>
                <c:pt idx="2486">
                  <c:v>62537.247874343739</c:v>
                </c:pt>
                <c:pt idx="2487">
                  <c:v>61936.542076747603</c:v>
                </c:pt>
                <c:pt idx="2488">
                  <c:v>63150.995939788852</c:v>
                </c:pt>
                <c:pt idx="2489">
                  <c:v>63169.412778178936</c:v>
                </c:pt>
                <c:pt idx="2490">
                  <c:v>62226.18282253002</c:v>
                </c:pt>
                <c:pt idx="2491">
                  <c:v>61826.35550535551</c:v>
                </c:pt>
                <c:pt idx="2492">
                  <c:v>61598.111767426839</c:v>
                </c:pt>
                <c:pt idx="2493">
                  <c:v>60496.242721849885</c:v>
                </c:pt>
                <c:pt idx="2494">
                  <c:v>60478.430157329793</c:v>
                </c:pt>
                <c:pt idx="2495">
                  <c:v>60608.906375937717</c:v>
                </c:pt>
                <c:pt idx="2496">
                  <c:v>59755.4436408888</c:v>
                </c:pt>
                <c:pt idx="2497">
                  <c:v>59295.189715988497</c:v>
                </c:pt>
                <c:pt idx="2498">
                  <c:v>59580.578692918432</c:v>
                </c:pt>
                <c:pt idx="2499">
                  <c:v>59347.178748090912</c:v>
                </c:pt>
                <c:pt idx="2500">
                  <c:v>59353.031861572599</c:v>
                </c:pt>
                <c:pt idx="2501">
                  <c:v>59244.298166853994</c:v>
                </c:pt>
                <c:pt idx="2502">
                  <c:v>59119.175638363326</c:v>
                </c:pt>
                <c:pt idx="2503">
                  <c:v>58584.051676033414</c:v>
                </c:pt>
                <c:pt idx="2504">
                  <c:v>58406.709874209388</c:v>
                </c:pt>
                <c:pt idx="2505">
                  <c:v>58473.794841850176</c:v>
                </c:pt>
                <c:pt idx="2506">
                  <c:v>58319.451164799255</c:v>
                </c:pt>
                <c:pt idx="2507">
                  <c:v>57945.233176259986</c:v>
                </c:pt>
                <c:pt idx="2508">
                  <c:v>56652.874179503531</c:v>
                </c:pt>
                <c:pt idx="2509">
                  <c:v>56741.704264364707</c:v>
                </c:pt>
                <c:pt idx="2510">
                  <c:v>56999.619912422597</c:v>
                </c:pt>
                <c:pt idx="2511">
                  <c:v>56259.042689517366</c:v>
                </c:pt>
                <c:pt idx="2512">
                  <c:v>55286.528387927538</c:v>
                </c:pt>
                <c:pt idx="2513">
                  <c:v>54913.099506823935</c:v>
                </c:pt>
                <c:pt idx="2514">
                  <c:v>55043.361356840338</c:v>
                </c:pt>
                <c:pt idx="2515">
                  <c:v>55047.781569726998</c:v>
                </c:pt>
                <c:pt idx="2516">
                  <c:v>55717.966166100734</c:v>
                </c:pt>
                <c:pt idx="2517">
                  <c:v>55937.681633007582</c:v>
                </c:pt>
                <c:pt idx="2518">
                  <c:v>55774.084348676617</c:v>
                </c:pt>
                <c:pt idx="2519">
                  <c:v>55183.261676311427</c:v>
                </c:pt>
                <c:pt idx="2520">
                  <c:v>55486.507331439323</c:v>
                </c:pt>
                <c:pt idx="2521">
                  <c:v>56003.682749429601</c:v>
                </c:pt>
                <c:pt idx="2522">
                  <c:v>56318.946788661378</c:v>
                </c:pt>
                <c:pt idx="2523">
                  <c:v>56545.989292308419</c:v>
                </c:pt>
                <c:pt idx="2524">
                  <c:v>58024.093150089233</c:v>
                </c:pt>
                <c:pt idx="2525">
                  <c:v>57303.184170422202</c:v>
                </c:pt>
                <c:pt idx="2526">
                  <c:v>56875.080663007982</c:v>
                </c:pt>
                <c:pt idx="2527">
                  <c:v>57172.010174952302</c:v>
                </c:pt>
                <c:pt idx="2528">
                  <c:v>57153.956733023733</c:v>
                </c:pt>
                <c:pt idx="2529">
                  <c:v>55672.389522107012</c:v>
                </c:pt>
                <c:pt idx="2530">
                  <c:v>54336.554575852795</c:v>
                </c:pt>
                <c:pt idx="2531">
                  <c:v>51800.740465510928</c:v>
                </c:pt>
                <c:pt idx="2532">
                  <c:v>49229.17045010232</c:v>
                </c:pt>
                <c:pt idx="2533">
                  <c:v>47155.871727204314</c:v>
                </c:pt>
                <c:pt idx="2534">
                  <c:v>44414.018923995201</c:v>
                </c:pt>
                <c:pt idx="2535">
                  <c:v>40957.915339953433</c:v>
                </c:pt>
                <c:pt idx="2536">
                  <c:v>36695.015415735725</c:v>
                </c:pt>
                <c:pt idx="2537">
                  <c:v>33895.581018562734</c:v>
                </c:pt>
                <c:pt idx="2538">
                  <c:v>31796.081672977456</c:v>
                </c:pt>
                <c:pt idx="2539">
                  <c:v>29373.745586479432</c:v>
                </c:pt>
                <c:pt idx="2540">
                  <c:v>27018.26535712172</c:v>
                </c:pt>
                <c:pt idx="2541">
                  <c:v>25771.574573958642</c:v>
                </c:pt>
                <c:pt idx="2542">
                  <c:v>24832.817489182122</c:v>
                </c:pt>
                <c:pt idx="2543">
                  <c:v>23897.214587533297</c:v>
                </c:pt>
                <c:pt idx="2544">
                  <c:v>23474.751122060989</c:v>
                </c:pt>
                <c:pt idx="2545">
                  <c:v>22087.313416460442</c:v>
                </c:pt>
                <c:pt idx="2546">
                  <c:v>21364.169076263617</c:v>
                </c:pt>
                <c:pt idx="2547">
                  <c:v>21331.54625505767</c:v>
                </c:pt>
                <c:pt idx="2548">
                  <c:v>22170.168694686465</c:v>
                </c:pt>
                <c:pt idx="2549">
                  <c:v>23720.671041883292</c:v>
                </c:pt>
                <c:pt idx="2550">
                  <c:v>25992.015784886757</c:v>
                </c:pt>
                <c:pt idx="2551">
                  <c:v>27173.524981553506</c:v>
                </c:pt>
                <c:pt idx="2552">
                  <c:v>28248.07781667493</c:v>
                </c:pt>
                <c:pt idx="2553">
                  <c:v>28978.378392567538</c:v>
                </c:pt>
                <c:pt idx="2554">
                  <c:v>31471.240702627299</c:v>
                </c:pt>
                <c:pt idx="2555">
                  <c:v>33835.165027187584</c:v>
                </c:pt>
                <c:pt idx="2556">
                  <c:v>36841.146664858541</c:v>
                </c:pt>
                <c:pt idx="2557">
                  <c:v>39902.916741631583</c:v>
                </c:pt>
                <c:pt idx="2558">
                  <c:v>43280.541686212593</c:v>
                </c:pt>
                <c:pt idx="2559">
                  <c:v>47185.847419418547</c:v>
                </c:pt>
                <c:pt idx="2560">
                  <c:v>51205.33720824714</c:v>
                </c:pt>
                <c:pt idx="2561">
                  <c:v>50092.497415566766</c:v>
                </c:pt>
                <c:pt idx="2562">
                  <c:v>51140.492322806807</c:v>
                </c:pt>
                <c:pt idx="2563">
                  <c:v>52363.334163000836</c:v>
                </c:pt>
                <c:pt idx="2564">
                  <c:v>53623.171244449091</c:v>
                </c:pt>
                <c:pt idx="2565">
                  <c:v>54206.538040979438</c:v>
                </c:pt>
                <c:pt idx="2566">
                  <c:v>55932.702061913573</c:v>
                </c:pt>
                <c:pt idx="2567">
                  <c:v>56106.487117369783</c:v>
                </c:pt>
                <c:pt idx="2568">
                  <c:v>54294.496001295003</c:v>
                </c:pt>
                <c:pt idx="2569">
                  <c:v>53186.949740499942</c:v>
                </c:pt>
                <c:pt idx="2570">
                  <c:v>51351.043042711703</c:v>
                </c:pt>
                <c:pt idx="2571">
                  <c:v>50592.761883053718</c:v>
                </c:pt>
                <c:pt idx="2572">
                  <c:v>52788.964072576782</c:v>
                </c:pt>
                <c:pt idx="2573">
                  <c:v>52548.867323761493</c:v>
                </c:pt>
                <c:pt idx="2574">
                  <c:v>52646.401655402202</c:v>
                </c:pt>
                <c:pt idx="2575">
                  <c:v>51572.335142260643</c:v>
                </c:pt>
                <c:pt idx="2576">
                  <c:v>51195.259910925888</c:v>
                </c:pt>
                <c:pt idx="2577">
                  <c:v>48715.295196225219</c:v>
                </c:pt>
                <c:pt idx="2578">
                  <c:v>46579.746637710326</c:v>
                </c:pt>
                <c:pt idx="2579">
                  <c:v>46778.307300238943</c:v>
                </c:pt>
                <c:pt idx="2580">
                  <c:v>45373.002874431062</c:v>
                </c:pt>
                <c:pt idx="2581">
                  <c:v>44260.543110871004</c:v>
                </c:pt>
                <c:pt idx="2582">
                  <c:v>43126.681019360622</c:v>
                </c:pt>
                <c:pt idx="2583">
                  <c:v>41747.931222574582</c:v>
                </c:pt>
                <c:pt idx="2584">
                  <c:v>42509.408198735284</c:v>
                </c:pt>
                <c:pt idx="2585">
                  <c:v>41559.948629164239</c:v>
                </c:pt>
                <c:pt idx="2586">
                  <c:v>41369.192574040891</c:v>
                </c:pt>
                <c:pt idx="2587">
                  <c:v>38655.623636125194</c:v>
                </c:pt>
                <c:pt idx="2588">
                  <c:v>35501.453755060953</c:v>
                </c:pt>
                <c:pt idx="2589">
                  <c:v>34698.069319240341</c:v>
                </c:pt>
                <c:pt idx="2590">
                  <c:v>31892.959739139707</c:v>
                </c:pt>
                <c:pt idx="2591">
                  <c:v>29003.727285404169</c:v>
                </c:pt>
                <c:pt idx="2592">
                  <c:v>28751.195389712509</c:v>
                </c:pt>
                <c:pt idx="2593">
                  <c:v>28149.625802897099</c:v>
                </c:pt>
                <c:pt idx="2594">
                  <c:v>26386.318247350111</c:v>
                </c:pt>
                <c:pt idx="2595">
                  <c:v>26473.169290152407</c:v>
                </c:pt>
                <c:pt idx="2596">
                  <c:v>25066.89261549028</c:v>
                </c:pt>
                <c:pt idx="2597">
                  <c:v>24225.344247196153</c:v>
                </c:pt>
                <c:pt idx="2598">
                  <c:v>24853.459824517122</c:v>
                </c:pt>
                <c:pt idx="2599">
                  <c:v>24304.200281656362</c:v>
                </c:pt>
                <c:pt idx="2600">
                  <c:v>24578.4292126689</c:v>
                </c:pt>
                <c:pt idx="2601">
                  <c:v>23037.729955984818</c:v>
                </c:pt>
                <c:pt idx="2602">
                  <c:v>24276.266583289969</c:v>
                </c:pt>
                <c:pt idx="2603">
                  <c:v>24618.281386284878</c:v>
                </c:pt>
                <c:pt idx="2604">
                  <c:v>24400.273270259015</c:v>
                </c:pt>
                <c:pt idx="2605">
                  <c:v>25788.964912780513</c:v>
                </c:pt>
                <c:pt idx="2606">
                  <c:v>27435.943392519232</c:v>
                </c:pt>
                <c:pt idx="2607">
                  <c:v>26553.060015108025</c:v>
                </c:pt>
                <c:pt idx="2608">
                  <c:v>27973.494305842869</c:v>
                </c:pt>
                <c:pt idx="2609">
                  <c:v>26032.665412097209</c:v>
                </c:pt>
                <c:pt idx="2610">
                  <c:v>25676.868094658923</c:v>
                </c:pt>
                <c:pt idx="2611">
                  <c:v>25179.655895165361</c:v>
                </c:pt>
                <c:pt idx="2612">
                  <c:v>23303.424383507412</c:v>
                </c:pt>
                <c:pt idx="2613">
                  <c:v>21671.302245191488</c:v>
                </c:pt>
                <c:pt idx="2614">
                  <c:v>22150.015837192415</c:v>
                </c:pt>
                <c:pt idx="2615">
                  <c:v>21613.087706847611</c:v>
                </c:pt>
                <c:pt idx="2616">
                  <c:v>20423.942325432545</c:v>
                </c:pt>
                <c:pt idx="2617">
                  <c:v>21151.967507255285</c:v>
                </c:pt>
                <c:pt idx="2618">
                  <c:v>21845.228314264223</c:v>
                </c:pt>
                <c:pt idx="2619">
                  <c:v>22728.93249542372</c:v>
                </c:pt>
                <c:pt idx="2620">
                  <c:v>23942.994959887132</c:v>
                </c:pt>
                <c:pt idx="2621">
                  <c:v>24615.113861481659</c:v>
                </c:pt>
                <c:pt idx="2622">
                  <c:v>24825.535781794439</c:v>
                </c:pt>
                <c:pt idx="2623">
                  <c:v>24336.948949609025</c:v>
                </c:pt>
                <c:pt idx="2624">
                  <c:v>24566.670888818313</c:v>
                </c:pt>
                <c:pt idx="2625">
                  <c:v>22718.231101247366</c:v>
                </c:pt>
                <c:pt idx="2626">
                  <c:v>20127.24930741814</c:v>
                </c:pt>
                <c:pt idx="2627">
                  <c:v>17473.071149532756</c:v>
                </c:pt>
                <c:pt idx="2628">
                  <c:v>14590.643441503124</c:v>
                </c:pt>
                <c:pt idx="2629">
                  <c:v>11097.308910742564</c:v>
                </c:pt>
                <c:pt idx="2630">
                  <c:v>8308.5354332240076</c:v>
                </c:pt>
                <c:pt idx="2631">
                  <c:v>5548.4205324268842</c:v>
                </c:pt>
                <c:pt idx="2632">
                  <c:v>2332.0629141774502</c:v>
                </c:pt>
                <c:pt idx="2633">
                  <c:v>2879.7206052378897</c:v>
                </c:pt>
                <c:pt idx="2634">
                  <c:v>2226.0290293123467</c:v>
                </c:pt>
                <c:pt idx="2635">
                  <c:v>392.32779065336985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2699.1184675661207</c:v>
                </c:pt>
                <c:pt idx="2651">
                  <c:v>6060.1155596971003</c:v>
                </c:pt>
                <c:pt idx="2652">
                  <c:v>8712.6311882964583</c:v>
                </c:pt>
                <c:pt idx="2653">
                  <c:v>12828.751211233131</c:v>
                </c:pt>
                <c:pt idx="2654">
                  <c:v>17748.831375934147</c:v>
                </c:pt>
                <c:pt idx="2655">
                  <c:v>22109.927799711069</c:v>
                </c:pt>
                <c:pt idx="2656">
                  <c:v>26836.2779030565</c:v>
                </c:pt>
                <c:pt idx="2657">
                  <c:v>30515.411245866697</c:v>
                </c:pt>
                <c:pt idx="2658">
                  <c:v>34361.314501482979</c:v>
                </c:pt>
                <c:pt idx="2659">
                  <c:v>37312.477994147659</c:v>
                </c:pt>
                <c:pt idx="2660">
                  <c:v>38876.542333320547</c:v>
                </c:pt>
                <c:pt idx="2661">
                  <c:v>37951.802044703873</c:v>
                </c:pt>
                <c:pt idx="2662">
                  <c:v>39535.71351013473</c:v>
                </c:pt>
                <c:pt idx="2663">
                  <c:v>40561.813816512593</c:v>
                </c:pt>
                <c:pt idx="2664">
                  <c:v>39356.590486870584</c:v>
                </c:pt>
                <c:pt idx="2665">
                  <c:v>39176.413963676961</c:v>
                </c:pt>
                <c:pt idx="2666">
                  <c:v>38717.286277289393</c:v>
                </c:pt>
                <c:pt idx="2667">
                  <c:v>39036.073737568186</c:v>
                </c:pt>
                <c:pt idx="2668">
                  <c:v>39400.029353348633</c:v>
                </c:pt>
                <c:pt idx="2669">
                  <c:v>39238.907653225113</c:v>
                </c:pt>
                <c:pt idx="2670">
                  <c:v>38708.344206195703</c:v>
                </c:pt>
                <c:pt idx="2671">
                  <c:v>37730.991088648385</c:v>
                </c:pt>
                <c:pt idx="2672">
                  <c:v>37307.605178173086</c:v>
                </c:pt>
                <c:pt idx="2673">
                  <c:v>36741.602639228804</c:v>
                </c:pt>
                <c:pt idx="2674">
                  <c:v>36857.350318486599</c:v>
                </c:pt>
                <c:pt idx="2675">
                  <c:v>37437.608669783724</c:v>
                </c:pt>
                <c:pt idx="2676">
                  <c:v>37783.08205304588</c:v>
                </c:pt>
                <c:pt idx="2677">
                  <c:v>37892.772840716825</c:v>
                </c:pt>
                <c:pt idx="2678">
                  <c:v>38602.03370310695</c:v>
                </c:pt>
                <c:pt idx="2679">
                  <c:v>37887.721604336104</c:v>
                </c:pt>
                <c:pt idx="2680">
                  <c:v>39245.544539737566</c:v>
                </c:pt>
                <c:pt idx="2681">
                  <c:v>40435.33242405465</c:v>
                </c:pt>
                <c:pt idx="2682">
                  <c:v>41331.853120687272</c:v>
                </c:pt>
                <c:pt idx="2683">
                  <c:v>40696.311519671013</c:v>
                </c:pt>
                <c:pt idx="2684">
                  <c:v>40101.579268641406</c:v>
                </c:pt>
                <c:pt idx="2685">
                  <c:v>41275.073643402306</c:v>
                </c:pt>
                <c:pt idx="2686">
                  <c:v>42253.675121586057</c:v>
                </c:pt>
                <c:pt idx="2687">
                  <c:v>43019.100588037385</c:v>
                </c:pt>
                <c:pt idx="2688">
                  <c:v>43346.125645032524</c:v>
                </c:pt>
                <c:pt idx="2689">
                  <c:v>45025.239321879155</c:v>
                </c:pt>
                <c:pt idx="2690">
                  <c:v>44774.493823482117</c:v>
                </c:pt>
                <c:pt idx="2691">
                  <c:v>45122.635980701409</c:v>
                </c:pt>
                <c:pt idx="2692">
                  <c:v>47047.682493278262</c:v>
                </c:pt>
                <c:pt idx="2693">
                  <c:v>48064.820542413101</c:v>
                </c:pt>
                <c:pt idx="2694">
                  <c:v>47828.527402818174</c:v>
                </c:pt>
                <c:pt idx="2695">
                  <c:v>47956.108027477341</c:v>
                </c:pt>
                <c:pt idx="2696">
                  <c:v>48419.273612744531</c:v>
                </c:pt>
                <c:pt idx="2697">
                  <c:v>48248.290588699325</c:v>
                </c:pt>
                <c:pt idx="2698">
                  <c:v>48626.172320737576</c:v>
                </c:pt>
                <c:pt idx="2699">
                  <c:v>48275.475133037406</c:v>
                </c:pt>
                <c:pt idx="2700">
                  <c:v>48195.783577932001</c:v>
                </c:pt>
                <c:pt idx="2701">
                  <c:v>47692.143020419826</c:v>
                </c:pt>
                <c:pt idx="2702">
                  <c:v>48487.957320771151</c:v>
                </c:pt>
                <c:pt idx="2703">
                  <c:v>48832.817679900974</c:v>
                </c:pt>
                <c:pt idx="2704">
                  <c:v>49076.296820335934</c:v>
                </c:pt>
                <c:pt idx="2705">
                  <c:v>49849.962355763724</c:v>
                </c:pt>
                <c:pt idx="2706">
                  <c:v>50618.118734602802</c:v>
                </c:pt>
                <c:pt idx="2707">
                  <c:v>50715.961504841674</c:v>
                </c:pt>
                <c:pt idx="2708">
                  <c:v>52695.576549564095</c:v>
                </c:pt>
                <c:pt idx="2709">
                  <c:v>54073.995755376083</c:v>
                </c:pt>
                <c:pt idx="2710">
                  <c:v>54489.188255724381</c:v>
                </c:pt>
                <c:pt idx="2711">
                  <c:v>55687.331738494075</c:v>
                </c:pt>
                <c:pt idx="2712">
                  <c:v>57474.161303806279</c:v>
                </c:pt>
                <c:pt idx="2713">
                  <c:v>59470.387548193903</c:v>
                </c:pt>
                <c:pt idx="2714">
                  <c:v>61250.104463610463</c:v>
                </c:pt>
                <c:pt idx="2715">
                  <c:v>62074.071879325893</c:v>
                </c:pt>
                <c:pt idx="2716">
                  <c:v>62169.512106505274</c:v>
                </c:pt>
                <c:pt idx="2717">
                  <c:v>62689.079958422612</c:v>
                </c:pt>
                <c:pt idx="2718">
                  <c:v>62162.624733628196</c:v>
                </c:pt>
                <c:pt idx="2719">
                  <c:v>62712.292871609585</c:v>
                </c:pt>
                <c:pt idx="2720">
                  <c:v>63147.052458713952</c:v>
                </c:pt>
                <c:pt idx="2721">
                  <c:v>61812.007329898843</c:v>
                </c:pt>
                <c:pt idx="2722">
                  <c:v>59221.786807080811</c:v>
                </c:pt>
                <c:pt idx="2723">
                  <c:v>56219.191185917138</c:v>
                </c:pt>
                <c:pt idx="2724">
                  <c:v>52138.894816859633</c:v>
                </c:pt>
                <c:pt idx="2725">
                  <c:v>48086.995246611164</c:v>
                </c:pt>
                <c:pt idx="2726">
                  <c:v>45120.146958100791</c:v>
                </c:pt>
                <c:pt idx="2727">
                  <c:v>40816.847674982542</c:v>
                </c:pt>
                <c:pt idx="2728">
                  <c:v>33695.903760672125</c:v>
                </c:pt>
                <c:pt idx="2729">
                  <c:v>30991.123613389256</c:v>
                </c:pt>
                <c:pt idx="2730">
                  <c:v>28813.030062217804</c:v>
                </c:pt>
                <c:pt idx="2731">
                  <c:v>26243.626646342524</c:v>
                </c:pt>
                <c:pt idx="2732">
                  <c:v>22627.571173408403</c:v>
                </c:pt>
                <c:pt idx="2733">
                  <c:v>19566.408346294069</c:v>
                </c:pt>
                <c:pt idx="2734">
                  <c:v>17674.164118736619</c:v>
                </c:pt>
                <c:pt idx="2735">
                  <c:v>17087.946450032421</c:v>
                </c:pt>
                <c:pt idx="2736">
                  <c:v>15907.147897248047</c:v>
                </c:pt>
                <c:pt idx="2737">
                  <c:v>15213.59025526289</c:v>
                </c:pt>
                <c:pt idx="2738">
                  <c:v>14830.972309645702</c:v>
                </c:pt>
                <c:pt idx="2739">
                  <c:v>15119.210788120408</c:v>
                </c:pt>
                <c:pt idx="2740">
                  <c:v>17383.643205512421</c:v>
                </c:pt>
                <c:pt idx="2741">
                  <c:v>19243.112446991388</c:v>
                </c:pt>
                <c:pt idx="2742">
                  <c:v>21399.685210357373</c:v>
                </c:pt>
                <c:pt idx="2743">
                  <c:v>22707.708712127293</c:v>
                </c:pt>
                <c:pt idx="2744">
                  <c:v>26005.208326829936</c:v>
                </c:pt>
                <c:pt idx="2745">
                  <c:v>27355.611765328016</c:v>
                </c:pt>
                <c:pt idx="2746">
                  <c:v>31105.573868572315</c:v>
                </c:pt>
                <c:pt idx="2747">
                  <c:v>35090.19994464187</c:v>
                </c:pt>
                <c:pt idx="2748">
                  <c:v>39542.917418956989</c:v>
                </c:pt>
                <c:pt idx="2749">
                  <c:v>44208.776942461875</c:v>
                </c:pt>
                <c:pt idx="2750">
                  <c:v>47982.084100527354</c:v>
                </c:pt>
                <c:pt idx="2751">
                  <c:v>52401.095071503478</c:v>
                </c:pt>
                <c:pt idx="2752">
                  <c:v>57370.855296574613</c:v>
                </c:pt>
                <c:pt idx="2753">
                  <c:v>62396.362481432014</c:v>
                </c:pt>
                <c:pt idx="2754">
                  <c:v>65614.537603958612</c:v>
                </c:pt>
                <c:pt idx="2755">
                  <c:v>67490.477449363549</c:v>
                </c:pt>
                <c:pt idx="2756">
                  <c:v>67395.1746123458</c:v>
                </c:pt>
                <c:pt idx="2757">
                  <c:v>68378.566039559795</c:v>
                </c:pt>
                <c:pt idx="2758">
                  <c:v>69321.159303969005</c:v>
                </c:pt>
                <c:pt idx="2759">
                  <c:v>69081.967083195399</c:v>
                </c:pt>
                <c:pt idx="2760">
                  <c:v>67154.12561696762</c:v>
                </c:pt>
                <c:pt idx="2761">
                  <c:v>65248.289809256588</c:v>
                </c:pt>
                <c:pt idx="2762">
                  <c:v>64355.150835277469</c:v>
                </c:pt>
                <c:pt idx="2763">
                  <c:v>63575.280949572058</c:v>
                </c:pt>
                <c:pt idx="2764">
                  <c:v>64235.896877723761</c:v>
                </c:pt>
                <c:pt idx="2765">
                  <c:v>63836.946206264125</c:v>
                </c:pt>
                <c:pt idx="2766">
                  <c:v>62464.28173628798</c:v>
                </c:pt>
                <c:pt idx="2767">
                  <c:v>60504.094795816287</c:v>
                </c:pt>
                <c:pt idx="2768">
                  <c:v>57434.623742960321</c:v>
                </c:pt>
                <c:pt idx="2769">
                  <c:v>56689.84128439409</c:v>
                </c:pt>
                <c:pt idx="2770">
                  <c:v>55695.104701126591</c:v>
                </c:pt>
                <c:pt idx="2771">
                  <c:v>54775.995486937587</c:v>
                </c:pt>
                <c:pt idx="2772">
                  <c:v>53978.994395937567</c:v>
                </c:pt>
                <c:pt idx="2773">
                  <c:v>53726.508345062</c:v>
                </c:pt>
                <c:pt idx="2774">
                  <c:v>54359.024950647086</c:v>
                </c:pt>
                <c:pt idx="2775">
                  <c:v>52905.052589644743</c:v>
                </c:pt>
                <c:pt idx="2776">
                  <c:v>53691.701639224833</c:v>
                </c:pt>
                <c:pt idx="2777">
                  <c:v>53865.07614402903</c:v>
                </c:pt>
                <c:pt idx="2778">
                  <c:v>53616.946995024242</c:v>
                </c:pt>
                <c:pt idx="2779">
                  <c:v>51641.750280289161</c:v>
                </c:pt>
                <c:pt idx="2780">
                  <c:v>51715.078955925761</c:v>
                </c:pt>
                <c:pt idx="2781">
                  <c:v>51921.931706902426</c:v>
                </c:pt>
                <c:pt idx="2782">
                  <c:v>52153.639852774941</c:v>
                </c:pt>
                <c:pt idx="2783">
                  <c:v>52470.013887579073</c:v>
                </c:pt>
                <c:pt idx="2784">
                  <c:v>53678.07016487715</c:v>
                </c:pt>
                <c:pt idx="2785">
                  <c:v>54012.978608409241</c:v>
                </c:pt>
                <c:pt idx="2786">
                  <c:v>54644.287353224201</c:v>
                </c:pt>
                <c:pt idx="2787">
                  <c:v>54770.779061257585</c:v>
                </c:pt>
                <c:pt idx="2788">
                  <c:v>53363.155366719722</c:v>
                </c:pt>
                <c:pt idx="2789">
                  <c:v>54325.738101119248</c:v>
                </c:pt>
                <c:pt idx="2790">
                  <c:v>53488.69129033247</c:v>
                </c:pt>
                <c:pt idx="2791">
                  <c:v>54398.83999133062</c:v>
                </c:pt>
                <c:pt idx="2792">
                  <c:v>54153.211574143701</c:v>
                </c:pt>
                <c:pt idx="2793">
                  <c:v>53783.260818775416</c:v>
                </c:pt>
                <c:pt idx="2794">
                  <c:v>54740.531312187471</c:v>
                </c:pt>
                <c:pt idx="2795">
                  <c:v>54997.155752401071</c:v>
                </c:pt>
                <c:pt idx="2796">
                  <c:v>55104.526618296244</c:v>
                </c:pt>
                <c:pt idx="2797">
                  <c:v>55233.088943590228</c:v>
                </c:pt>
                <c:pt idx="2798">
                  <c:v>55020.476893594299</c:v>
                </c:pt>
                <c:pt idx="2799">
                  <c:v>55176.242119797222</c:v>
                </c:pt>
                <c:pt idx="2800">
                  <c:v>54824.277515509166</c:v>
                </c:pt>
                <c:pt idx="2801">
                  <c:v>53563.419944945592</c:v>
                </c:pt>
                <c:pt idx="2802">
                  <c:v>53341.082665957314</c:v>
                </c:pt>
                <c:pt idx="2803">
                  <c:v>53701.408008570143</c:v>
                </c:pt>
                <c:pt idx="2804">
                  <c:v>53371.142573397614</c:v>
                </c:pt>
                <c:pt idx="2805">
                  <c:v>52187.662660662769</c:v>
                </c:pt>
                <c:pt idx="2806">
                  <c:v>53688.448510106529</c:v>
                </c:pt>
                <c:pt idx="2807">
                  <c:v>53892.943443590557</c:v>
                </c:pt>
                <c:pt idx="2808">
                  <c:v>53962.197498568188</c:v>
                </c:pt>
                <c:pt idx="2809">
                  <c:v>53591.512813448222</c:v>
                </c:pt>
                <c:pt idx="2810">
                  <c:v>54884.732131469595</c:v>
                </c:pt>
                <c:pt idx="2811">
                  <c:v>57143.509079602518</c:v>
                </c:pt>
                <c:pt idx="2812">
                  <c:v>57288.620189214424</c:v>
                </c:pt>
                <c:pt idx="2813">
                  <c:v>57758.533187382316</c:v>
                </c:pt>
                <c:pt idx="2814">
                  <c:v>57916.141586716156</c:v>
                </c:pt>
                <c:pt idx="2815">
                  <c:v>57698.219653359789</c:v>
                </c:pt>
                <c:pt idx="2816">
                  <c:v>56217.657965182429</c:v>
                </c:pt>
                <c:pt idx="2817">
                  <c:v>57019.481979787932</c:v>
                </c:pt>
                <c:pt idx="2818">
                  <c:v>56443.288735606759</c:v>
                </c:pt>
                <c:pt idx="2819">
                  <c:v>55352.528036979282</c:v>
                </c:pt>
                <c:pt idx="2820">
                  <c:v>54783.818451083192</c:v>
                </c:pt>
                <c:pt idx="2821">
                  <c:v>52643.149390232473</c:v>
                </c:pt>
                <c:pt idx="2822">
                  <c:v>49805.626420193454</c:v>
                </c:pt>
                <c:pt idx="2823">
                  <c:v>48031.267804152194</c:v>
                </c:pt>
                <c:pt idx="2824">
                  <c:v>48443.615490103024</c:v>
                </c:pt>
                <c:pt idx="2825">
                  <c:v>46739.546717568533</c:v>
                </c:pt>
                <c:pt idx="2826">
                  <c:v>44309.926051697359</c:v>
                </c:pt>
                <c:pt idx="2827">
                  <c:v>42973.774131504986</c:v>
                </c:pt>
                <c:pt idx="2828">
                  <c:v>42133.029247243285</c:v>
                </c:pt>
                <c:pt idx="2829">
                  <c:v>38293.191465705444</c:v>
                </c:pt>
                <c:pt idx="2830">
                  <c:v>35663.189348819826</c:v>
                </c:pt>
                <c:pt idx="2831">
                  <c:v>33984.492722655887</c:v>
                </c:pt>
                <c:pt idx="2832">
                  <c:v>31594.167546904857</c:v>
                </c:pt>
                <c:pt idx="2833">
                  <c:v>28811.798017186426</c:v>
                </c:pt>
                <c:pt idx="2834">
                  <c:v>27459.898022543981</c:v>
                </c:pt>
                <c:pt idx="2835">
                  <c:v>25662.532577327518</c:v>
                </c:pt>
                <c:pt idx="2836">
                  <c:v>24709.193909824637</c:v>
                </c:pt>
                <c:pt idx="2837">
                  <c:v>24378.657008583446</c:v>
                </c:pt>
                <c:pt idx="2838">
                  <c:v>22404.598517296032</c:v>
                </c:pt>
                <c:pt idx="2839">
                  <c:v>22043.011649027016</c:v>
                </c:pt>
                <c:pt idx="2840">
                  <c:v>20566.564372004821</c:v>
                </c:pt>
                <c:pt idx="2841">
                  <c:v>21155.544377795592</c:v>
                </c:pt>
                <c:pt idx="2842">
                  <c:v>22438.328261490256</c:v>
                </c:pt>
                <c:pt idx="2843">
                  <c:v>24172.328824367185</c:v>
                </c:pt>
                <c:pt idx="2844">
                  <c:v>25778.857248611283</c:v>
                </c:pt>
                <c:pt idx="2845">
                  <c:v>24592.886736076944</c:v>
                </c:pt>
                <c:pt idx="2846">
                  <c:v>26322.608422809055</c:v>
                </c:pt>
                <c:pt idx="2847">
                  <c:v>26222.782973583766</c:v>
                </c:pt>
                <c:pt idx="2848">
                  <c:v>26386.472959867046</c:v>
                </c:pt>
                <c:pt idx="2849">
                  <c:v>28486.790441405272</c:v>
                </c:pt>
                <c:pt idx="2850">
                  <c:v>31221.029364136812</c:v>
                </c:pt>
                <c:pt idx="2851">
                  <c:v>32068.111486242844</c:v>
                </c:pt>
                <c:pt idx="2852">
                  <c:v>34164.091027445938</c:v>
                </c:pt>
                <c:pt idx="2853">
                  <c:v>33952.56153939401</c:v>
                </c:pt>
                <c:pt idx="2854">
                  <c:v>32311.112100240622</c:v>
                </c:pt>
                <c:pt idx="2855">
                  <c:v>31107.499375103464</c:v>
                </c:pt>
                <c:pt idx="2856">
                  <c:v>29106.427221068327</c:v>
                </c:pt>
                <c:pt idx="2857">
                  <c:v>28165.113180692977</c:v>
                </c:pt>
                <c:pt idx="2858">
                  <c:v>28343.605604666307</c:v>
                </c:pt>
                <c:pt idx="2859">
                  <c:v>27777.780595585064</c:v>
                </c:pt>
                <c:pt idx="2860">
                  <c:v>28113.215810673668</c:v>
                </c:pt>
                <c:pt idx="2861">
                  <c:v>26697.143959988112</c:v>
                </c:pt>
                <c:pt idx="2862">
                  <c:v>26132.669608533852</c:v>
                </c:pt>
                <c:pt idx="2863">
                  <c:v>26005.893159995456</c:v>
                </c:pt>
                <c:pt idx="2864">
                  <c:v>23834.764898149522</c:v>
                </c:pt>
                <c:pt idx="2865">
                  <c:v>24561.594598763721</c:v>
                </c:pt>
                <c:pt idx="2866">
                  <c:v>23443.321760403582</c:v>
                </c:pt>
                <c:pt idx="2867">
                  <c:v>22787.922709889917</c:v>
                </c:pt>
                <c:pt idx="2868">
                  <c:v>21764.726472543261</c:v>
                </c:pt>
                <c:pt idx="2869">
                  <c:v>20388.122923393887</c:v>
                </c:pt>
                <c:pt idx="2870">
                  <c:v>18750.633984005057</c:v>
                </c:pt>
                <c:pt idx="2871">
                  <c:v>19546.9501835665</c:v>
                </c:pt>
                <c:pt idx="2872">
                  <c:v>18621.15613504011</c:v>
                </c:pt>
                <c:pt idx="2873">
                  <c:v>17376.561741192221</c:v>
                </c:pt>
                <c:pt idx="2874">
                  <c:v>16276.816672779009</c:v>
                </c:pt>
                <c:pt idx="2875">
                  <c:v>17895.820707465682</c:v>
                </c:pt>
                <c:pt idx="2876">
                  <c:v>15970.477710604355</c:v>
                </c:pt>
                <c:pt idx="2877">
                  <c:v>15895.483057468853</c:v>
                </c:pt>
                <c:pt idx="2878">
                  <c:v>15981.953504908643</c:v>
                </c:pt>
                <c:pt idx="2879">
                  <c:v>13961.105233973509</c:v>
                </c:pt>
                <c:pt idx="2880">
                  <c:v>13397.346803874811</c:v>
                </c:pt>
                <c:pt idx="2881">
                  <c:v>12216.414853978102</c:v>
                </c:pt>
                <c:pt idx="2882">
                  <c:v>11953.696661735288</c:v>
                </c:pt>
                <c:pt idx="2883">
                  <c:v>12703.122520464653</c:v>
                </c:pt>
                <c:pt idx="2884">
                  <c:v>12425.540190915737</c:v>
                </c:pt>
                <c:pt idx="2885">
                  <c:v>11941.850293897469</c:v>
                </c:pt>
                <c:pt idx="2886">
                  <c:v>11774.543823371248</c:v>
                </c:pt>
                <c:pt idx="2887">
                  <c:v>12325.874304195371</c:v>
                </c:pt>
                <c:pt idx="2888">
                  <c:v>11935.846841522874</c:v>
                </c:pt>
                <c:pt idx="2889">
                  <c:v>11763.735674722731</c:v>
                </c:pt>
                <c:pt idx="2890">
                  <c:v>10183.996385967184</c:v>
                </c:pt>
                <c:pt idx="2891">
                  <c:v>10178.196884297089</c:v>
                </c:pt>
                <c:pt idx="2892">
                  <c:v>9829.8847786495098</c:v>
                </c:pt>
                <c:pt idx="2893">
                  <c:v>9893.0165523209944</c:v>
                </c:pt>
                <c:pt idx="2894">
                  <c:v>10223.990431793551</c:v>
                </c:pt>
                <c:pt idx="2895">
                  <c:v>10169.810337127521</c:v>
                </c:pt>
                <c:pt idx="2896">
                  <c:v>10559.173359821772</c:v>
                </c:pt>
                <c:pt idx="2897">
                  <c:v>12697.921497910036</c:v>
                </c:pt>
                <c:pt idx="2898">
                  <c:v>10884.52495558683</c:v>
                </c:pt>
                <c:pt idx="2899">
                  <c:v>12711.302672247986</c:v>
                </c:pt>
                <c:pt idx="2900">
                  <c:v>13278.256211554537</c:v>
                </c:pt>
                <c:pt idx="2901">
                  <c:v>13446.651768415592</c:v>
                </c:pt>
                <c:pt idx="2902">
                  <c:v>13548.278391768927</c:v>
                </c:pt>
                <c:pt idx="2903">
                  <c:v>14540.067633657571</c:v>
                </c:pt>
                <c:pt idx="2904">
                  <c:v>15179.707674711091</c:v>
                </c:pt>
                <c:pt idx="2905">
                  <c:v>16495.068824177768</c:v>
                </c:pt>
                <c:pt idx="2906">
                  <c:v>20276.039693213745</c:v>
                </c:pt>
                <c:pt idx="2907">
                  <c:v>24389.362594130005</c:v>
                </c:pt>
                <c:pt idx="2908">
                  <c:v>26866.166061947297</c:v>
                </c:pt>
                <c:pt idx="2909">
                  <c:v>27817.386467358956</c:v>
                </c:pt>
                <c:pt idx="2910">
                  <c:v>27781.415495721012</c:v>
                </c:pt>
                <c:pt idx="2911">
                  <c:v>30962.054916161542</c:v>
                </c:pt>
                <c:pt idx="2912">
                  <c:v>31895.281319572881</c:v>
                </c:pt>
                <c:pt idx="2913">
                  <c:v>32193.674120379295</c:v>
                </c:pt>
                <c:pt idx="2914">
                  <c:v>32729.585524461989</c:v>
                </c:pt>
                <c:pt idx="2915">
                  <c:v>31575.918745371917</c:v>
                </c:pt>
                <c:pt idx="2916">
                  <c:v>29858.904982403925</c:v>
                </c:pt>
                <c:pt idx="2917">
                  <c:v>31459.759039615721</c:v>
                </c:pt>
                <c:pt idx="2918">
                  <c:v>29719.258326935469</c:v>
                </c:pt>
                <c:pt idx="2919">
                  <c:v>27262.200463339352</c:v>
                </c:pt>
                <c:pt idx="2920">
                  <c:v>25282.192370362656</c:v>
                </c:pt>
                <c:pt idx="2921">
                  <c:v>23220.66853966067</c:v>
                </c:pt>
                <c:pt idx="2922">
                  <c:v>20852.276108320009</c:v>
                </c:pt>
                <c:pt idx="2923">
                  <c:v>20365.255620499811</c:v>
                </c:pt>
                <c:pt idx="2924">
                  <c:v>19802.575628272993</c:v>
                </c:pt>
                <c:pt idx="2925">
                  <c:v>19105.285395939292</c:v>
                </c:pt>
                <c:pt idx="2926">
                  <c:v>18177.246825162714</c:v>
                </c:pt>
                <c:pt idx="2927">
                  <c:v>18223.958249720708</c:v>
                </c:pt>
                <c:pt idx="2928">
                  <c:v>17464.806933155691</c:v>
                </c:pt>
                <c:pt idx="2929">
                  <c:v>17556.617692414155</c:v>
                </c:pt>
                <c:pt idx="2930">
                  <c:v>17963.080357894498</c:v>
                </c:pt>
                <c:pt idx="2931">
                  <c:v>19377.069189431786</c:v>
                </c:pt>
                <c:pt idx="2932">
                  <c:v>22119.632112988002</c:v>
                </c:pt>
                <c:pt idx="2933">
                  <c:v>23140.838208354911</c:v>
                </c:pt>
                <c:pt idx="2934">
                  <c:v>23881.438565482156</c:v>
                </c:pt>
                <c:pt idx="2935">
                  <c:v>25668.82479918942</c:v>
                </c:pt>
                <c:pt idx="2936">
                  <c:v>26091.160175073332</c:v>
                </c:pt>
                <c:pt idx="2937">
                  <c:v>27792.737453387883</c:v>
                </c:pt>
                <c:pt idx="2938">
                  <c:v>29842.17641900554</c:v>
                </c:pt>
                <c:pt idx="2939">
                  <c:v>31489.714949156132</c:v>
                </c:pt>
                <c:pt idx="2940">
                  <c:v>36059.204540789724</c:v>
                </c:pt>
                <c:pt idx="2941">
                  <c:v>37614.901274520707</c:v>
                </c:pt>
                <c:pt idx="2942">
                  <c:v>40999.008481396646</c:v>
                </c:pt>
                <c:pt idx="2943">
                  <c:v>44633.707072545854</c:v>
                </c:pt>
                <c:pt idx="2944">
                  <c:v>51215.851088742558</c:v>
                </c:pt>
                <c:pt idx="2945">
                  <c:v>55950.118333317252</c:v>
                </c:pt>
                <c:pt idx="2946">
                  <c:v>59610.771940429404</c:v>
                </c:pt>
                <c:pt idx="2947">
                  <c:v>63074.669214329799</c:v>
                </c:pt>
                <c:pt idx="2948">
                  <c:v>64111.791503681838</c:v>
                </c:pt>
                <c:pt idx="2949">
                  <c:v>65071.819335090397</c:v>
                </c:pt>
                <c:pt idx="2950">
                  <c:v>65676.585545881782</c:v>
                </c:pt>
                <c:pt idx="2951">
                  <c:v>64878.289178740015</c:v>
                </c:pt>
                <c:pt idx="2952">
                  <c:v>64451.136012805728</c:v>
                </c:pt>
                <c:pt idx="2953">
                  <c:v>64840.999583429111</c:v>
                </c:pt>
                <c:pt idx="2954">
                  <c:v>65151.759666988946</c:v>
                </c:pt>
                <c:pt idx="2955">
                  <c:v>65123.890077847289</c:v>
                </c:pt>
                <c:pt idx="2956">
                  <c:v>65426.310480160901</c:v>
                </c:pt>
                <c:pt idx="2957">
                  <c:v>63333.948017892289</c:v>
                </c:pt>
                <c:pt idx="2958">
                  <c:v>62814.864283121482</c:v>
                </c:pt>
                <c:pt idx="2959">
                  <c:v>63751.952363328273</c:v>
                </c:pt>
                <c:pt idx="2960">
                  <c:v>65078.177584645804</c:v>
                </c:pt>
                <c:pt idx="2961">
                  <c:v>63966.252247843899</c:v>
                </c:pt>
                <c:pt idx="2962">
                  <c:v>63013.776274469543</c:v>
                </c:pt>
                <c:pt idx="2963">
                  <c:v>63945.510591693601</c:v>
                </c:pt>
                <c:pt idx="2964">
                  <c:v>64587.726499887678</c:v>
                </c:pt>
                <c:pt idx="2965">
                  <c:v>65480.481222457143</c:v>
                </c:pt>
                <c:pt idx="2966">
                  <c:v>64981.110719071003</c:v>
                </c:pt>
                <c:pt idx="2967">
                  <c:v>66107.982694890568</c:v>
                </c:pt>
                <c:pt idx="2968">
                  <c:v>67417.799922863764</c:v>
                </c:pt>
                <c:pt idx="2969">
                  <c:v>67783.547407891572</c:v>
                </c:pt>
                <c:pt idx="2970">
                  <c:v>66995.948608430277</c:v>
                </c:pt>
                <c:pt idx="2971">
                  <c:v>65754.354657269228</c:v>
                </c:pt>
                <c:pt idx="2972">
                  <c:v>65192.008304854193</c:v>
                </c:pt>
                <c:pt idx="2973">
                  <c:v>64972.956616085154</c:v>
                </c:pt>
                <c:pt idx="2974">
                  <c:v>64573.072431067354</c:v>
                </c:pt>
                <c:pt idx="2975">
                  <c:v>63437.929339083224</c:v>
                </c:pt>
                <c:pt idx="2976">
                  <c:v>63048.530191952996</c:v>
                </c:pt>
                <c:pt idx="2977">
                  <c:v>62366.992210864439</c:v>
                </c:pt>
                <c:pt idx="2978">
                  <c:v>61365.694731780975</c:v>
                </c:pt>
                <c:pt idx="2979">
                  <c:v>61079.88606928604</c:v>
                </c:pt>
                <c:pt idx="2980">
                  <c:v>60296.640835431346</c:v>
                </c:pt>
                <c:pt idx="2981">
                  <c:v>59544.745250176231</c:v>
                </c:pt>
                <c:pt idx="2982">
                  <c:v>59471.126866235056</c:v>
                </c:pt>
                <c:pt idx="2983">
                  <c:v>58802.087073477443</c:v>
                </c:pt>
                <c:pt idx="2984">
                  <c:v>57560.522193432596</c:v>
                </c:pt>
                <c:pt idx="2985">
                  <c:v>56733.768911955704</c:v>
                </c:pt>
                <c:pt idx="2986">
                  <c:v>56264.545252238939</c:v>
                </c:pt>
                <c:pt idx="2987">
                  <c:v>55536.883638198611</c:v>
                </c:pt>
                <c:pt idx="2988">
                  <c:v>55249.617774523125</c:v>
                </c:pt>
                <c:pt idx="2989">
                  <c:v>54971.484488046342</c:v>
                </c:pt>
                <c:pt idx="2990">
                  <c:v>54505.192213076531</c:v>
                </c:pt>
                <c:pt idx="2991">
                  <c:v>53949.752814687992</c:v>
                </c:pt>
                <c:pt idx="2992">
                  <c:v>52673.246835473103</c:v>
                </c:pt>
                <c:pt idx="2993">
                  <c:v>53092.91564704926</c:v>
                </c:pt>
                <c:pt idx="2994">
                  <c:v>51417.744492252757</c:v>
                </c:pt>
                <c:pt idx="2995">
                  <c:v>50259.313265180193</c:v>
                </c:pt>
                <c:pt idx="2996">
                  <c:v>50358.51906266257</c:v>
                </c:pt>
                <c:pt idx="2997">
                  <c:v>49427.28088724798</c:v>
                </c:pt>
                <c:pt idx="2998">
                  <c:v>51371.656996743433</c:v>
                </c:pt>
                <c:pt idx="2999">
                  <c:v>50804.029051509635</c:v>
                </c:pt>
                <c:pt idx="3000">
                  <c:v>52912.506903597336</c:v>
                </c:pt>
                <c:pt idx="3001">
                  <c:v>53629.146815450302</c:v>
                </c:pt>
                <c:pt idx="3002">
                  <c:v>52836.674367334992</c:v>
                </c:pt>
                <c:pt idx="3003">
                  <c:v>50090.023054346493</c:v>
                </c:pt>
                <c:pt idx="3004">
                  <c:v>48764.685653402281</c:v>
                </c:pt>
                <c:pt idx="3005">
                  <c:v>47276.5548351822</c:v>
                </c:pt>
                <c:pt idx="3006">
                  <c:v>45562.087747331905</c:v>
                </c:pt>
                <c:pt idx="3007">
                  <c:v>46106.437226153481</c:v>
                </c:pt>
                <c:pt idx="3008">
                  <c:v>43673.526604277431</c:v>
                </c:pt>
                <c:pt idx="3009">
                  <c:v>41015.218954146767</c:v>
                </c:pt>
                <c:pt idx="3010">
                  <c:v>36550.841208307917</c:v>
                </c:pt>
                <c:pt idx="3011">
                  <c:v>37556.505239115198</c:v>
                </c:pt>
                <c:pt idx="3012">
                  <c:v>29068.571658212157</c:v>
                </c:pt>
                <c:pt idx="3013">
                  <c:v>20273.827535684934</c:v>
                </c:pt>
                <c:pt idx="3014">
                  <c:v>16910.929434704609</c:v>
                </c:pt>
                <c:pt idx="3015">
                  <c:v>14352.896453213209</c:v>
                </c:pt>
                <c:pt idx="3016">
                  <c:v>10383.529638490829</c:v>
                </c:pt>
                <c:pt idx="3017">
                  <c:v>5757.5995328288409</c:v>
                </c:pt>
                <c:pt idx="3018">
                  <c:v>2354.0165411515627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1808.5339571447714</c:v>
                </c:pt>
                <c:pt idx="3030">
                  <c:v>3133.6225941571297</c:v>
                </c:pt>
                <c:pt idx="3031">
                  <c:v>4262.9642631247734</c:v>
                </c:pt>
                <c:pt idx="3032">
                  <c:v>4514.2217109824815</c:v>
                </c:pt>
                <c:pt idx="3033">
                  <c:v>8359.762115492671</c:v>
                </c:pt>
                <c:pt idx="3034">
                  <c:v>9024.6744397962757</c:v>
                </c:pt>
                <c:pt idx="3035">
                  <c:v>6140.2622253240734</c:v>
                </c:pt>
                <c:pt idx="3036">
                  <c:v>4505.5083838206465</c:v>
                </c:pt>
                <c:pt idx="3037">
                  <c:v>6553.6355378910812</c:v>
                </c:pt>
                <c:pt idx="3038">
                  <c:v>4589.2748185669916</c:v>
                </c:pt>
                <c:pt idx="3039">
                  <c:v>4934.5715312177554</c:v>
                </c:pt>
                <c:pt idx="3040">
                  <c:v>8730.0600740659611</c:v>
                </c:pt>
                <c:pt idx="3041">
                  <c:v>13233.926420105534</c:v>
                </c:pt>
                <c:pt idx="3042">
                  <c:v>16150.636558386374</c:v>
                </c:pt>
                <c:pt idx="3043">
                  <c:v>15357.806964487268</c:v>
                </c:pt>
                <c:pt idx="3044">
                  <c:v>13986.346048592488</c:v>
                </c:pt>
                <c:pt idx="3045">
                  <c:v>13058.98041696669</c:v>
                </c:pt>
                <c:pt idx="3046">
                  <c:v>13293.856895716965</c:v>
                </c:pt>
                <c:pt idx="3047">
                  <c:v>13221.899464889342</c:v>
                </c:pt>
                <c:pt idx="3048">
                  <c:v>12244.387770181187</c:v>
                </c:pt>
                <c:pt idx="3049">
                  <c:v>12802.619611014699</c:v>
                </c:pt>
                <c:pt idx="3050">
                  <c:v>12807.602912087606</c:v>
                </c:pt>
                <c:pt idx="3051">
                  <c:v>14591.755009592467</c:v>
                </c:pt>
                <c:pt idx="3052">
                  <c:v>15511.716850782497</c:v>
                </c:pt>
                <c:pt idx="3053">
                  <c:v>15505.626028709406</c:v>
                </c:pt>
                <c:pt idx="3054">
                  <c:v>13598.374104730261</c:v>
                </c:pt>
                <c:pt idx="3055">
                  <c:v>14894.763195458549</c:v>
                </c:pt>
                <c:pt idx="3056">
                  <c:v>16389.364827441517</c:v>
                </c:pt>
                <c:pt idx="3057">
                  <c:v>17912.948171154785</c:v>
                </c:pt>
                <c:pt idx="3058">
                  <c:v>16666.103634616517</c:v>
                </c:pt>
                <c:pt idx="3059">
                  <c:v>20483.887882704905</c:v>
                </c:pt>
                <c:pt idx="3060">
                  <c:v>21321.579501967892</c:v>
                </c:pt>
                <c:pt idx="3061">
                  <c:v>22491.298232980556</c:v>
                </c:pt>
                <c:pt idx="3062">
                  <c:v>24655.019532945749</c:v>
                </c:pt>
                <c:pt idx="3063">
                  <c:v>26883.692225976276</c:v>
                </c:pt>
                <c:pt idx="3064">
                  <c:v>30592.005406597502</c:v>
                </c:pt>
                <c:pt idx="3065">
                  <c:v>31768.275718747231</c:v>
                </c:pt>
                <c:pt idx="3066">
                  <c:v>31394.375502030642</c:v>
                </c:pt>
                <c:pt idx="3067">
                  <c:v>31187.129251417064</c:v>
                </c:pt>
                <c:pt idx="3068">
                  <c:v>30751.039231476603</c:v>
                </c:pt>
                <c:pt idx="3069">
                  <c:v>30238.283661247588</c:v>
                </c:pt>
                <c:pt idx="3070">
                  <c:v>31850.683067917817</c:v>
                </c:pt>
                <c:pt idx="3071">
                  <c:v>30892.527784835005</c:v>
                </c:pt>
                <c:pt idx="3072">
                  <c:v>31797.513715414865</c:v>
                </c:pt>
                <c:pt idx="3073">
                  <c:v>32377.702576908443</c:v>
                </c:pt>
                <c:pt idx="3074">
                  <c:v>33704.173870394159</c:v>
                </c:pt>
                <c:pt idx="3075">
                  <c:v>34315.018597531722</c:v>
                </c:pt>
                <c:pt idx="3076">
                  <c:v>34869.33005373754</c:v>
                </c:pt>
                <c:pt idx="3077">
                  <c:v>34994.738068322666</c:v>
                </c:pt>
                <c:pt idx="3078">
                  <c:v>36408.340533773633</c:v>
                </c:pt>
                <c:pt idx="3079">
                  <c:v>36114.07622038581</c:v>
                </c:pt>
                <c:pt idx="3080">
                  <c:v>37935.892148526385</c:v>
                </c:pt>
                <c:pt idx="3081">
                  <c:v>37360.10146728313</c:v>
                </c:pt>
                <c:pt idx="3082">
                  <c:v>37269.232806026688</c:v>
                </c:pt>
                <c:pt idx="3083">
                  <c:v>38346.562117119589</c:v>
                </c:pt>
                <c:pt idx="3084">
                  <c:v>40060.445088597538</c:v>
                </c:pt>
                <c:pt idx="3085">
                  <c:v>42546.394695812436</c:v>
                </c:pt>
                <c:pt idx="3086">
                  <c:v>42029.407047268032</c:v>
                </c:pt>
                <c:pt idx="3087">
                  <c:v>42602.462974800546</c:v>
                </c:pt>
                <c:pt idx="3088">
                  <c:v>44813.87185222366</c:v>
                </c:pt>
                <c:pt idx="3089">
                  <c:v>44931.806276126059</c:v>
                </c:pt>
                <c:pt idx="3090">
                  <c:v>44211.681800341532</c:v>
                </c:pt>
                <c:pt idx="3091">
                  <c:v>45296.688892543883</c:v>
                </c:pt>
                <c:pt idx="3092">
                  <c:v>49608.497454429744</c:v>
                </c:pt>
                <c:pt idx="3093">
                  <c:v>52002.834909957193</c:v>
                </c:pt>
                <c:pt idx="3094">
                  <c:v>50189.064617805983</c:v>
                </c:pt>
                <c:pt idx="3095">
                  <c:v>51111.256866775533</c:v>
                </c:pt>
                <c:pt idx="3096">
                  <c:v>52400.067957753105</c:v>
                </c:pt>
                <c:pt idx="3097">
                  <c:v>53835.370587022313</c:v>
                </c:pt>
                <c:pt idx="3098">
                  <c:v>57478.862403311425</c:v>
                </c:pt>
                <c:pt idx="3099">
                  <c:v>54600.380971088511</c:v>
                </c:pt>
                <c:pt idx="3100">
                  <c:v>55265.574742696204</c:v>
                </c:pt>
                <c:pt idx="3101">
                  <c:v>58699.877225903627</c:v>
                </c:pt>
                <c:pt idx="3102">
                  <c:v>60180.384950750849</c:v>
                </c:pt>
                <c:pt idx="3103">
                  <c:v>60637.900279800044</c:v>
                </c:pt>
                <c:pt idx="3104">
                  <c:v>60802.839289318603</c:v>
                </c:pt>
                <c:pt idx="3105">
                  <c:v>63055.977080020464</c:v>
                </c:pt>
                <c:pt idx="3106">
                  <c:v>62798.018522037142</c:v>
                </c:pt>
                <c:pt idx="3107">
                  <c:v>60098.647891691071</c:v>
                </c:pt>
                <c:pt idx="3108">
                  <c:v>60039.116596994354</c:v>
                </c:pt>
                <c:pt idx="3109">
                  <c:v>60401.134956746238</c:v>
                </c:pt>
                <c:pt idx="3110">
                  <c:v>58476.414134085819</c:v>
                </c:pt>
                <c:pt idx="3111">
                  <c:v>56907.64766939469</c:v>
                </c:pt>
                <c:pt idx="3112">
                  <c:v>56248.618920533678</c:v>
                </c:pt>
                <c:pt idx="3113">
                  <c:v>54879.040228856553</c:v>
                </c:pt>
                <c:pt idx="3114">
                  <c:v>51604.767563681504</c:v>
                </c:pt>
                <c:pt idx="3115">
                  <c:v>48139.517833527862</c:v>
                </c:pt>
                <c:pt idx="3116">
                  <c:v>45632.898939454069</c:v>
                </c:pt>
                <c:pt idx="3117">
                  <c:v>44185.413258430839</c:v>
                </c:pt>
                <c:pt idx="3118">
                  <c:v>41225.929846682207</c:v>
                </c:pt>
                <c:pt idx="3119">
                  <c:v>37641.322961552374</c:v>
                </c:pt>
                <c:pt idx="3120">
                  <c:v>35448.216673779236</c:v>
                </c:pt>
                <c:pt idx="3121">
                  <c:v>35397.076563166593</c:v>
                </c:pt>
                <c:pt idx="3122">
                  <c:v>34556.541818262202</c:v>
                </c:pt>
                <c:pt idx="3123">
                  <c:v>33361.679650999562</c:v>
                </c:pt>
                <c:pt idx="3124">
                  <c:v>32387.926129694864</c:v>
                </c:pt>
                <c:pt idx="3125">
                  <c:v>31017.727019671685</c:v>
                </c:pt>
                <c:pt idx="3126">
                  <c:v>31812.9790298718</c:v>
                </c:pt>
                <c:pt idx="3127">
                  <c:v>32403.898900346721</c:v>
                </c:pt>
                <c:pt idx="3128">
                  <c:v>34939.533175380435</c:v>
                </c:pt>
                <c:pt idx="3129">
                  <c:v>36030.039873566624</c:v>
                </c:pt>
                <c:pt idx="3130">
                  <c:v>37765.279096085324</c:v>
                </c:pt>
                <c:pt idx="3131">
                  <c:v>40178.646801325391</c:v>
                </c:pt>
                <c:pt idx="3132">
                  <c:v>42968.565434771714</c:v>
                </c:pt>
                <c:pt idx="3133">
                  <c:v>45877.909380125973</c:v>
                </c:pt>
                <c:pt idx="3134">
                  <c:v>50575.358956629025</c:v>
                </c:pt>
                <c:pt idx="3135">
                  <c:v>52283.153894336974</c:v>
                </c:pt>
                <c:pt idx="3136">
                  <c:v>56780.251268973254</c:v>
                </c:pt>
                <c:pt idx="3137">
                  <c:v>61098.94046596175</c:v>
                </c:pt>
                <c:pt idx="3138">
                  <c:v>64501.649405071243</c:v>
                </c:pt>
                <c:pt idx="3139">
                  <c:v>66422.168336497765</c:v>
                </c:pt>
                <c:pt idx="3140">
                  <c:v>65598.501685627678</c:v>
                </c:pt>
                <c:pt idx="3141">
                  <c:v>66440.515397513242</c:v>
                </c:pt>
                <c:pt idx="3142">
                  <c:v>68236.074297899831</c:v>
                </c:pt>
                <c:pt idx="3143">
                  <c:v>68487.988544056338</c:v>
                </c:pt>
                <c:pt idx="3144">
                  <c:v>65608.520843082399</c:v>
                </c:pt>
                <c:pt idx="3145">
                  <c:v>63111.594403516807</c:v>
                </c:pt>
                <c:pt idx="3146">
                  <c:v>63624.988879236298</c:v>
                </c:pt>
                <c:pt idx="3147">
                  <c:v>62827.75418081657</c:v>
                </c:pt>
                <c:pt idx="3148">
                  <c:v>62170.492220555301</c:v>
                </c:pt>
                <c:pt idx="3149">
                  <c:v>60694.410550716602</c:v>
                </c:pt>
                <c:pt idx="3150">
                  <c:v>59050.74460915738</c:v>
                </c:pt>
                <c:pt idx="3151">
                  <c:v>56922.858792807441</c:v>
                </c:pt>
                <c:pt idx="3152">
                  <c:v>56277.115909254993</c:v>
                </c:pt>
                <c:pt idx="3153">
                  <c:v>56012.84333857146</c:v>
                </c:pt>
                <c:pt idx="3154">
                  <c:v>55341.508425166947</c:v>
                </c:pt>
                <c:pt idx="3155">
                  <c:v>54289.943303646403</c:v>
                </c:pt>
                <c:pt idx="3156">
                  <c:v>53506.818532295576</c:v>
                </c:pt>
                <c:pt idx="3157">
                  <c:v>52843.869858996652</c:v>
                </c:pt>
                <c:pt idx="3158">
                  <c:v>51692.583589832582</c:v>
                </c:pt>
                <c:pt idx="3159">
                  <c:v>50766.390318153892</c:v>
                </c:pt>
                <c:pt idx="3160">
                  <c:v>51921.442751857438</c:v>
                </c:pt>
                <c:pt idx="3161">
                  <c:v>53944.151663722085</c:v>
                </c:pt>
                <c:pt idx="3162">
                  <c:v>55122.163301388275</c:v>
                </c:pt>
                <c:pt idx="3163">
                  <c:v>53772.835168532321</c:v>
                </c:pt>
                <c:pt idx="3164">
                  <c:v>54031.975497215135</c:v>
                </c:pt>
                <c:pt idx="3165">
                  <c:v>55881.349432287228</c:v>
                </c:pt>
                <c:pt idx="3166">
                  <c:v>54126.175544499609</c:v>
                </c:pt>
                <c:pt idx="3167">
                  <c:v>53895.519531571204</c:v>
                </c:pt>
                <c:pt idx="3168">
                  <c:v>53871.614206580962</c:v>
                </c:pt>
                <c:pt idx="3169">
                  <c:v>54103.846132295985</c:v>
                </c:pt>
                <c:pt idx="3170">
                  <c:v>53829.218350944211</c:v>
                </c:pt>
                <c:pt idx="3171">
                  <c:v>53711.251653760228</c:v>
                </c:pt>
                <c:pt idx="3172">
                  <c:v>53595.892583543275</c:v>
                </c:pt>
                <c:pt idx="3173">
                  <c:v>54609.938504616533</c:v>
                </c:pt>
                <c:pt idx="3174">
                  <c:v>55174.876940186092</c:v>
                </c:pt>
                <c:pt idx="3175">
                  <c:v>54869.238256086966</c:v>
                </c:pt>
                <c:pt idx="3176">
                  <c:v>54876.539396822714</c:v>
                </c:pt>
                <c:pt idx="3177">
                  <c:v>54936.387132107993</c:v>
                </c:pt>
                <c:pt idx="3178">
                  <c:v>54464.871997000759</c:v>
                </c:pt>
                <c:pt idx="3179">
                  <c:v>55847.396366528541</c:v>
                </c:pt>
                <c:pt idx="3180">
                  <c:v>56136.293026451174</c:v>
                </c:pt>
                <c:pt idx="3181">
                  <c:v>55890.751226261185</c:v>
                </c:pt>
                <c:pt idx="3182">
                  <c:v>55429.244542512854</c:v>
                </c:pt>
                <c:pt idx="3183">
                  <c:v>55480.558366037192</c:v>
                </c:pt>
                <c:pt idx="3184">
                  <c:v>54886.916135557331</c:v>
                </c:pt>
                <c:pt idx="3185">
                  <c:v>54613.228159151906</c:v>
                </c:pt>
                <c:pt idx="3186">
                  <c:v>55095.997710412194</c:v>
                </c:pt>
                <c:pt idx="3187">
                  <c:v>55219.106773730986</c:v>
                </c:pt>
                <c:pt idx="3188">
                  <c:v>54955.431082973824</c:v>
                </c:pt>
                <c:pt idx="3189">
                  <c:v>54045.731961943638</c:v>
                </c:pt>
                <c:pt idx="3190">
                  <c:v>53821.178585086993</c:v>
                </c:pt>
                <c:pt idx="3191">
                  <c:v>52944.242029941146</c:v>
                </c:pt>
                <c:pt idx="3192">
                  <c:v>52797.696655492342</c:v>
                </c:pt>
                <c:pt idx="3193">
                  <c:v>52732.359535930766</c:v>
                </c:pt>
                <c:pt idx="3194">
                  <c:v>53119.670242265784</c:v>
                </c:pt>
                <c:pt idx="3195">
                  <c:v>53826.856139335207</c:v>
                </c:pt>
                <c:pt idx="3196">
                  <c:v>54639.917967707101</c:v>
                </c:pt>
                <c:pt idx="3197">
                  <c:v>55724.067741967126</c:v>
                </c:pt>
                <c:pt idx="3198">
                  <c:v>55558.872413562181</c:v>
                </c:pt>
                <c:pt idx="3199">
                  <c:v>55203.483240002162</c:v>
                </c:pt>
                <c:pt idx="3200">
                  <c:v>54499.731675896226</c:v>
                </c:pt>
                <c:pt idx="3201">
                  <c:v>53925.301834485203</c:v>
                </c:pt>
                <c:pt idx="3202">
                  <c:v>53335.451701093356</c:v>
                </c:pt>
                <c:pt idx="3203">
                  <c:v>51913.211603301854</c:v>
                </c:pt>
                <c:pt idx="3204">
                  <c:v>50745.186278815512</c:v>
                </c:pt>
                <c:pt idx="3205">
                  <c:v>48927.542383541244</c:v>
                </c:pt>
                <c:pt idx="3206">
                  <c:v>46511.961968325384</c:v>
                </c:pt>
                <c:pt idx="3207">
                  <c:v>43455.690708894421</c:v>
                </c:pt>
                <c:pt idx="3208">
                  <c:v>40881.808529430491</c:v>
                </c:pt>
                <c:pt idx="3209">
                  <c:v>38484.77595838283</c:v>
                </c:pt>
                <c:pt idx="3210">
                  <c:v>36396.077709929188</c:v>
                </c:pt>
                <c:pt idx="3211">
                  <c:v>33931.28513233806</c:v>
                </c:pt>
                <c:pt idx="3212">
                  <c:v>31269.569423939152</c:v>
                </c:pt>
                <c:pt idx="3213">
                  <c:v>29214.10664102708</c:v>
                </c:pt>
                <c:pt idx="3214">
                  <c:v>27235.764538035251</c:v>
                </c:pt>
                <c:pt idx="3215">
                  <c:v>24902.754906566715</c:v>
                </c:pt>
                <c:pt idx="3216">
                  <c:v>23812.210045019201</c:v>
                </c:pt>
                <c:pt idx="3217">
                  <c:v>22784.28552367293</c:v>
                </c:pt>
                <c:pt idx="3218">
                  <c:v>21584.637584296841</c:v>
                </c:pt>
                <c:pt idx="3219">
                  <c:v>20492.045489027107</c:v>
                </c:pt>
                <c:pt idx="3220">
                  <c:v>20653.217832478957</c:v>
                </c:pt>
                <c:pt idx="3221">
                  <c:v>20639.945604091874</c:v>
                </c:pt>
                <c:pt idx="3222">
                  <c:v>21450.793913970858</c:v>
                </c:pt>
                <c:pt idx="3223">
                  <c:v>21698.581268513241</c:v>
                </c:pt>
                <c:pt idx="3224">
                  <c:v>22732.014526445706</c:v>
                </c:pt>
                <c:pt idx="3225">
                  <c:v>24438.229036348686</c:v>
                </c:pt>
                <c:pt idx="3226">
                  <c:v>26499.62378764998</c:v>
                </c:pt>
                <c:pt idx="3227">
                  <c:v>28915.52092300287</c:v>
                </c:pt>
                <c:pt idx="3228">
                  <c:v>32068.295686977512</c:v>
                </c:pt>
                <c:pt idx="3229">
                  <c:v>35823.484600562675</c:v>
                </c:pt>
                <c:pt idx="3230">
                  <c:v>39978.348993051593</c:v>
                </c:pt>
                <c:pt idx="3231">
                  <c:v>43920.955586685785</c:v>
                </c:pt>
                <c:pt idx="3232">
                  <c:v>47823.527040368805</c:v>
                </c:pt>
                <c:pt idx="3233">
                  <c:v>52371.950870098517</c:v>
                </c:pt>
                <c:pt idx="3234">
                  <c:v>56738.047736895351</c:v>
                </c:pt>
                <c:pt idx="3235">
                  <c:v>60030.739641982051</c:v>
                </c:pt>
                <c:pt idx="3236">
                  <c:v>62937.562799106709</c:v>
                </c:pt>
                <c:pt idx="3237">
                  <c:v>65399.694819528602</c:v>
                </c:pt>
                <c:pt idx="3238">
                  <c:v>66748.452671911888</c:v>
                </c:pt>
                <c:pt idx="3239">
                  <c:v>67466.115579417718</c:v>
                </c:pt>
                <c:pt idx="3240">
                  <c:v>65666.213754203578</c:v>
                </c:pt>
                <c:pt idx="3241">
                  <c:v>65000.101764732244</c:v>
                </c:pt>
                <c:pt idx="3242">
                  <c:v>64421.314482420617</c:v>
                </c:pt>
                <c:pt idx="3243">
                  <c:v>64188.787051917025</c:v>
                </c:pt>
                <c:pt idx="3244">
                  <c:v>65438.861305278602</c:v>
                </c:pt>
                <c:pt idx="3245">
                  <c:v>65303.801390200199</c:v>
                </c:pt>
                <c:pt idx="3246">
                  <c:v>65106.719418710774</c:v>
                </c:pt>
                <c:pt idx="3247">
                  <c:v>64175.844428188051</c:v>
                </c:pt>
                <c:pt idx="3248">
                  <c:v>63288.54046889575</c:v>
                </c:pt>
                <c:pt idx="3249">
                  <c:v>62099.698291763249</c:v>
                </c:pt>
                <c:pt idx="3250">
                  <c:v>61468.7882626137</c:v>
                </c:pt>
                <c:pt idx="3251">
                  <c:v>60821.437750782075</c:v>
                </c:pt>
                <c:pt idx="3252">
                  <c:v>59818.072907302201</c:v>
                </c:pt>
                <c:pt idx="3253">
                  <c:v>59632.944970286611</c:v>
                </c:pt>
                <c:pt idx="3254">
                  <c:v>59644.879614926809</c:v>
                </c:pt>
                <c:pt idx="3255">
                  <c:v>59997.030826249233</c:v>
                </c:pt>
                <c:pt idx="3256">
                  <c:v>61319.553023085224</c:v>
                </c:pt>
                <c:pt idx="3257">
                  <c:v>61919.027425296001</c:v>
                </c:pt>
                <c:pt idx="3258">
                  <c:v>60509.065416808509</c:v>
                </c:pt>
                <c:pt idx="3259">
                  <c:v>59929.900943412307</c:v>
                </c:pt>
                <c:pt idx="3260">
                  <c:v>60499.901557740282</c:v>
                </c:pt>
                <c:pt idx="3261">
                  <c:v>60790.066313474876</c:v>
                </c:pt>
                <c:pt idx="3262">
                  <c:v>60403.397188128205</c:v>
                </c:pt>
                <c:pt idx="3263">
                  <c:v>59521.940130810624</c:v>
                </c:pt>
                <c:pt idx="3264">
                  <c:v>59509.046452127033</c:v>
                </c:pt>
                <c:pt idx="3265">
                  <c:v>58695.597899670778</c:v>
                </c:pt>
                <c:pt idx="3266">
                  <c:v>58687.755888636151</c:v>
                </c:pt>
                <c:pt idx="3267">
                  <c:v>58313.825003234604</c:v>
                </c:pt>
                <c:pt idx="3268">
                  <c:v>56710.204986018434</c:v>
                </c:pt>
                <c:pt idx="3269">
                  <c:v>56262.677850895532</c:v>
                </c:pt>
                <c:pt idx="3270">
                  <c:v>55833.512176221309</c:v>
                </c:pt>
                <c:pt idx="3271">
                  <c:v>54426.061926581169</c:v>
                </c:pt>
                <c:pt idx="3272">
                  <c:v>52400.159402692734</c:v>
                </c:pt>
                <c:pt idx="3273">
                  <c:v>52537.188534549052</c:v>
                </c:pt>
                <c:pt idx="3274">
                  <c:v>52304.797455642125</c:v>
                </c:pt>
                <c:pt idx="3275">
                  <c:v>51629.917621936751</c:v>
                </c:pt>
                <c:pt idx="3276">
                  <c:v>49854.566863530243</c:v>
                </c:pt>
                <c:pt idx="3277">
                  <c:v>49049.275466921252</c:v>
                </c:pt>
                <c:pt idx="3278">
                  <c:v>48458.564824552981</c:v>
                </c:pt>
                <c:pt idx="3279">
                  <c:v>47498.217898521354</c:v>
                </c:pt>
                <c:pt idx="3280">
                  <c:v>47006.269220373251</c:v>
                </c:pt>
                <c:pt idx="3281">
                  <c:v>46676.725622830883</c:v>
                </c:pt>
                <c:pt idx="3282">
                  <c:v>45703.092466100628</c:v>
                </c:pt>
                <c:pt idx="3283">
                  <c:v>44173.556376815861</c:v>
                </c:pt>
                <c:pt idx="3284">
                  <c:v>43294.034670117078</c:v>
                </c:pt>
                <c:pt idx="3285">
                  <c:v>43008.913665228843</c:v>
                </c:pt>
                <c:pt idx="3286">
                  <c:v>43079.719134385108</c:v>
                </c:pt>
                <c:pt idx="3287">
                  <c:v>42915.902248837883</c:v>
                </c:pt>
                <c:pt idx="3288">
                  <c:v>40820.945321840365</c:v>
                </c:pt>
                <c:pt idx="3289">
                  <c:v>40228.604763970856</c:v>
                </c:pt>
                <c:pt idx="3290">
                  <c:v>40062.737940435574</c:v>
                </c:pt>
                <c:pt idx="3291">
                  <c:v>39806.758212315493</c:v>
                </c:pt>
                <c:pt idx="3292">
                  <c:v>39843.918457356405</c:v>
                </c:pt>
                <c:pt idx="3293">
                  <c:v>39144.366041217072</c:v>
                </c:pt>
                <c:pt idx="3294">
                  <c:v>39099.957623461902</c:v>
                </c:pt>
                <c:pt idx="3295">
                  <c:v>39941.686355505117</c:v>
                </c:pt>
                <c:pt idx="3296">
                  <c:v>37459.246616962468</c:v>
                </c:pt>
                <c:pt idx="3297">
                  <c:v>33769.262715928948</c:v>
                </c:pt>
                <c:pt idx="3298">
                  <c:v>30950.694346196713</c:v>
                </c:pt>
                <c:pt idx="3299">
                  <c:v>29024.857291083434</c:v>
                </c:pt>
                <c:pt idx="3300">
                  <c:v>27286.974787902705</c:v>
                </c:pt>
                <c:pt idx="3301">
                  <c:v>24483.320549348296</c:v>
                </c:pt>
                <c:pt idx="3302">
                  <c:v>21518.577938438142</c:v>
                </c:pt>
                <c:pt idx="3303">
                  <c:v>18828.794668721428</c:v>
                </c:pt>
                <c:pt idx="3304">
                  <c:v>16219.488186711627</c:v>
                </c:pt>
                <c:pt idx="3305">
                  <c:v>14404.439664900969</c:v>
                </c:pt>
                <c:pt idx="3306">
                  <c:v>13249.71934575763</c:v>
                </c:pt>
                <c:pt idx="3307">
                  <c:v>10045.687511545606</c:v>
                </c:pt>
                <c:pt idx="3308">
                  <c:v>8397.4270461604028</c:v>
                </c:pt>
                <c:pt idx="3309">
                  <c:v>5602.6063586063474</c:v>
                </c:pt>
                <c:pt idx="3310">
                  <c:v>3396.3007644720642</c:v>
                </c:pt>
                <c:pt idx="3311">
                  <c:v>1593.8516680073008</c:v>
                </c:pt>
                <c:pt idx="3312">
                  <c:v>765.01351551364553</c:v>
                </c:pt>
                <c:pt idx="3313">
                  <c:v>1212.8484542514698</c:v>
                </c:pt>
                <c:pt idx="3314">
                  <c:v>2186.3571514978562</c:v>
                </c:pt>
                <c:pt idx="3315">
                  <c:v>1398.5379298834087</c:v>
                </c:pt>
                <c:pt idx="3316">
                  <c:v>1414.3478634096409</c:v>
                </c:pt>
                <c:pt idx="3317">
                  <c:v>1757.7698627460711</c:v>
                </c:pt>
                <c:pt idx="3318">
                  <c:v>2051.212688824533</c:v>
                </c:pt>
                <c:pt idx="3319">
                  <c:v>2318.8231768245309</c:v>
                </c:pt>
                <c:pt idx="3320">
                  <c:v>2927.2750875002166</c:v>
                </c:pt>
                <c:pt idx="3321">
                  <c:v>3853.5002451929581</c:v>
                </c:pt>
                <c:pt idx="3322">
                  <c:v>2155.2560929397591</c:v>
                </c:pt>
                <c:pt idx="3323">
                  <c:v>3885.8672062186961</c:v>
                </c:pt>
                <c:pt idx="3324">
                  <c:v>8639.7341703902548</c:v>
                </c:pt>
                <c:pt idx="3325">
                  <c:v>11171.430396483622</c:v>
                </c:pt>
                <c:pt idx="3326">
                  <c:v>15094.835940303143</c:v>
                </c:pt>
                <c:pt idx="3327">
                  <c:v>19591.319476842258</c:v>
                </c:pt>
                <c:pt idx="3328">
                  <c:v>22916.950156545616</c:v>
                </c:pt>
                <c:pt idx="3329">
                  <c:v>27019.379167758783</c:v>
                </c:pt>
                <c:pt idx="3330">
                  <c:v>29632.458476941618</c:v>
                </c:pt>
                <c:pt idx="3331">
                  <c:v>32642.582319227429</c:v>
                </c:pt>
                <c:pt idx="3332">
                  <c:v>36455.865566989407</c:v>
                </c:pt>
                <c:pt idx="3333">
                  <c:v>38539.653918422213</c:v>
                </c:pt>
                <c:pt idx="3334">
                  <c:v>41582.640592345502</c:v>
                </c:pt>
                <c:pt idx="3335">
                  <c:v>43704.923171120594</c:v>
                </c:pt>
                <c:pt idx="3336">
                  <c:v>43882.77447217665</c:v>
                </c:pt>
                <c:pt idx="3337">
                  <c:v>44302.769798037014</c:v>
                </c:pt>
                <c:pt idx="3338">
                  <c:v>44771.037819836041</c:v>
                </c:pt>
                <c:pt idx="3339">
                  <c:v>44298.532256918203</c:v>
                </c:pt>
                <c:pt idx="3340">
                  <c:v>43725.23899772836</c:v>
                </c:pt>
                <c:pt idx="3341">
                  <c:v>43730.327432544604</c:v>
                </c:pt>
                <c:pt idx="3342">
                  <c:v>43788.409559077918</c:v>
                </c:pt>
                <c:pt idx="3343">
                  <c:v>43395.989473747031</c:v>
                </c:pt>
                <c:pt idx="3344">
                  <c:v>43779.114636182196</c:v>
                </c:pt>
                <c:pt idx="3345">
                  <c:v>43737.468723327183</c:v>
                </c:pt>
                <c:pt idx="3346">
                  <c:v>43770.927938567729</c:v>
                </c:pt>
                <c:pt idx="3347">
                  <c:v>42788.968807571626</c:v>
                </c:pt>
                <c:pt idx="3348">
                  <c:v>41593.187269653907</c:v>
                </c:pt>
                <c:pt idx="3349">
                  <c:v>42300.858167805898</c:v>
                </c:pt>
                <c:pt idx="3350">
                  <c:v>42310.738400076225</c:v>
                </c:pt>
                <c:pt idx="3351">
                  <c:v>41031.327793037985</c:v>
                </c:pt>
                <c:pt idx="3352">
                  <c:v>40481.814103349898</c:v>
                </c:pt>
                <c:pt idx="3353">
                  <c:v>41083.341658346675</c:v>
                </c:pt>
                <c:pt idx="3354">
                  <c:v>41086.674278469603</c:v>
                </c:pt>
                <c:pt idx="3355">
                  <c:v>39884.740160505302</c:v>
                </c:pt>
                <c:pt idx="3356">
                  <c:v>39501.330434544783</c:v>
                </c:pt>
                <c:pt idx="3357">
                  <c:v>37637.661366865083</c:v>
                </c:pt>
                <c:pt idx="3358">
                  <c:v>39072.050661521876</c:v>
                </c:pt>
                <c:pt idx="3359">
                  <c:v>43589.933652628759</c:v>
                </c:pt>
              </c:numCache>
            </c:numRef>
          </c:val>
        </c:ser>
        <c:ser>
          <c:idx val="2"/>
          <c:order val="2"/>
          <c:spPr>
            <a:solidFill>
              <a:srgbClr val="0000FF"/>
            </a:solidFill>
          </c:spPr>
          <c:val>
            <c:numRef>
              <c:f>Diagramm!$H$2:$H$3361</c:f>
              <c:numCache>
                <c:formatCode>General</c:formatCode>
                <c:ptCount val="3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-944.05151877262688</c:v>
                </c:pt>
                <c:pt idx="68">
                  <c:v>-1856.4900263386808</c:v>
                </c:pt>
                <c:pt idx="69">
                  <c:v>-1169.8240905082048</c:v>
                </c:pt>
                <c:pt idx="70">
                  <c:v>-1513.3683160593325</c:v>
                </c:pt>
                <c:pt idx="71">
                  <c:v>-4509.3897199435405</c:v>
                </c:pt>
                <c:pt idx="72">
                  <c:v>-3205.1307997362746</c:v>
                </c:pt>
                <c:pt idx="73">
                  <c:v>-4071.5420976712212</c:v>
                </c:pt>
                <c:pt idx="74">
                  <c:v>-7459.9538282630529</c:v>
                </c:pt>
                <c:pt idx="75">
                  <c:v>-8851.1391126363596</c:v>
                </c:pt>
                <c:pt idx="76">
                  <c:v>-9658.4866144817224</c:v>
                </c:pt>
                <c:pt idx="77">
                  <c:v>-10034.355197696752</c:v>
                </c:pt>
                <c:pt idx="78">
                  <c:v>-10331.536077694967</c:v>
                </c:pt>
                <c:pt idx="79">
                  <c:v>-14267.707881422482</c:v>
                </c:pt>
                <c:pt idx="80">
                  <c:v>-18112.214840625398</c:v>
                </c:pt>
                <c:pt idx="81">
                  <c:v>-19603.563631053599</c:v>
                </c:pt>
                <c:pt idx="82">
                  <c:v>-20902.112673334988</c:v>
                </c:pt>
                <c:pt idx="83">
                  <c:v>-23736.517395041821</c:v>
                </c:pt>
                <c:pt idx="84">
                  <c:v>-28362.224638223517</c:v>
                </c:pt>
                <c:pt idx="85">
                  <c:v>-28277.747985633279</c:v>
                </c:pt>
                <c:pt idx="86">
                  <c:v>-28549.687114025361</c:v>
                </c:pt>
                <c:pt idx="87">
                  <c:v>-31997.630201519903</c:v>
                </c:pt>
                <c:pt idx="88">
                  <c:v>-34919.2576088075</c:v>
                </c:pt>
                <c:pt idx="89">
                  <c:v>-37690.690999528582</c:v>
                </c:pt>
                <c:pt idx="90">
                  <c:v>-38727.179688914352</c:v>
                </c:pt>
                <c:pt idx="91">
                  <c:v>-40369.515300291314</c:v>
                </c:pt>
                <c:pt idx="92">
                  <c:v>-42869.720357810176</c:v>
                </c:pt>
                <c:pt idx="93">
                  <c:v>-43141.586841269367</c:v>
                </c:pt>
                <c:pt idx="94">
                  <c:v>-45162.845475887276</c:v>
                </c:pt>
                <c:pt idx="95">
                  <c:v>-46048.259235556441</c:v>
                </c:pt>
                <c:pt idx="96">
                  <c:v>-48734.124150631156</c:v>
                </c:pt>
                <c:pt idx="97">
                  <c:v>-50743.399597237098</c:v>
                </c:pt>
                <c:pt idx="98">
                  <c:v>-51160.789617650582</c:v>
                </c:pt>
                <c:pt idx="99">
                  <c:v>-50211.950696931432</c:v>
                </c:pt>
                <c:pt idx="100">
                  <c:v>-52342.490294380012</c:v>
                </c:pt>
                <c:pt idx="101">
                  <c:v>-50232.156428921728</c:v>
                </c:pt>
                <c:pt idx="102">
                  <c:v>-49100.064313822717</c:v>
                </c:pt>
                <c:pt idx="103">
                  <c:v>-47713.103106029725</c:v>
                </c:pt>
                <c:pt idx="104">
                  <c:v>-45458.584846398386</c:v>
                </c:pt>
                <c:pt idx="105">
                  <c:v>-43981.875611572235</c:v>
                </c:pt>
                <c:pt idx="106">
                  <c:v>-41225.928418263684</c:v>
                </c:pt>
                <c:pt idx="107">
                  <c:v>-36835.726672733072</c:v>
                </c:pt>
                <c:pt idx="108">
                  <c:v>-36217.154784564955</c:v>
                </c:pt>
                <c:pt idx="109">
                  <c:v>-34532.19065338462</c:v>
                </c:pt>
                <c:pt idx="110">
                  <c:v>-35813.471063090983</c:v>
                </c:pt>
                <c:pt idx="111">
                  <c:v>-31437.086025101235</c:v>
                </c:pt>
                <c:pt idx="112">
                  <c:v>-30219.398152629445</c:v>
                </c:pt>
                <c:pt idx="113">
                  <c:v>-27865.717935944303</c:v>
                </c:pt>
                <c:pt idx="114">
                  <c:v>-25253.568362440834</c:v>
                </c:pt>
                <c:pt idx="115">
                  <c:v>-23129.284655467101</c:v>
                </c:pt>
                <c:pt idx="116">
                  <c:v>-20513.715441256798</c:v>
                </c:pt>
                <c:pt idx="117">
                  <c:v>-18933.608563298756</c:v>
                </c:pt>
                <c:pt idx="118">
                  <c:v>-16063.779785369479</c:v>
                </c:pt>
                <c:pt idx="119">
                  <c:v>-12446.306477352196</c:v>
                </c:pt>
                <c:pt idx="120">
                  <c:v>-6956.1855341335913</c:v>
                </c:pt>
                <c:pt idx="121">
                  <c:v>-3623.7981519577197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-1081.4225618840012</c:v>
                </c:pt>
                <c:pt idx="190">
                  <c:v>-1587.0626792821713</c:v>
                </c:pt>
                <c:pt idx="191">
                  <c:v>-1756.4791544787513</c:v>
                </c:pt>
                <c:pt idx="192">
                  <c:v>-4688.8745071269705</c:v>
                </c:pt>
                <c:pt idx="193">
                  <c:v>-6069.613168610791</c:v>
                </c:pt>
                <c:pt idx="194">
                  <c:v>-7397.2978437726706</c:v>
                </c:pt>
                <c:pt idx="195">
                  <c:v>-7342.5377897825365</c:v>
                </c:pt>
                <c:pt idx="196">
                  <c:v>-9416.2451186196777</c:v>
                </c:pt>
                <c:pt idx="197">
                  <c:v>-11384.703367223246</c:v>
                </c:pt>
                <c:pt idx="198">
                  <c:v>-11809.044804177454</c:v>
                </c:pt>
                <c:pt idx="199">
                  <c:v>-12409.407941870719</c:v>
                </c:pt>
                <c:pt idx="200">
                  <c:v>-13632.750891646347</c:v>
                </c:pt>
                <c:pt idx="201">
                  <c:v>-14470.151211164764</c:v>
                </c:pt>
                <c:pt idx="202">
                  <c:v>-14446.42742737425</c:v>
                </c:pt>
                <c:pt idx="203">
                  <c:v>-15276.475566266889</c:v>
                </c:pt>
                <c:pt idx="204">
                  <c:v>-17131.116510040334</c:v>
                </c:pt>
                <c:pt idx="205">
                  <c:v>-18257.792246754994</c:v>
                </c:pt>
                <c:pt idx="206">
                  <c:v>-18544.627702876114</c:v>
                </c:pt>
                <c:pt idx="207">
                  <c:v>-19255.726332710481</c:v>
                </c:pt>
                <c:pt idx="208">
                  <c:v>-19610.013436275221</c:v>
                </c:pt>
                <c:pt idx="209">
                  <c:v>-18598.022766518858</c:v>
                </c:pt>
                <c:pt idx="210">
                  <c:v>-19723.27312183367</c:v>
                </c:pt>
                <c:pt idx="211">
                  <c:v>-19344.479987646642</c:v>
                </c:pt>
                <c:pt idx="212">
                  <c:v>-18715.906214393988</c:v>
                </c:pt>
                <c:pt idx="213">
                  <c:v>-18855.432030558681</c:v>
                </c:pt>
                <c:pt idx="214">
                  <c:v>-16627.45081460752</c:v>
                </c:pt>
                <c:pt idx="215">
                  <c:v>-15773.932000233399</c:v>
                </c:pt>
                <c:pt idx="216">
                  <c:v>-13977.728861742033</c:v>
                </c:pt>
                <c:pt idx="217">
                  <c:v>-11136.833419139124</c:v>
                </c:pt>
                <c:pt idx="218">
                  <c:v>-11982.835111520013</c:v>
                </c:pt>
                <c:pt idx="219">
                  <c:v>-10216.78357533861</c:v>
                </c:pt>
                <c:pt idx="220">
                  <c:v>-7844.2989660609956</c:v>
                </c:pt>
                <c:pt idx="221">
                  <c:v>-6035.1930293449113</c:v>
                </c:pt>
                <c:pt idx="222">
                  <c:v>-4526.9948452670915</c:v>
                </c:pt>
                <c:pt idx="223">
                  <c:v>-5352.4150706424261</c:v>
                </c:pt>
                <c:pt idx="224">
                  <c:v>-4342.7180926053552</c:v>
                </c:pt>
                <c:pt idx="225">
                  <c:v>-3838.6102276575111</c:v>
                </c:pt>
                <c:pt idx="226">
                  <c:v>-3172.8745382450034</c:v>
                </c:pt>
                <c:pt idx="227">
                  <c:v>-7295.3217992968712</c:v>
                </c:pt>
                <c:pt idx="228">
                  <c:v>-8052.5252135259752</c:v>
                </c:pt>
                <c:pt idx="229">
                  <c:v>-11914.241671526177</c:v>
                </c:pt>
                <c:pt idx="230">
                  <c:v>-14056.009974041925</c:v>
                </c:pt>
                <c:pt idx="231">
                  <c:v>-15316.880445374572</c:v>
                </c:pt>
                <c:pt idx="232">
                  <c:v>-16943.743948395015</c:v>
                </c:pt>
                <c:pt idx="233">
                  <c:v>-17257.101170045153</c:v>
                </c:pt>
                <c:pt idx="234">
                  <c:v>-19262.669777630574</c:v>
                </c:pt>
                <c:pt idx="235">
                  <c:v>-21249.468743421585</c:v>
                </c:pt>
                <c:pt idx="236">
                  <c:v>-19959.476544769321</c:v>
                </c:pt>
                <c:pt idx="237">
                  <c:v>-18172.210653384242</c:v>
                </c:pt>
                <c:pt idx="238">
                  <c:v>-16155.221760876721</c:v>
                </c:pt>
                <c:pt idx="239">
                  <c:v>-14313.679358625786</c:v>
                </c:pt>
                <c:pt idx="240">
                  <c:v>-12522.515617502373</c:v>
                </c:pt>
                <c:pt idx="241">
                  <c:v>-12550.169545432998</c:v>
                </c:pt>
                <c:pt idx="242">
                  <c:v>-11255.232651016147</c:v>
                </c:pt>
                <c:pt idx="243">
                  <c:v>-10608.706283349748</c:v>
                </c:pt>
                <c:pt idx="244">
                  <c:v>-7668.3929430122134</c:v>
                </c:pt>
                <c:pt idx="245">
                  <c:v>-5941.8234178129915</c:v>
                </c:pt>
                <c:pt idx="246">
                  <c:v>-2853.8830543065883</c:v>
                </c:pt>
                <c:pt idx="247">
                  <c:v>-2657.2225230466847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-827.72560256263455</c:v>
                </c:pt>
                <c:pt idx="277">
                  <c:v>-1654.0534959585914</c:v>
                </c:pt>
                <c:pt idx="278">
                  <c:v>-3274.9489889361284</c:v>
                </c:pt>
                <c:pt idx="279">
                  <c:v>-4732.4703214765541</c:v>
                </c:pt>
                <c:pt idx="280">
                  <c:v>-6466.1314020157524</c:v>
                </c:pt>
                <c:pt idx="281">
                  <c:v>-8135.9554788730529</c:v>
                </c:pt>
                <c:pt idx="282">
                  <c:v>-9778.7376157790059</c:v>
                </c:pt>
                <c:pt idx="283">
                  <c:v>-9911.9078852887196</c:v>
                </c:pt>
                <c:pt idx="284">
                  <c:v>-11343.865136506762</c:v>
                </c:pt>
                <c:pt idx="285">
                  <c:v>-14077.844472086246</c:v>
                </c:pt>
                <c:pt idx="286">
                  <c:v>-15837.029726545528</c:v>
                </c:pt>
                <c:pt idx="287">
                  <c:v>-18174.610993677899</c:v>
                </c:pt>
                <c:pt idx="288">
                  <c:v>-20589.741699134705</c:v>
                </c:pt>
                <c:pt idx="289">
                  <c:v>-22802.612967377339</c:v>
                </c:pt>
                <c:pt idx="290">
                  <c:v>-24817.937411691521</c:v>
                </c:pt>
                <c:pt idx="291">
                  <c:v>-27427.980421588989</c:v>
                </c:pt>
                <c:pt idx="292">
                  <c:v>-29978.773560024536</c:v>
                </c:pt>
                <c:pt idx="293">
                  <c:v>-32117.978412487319</c:v>
                </c:pt>
                <c:pt idx="294">
                  <c:v>-34466.177895910987</c:v>
                </c:pt>
                <c:pt idx="295">
                  <c:v>-35321.16105905443</c:v>
                </c:pt>
                <c:pt idx="296">
                  <c:v>-38624.858719864351</c:v>
                </c:pt>
                <c:pt idx="297">
                  <c:v>-40500.049189961785</c:v>
                </c:pt>
                <c:pt idx="298">
                  <c:v>-41906.758996277291</c:v>
                </c:pt>
                <c:pt idx="299">
                  <c:v>-43572.040025422946</c:v>
                </c:pt>
                <c:pt idx="300">
                  <c:v>-45751.576429400258</c:v>
                </c:pt>
                <c:pt idx="301">
                  <c:v>-47884.338311712592</c:v>
                </c:pt>
                <c:pt idx="302">
                  <c:v>-50574.434037459738</c:v>
                </c:pt>
                <c:pt idx="303">
                  <c:v>-52748.697209169084</c:v>
                </c:pt>
                <c:pt idx="304">
                  <c:v>-54748.285417959356</c:v>
                </c:pt>
                <c:pt idx="305">
                  <c:v>-55086.908281236203</c:v>
                </c:pt>
                <c:pt idx="306">
                  <c:v>-57254.032268931674</c:v>
                </c:pt>
                <c:pt idx="307">
                  <c:v>-58169.995390767603</c:v>
                </c:pt>
                <c:pt idx="308">
                  <c:v>-59177.809019703993</c:v>
                </c:pt>
                <c:pt idx="309">
                  <c:v>-60343.943969494343</c:v>
                </c:pt>
                <c:pt idx="310">
                  <c:v>-61105.905155204891</c:v>
                </c:pt>
                <c:pt idx="311">
                  <c:v>-62618.093366968584</c:v>
                </c:pt>
                <c:pt idx="312">
                  <c:v>-63799.629314267127</c:v>
                </c:pt>
                <c:pt idx="313">
                  <c:v>-63494.192843254008</c:v>
                </c:pt>
                <c:pt idx="314">
                  <c:v>-64149.867691333624</c:v>
                </c:pt>
                <c:pt idx="315">
                  <c:v>-64007.616894263752</c:v>
                </c:pt>
                <c:pt idx="316">
                  <c:v>-60432.084354299564</c:v>
                </c:pt>
                <c:pt idx="317">
                  <c:v>-60425.844180527827</c:v>
                </c:pt>
                <c:pt idx="318">
                  <c:v>-61956.627439697237</c:v>
                </c:pt>
                <c:pt idx="319">
                  <c:v>-62284.54461261777</c:v>
                </c:pt>
                <c:pt idx="320">
                  <c:v>-61257.331842925996</c:v>
                </c:pt>
                <c:pt idx="321">
                  <c:v>-62526.374512909802</c:v>
                </c:pt>
                <c:pt idx="322">
                  <c:v>-64870.849949954601</c:v>
                </c:pt>
                <c:pt idx="323">
                  <c:v>-67205.386324394887</c:v>
                </c:pt>
                <c:pt idx="324">
                  <c:v>-70255.854888847127</c:v>
                </c:pt>
                <c:pt idx="325">
                  <c:v>-72813.981780605987</c:v>
                </c:pt>
                <c:pt idx="326">
                  <c:v>-74846.902687916663</c:v>
                </c:pt>
                <c:pt idx="327">
                  <c:v>-76789.243670352764</c:v>
                </c:pt>
                <c:pt idx="328">
                  <c:v>-78890.822210062586</c:v>
                </c:pt>
                <c:pt idx="329">
                  <c:v>-80029.421337932392</c:v>
                </c:pt>
                <c:pt idx="330">
                  <c:v>-80840.787085123608</c:v>
                </c:pt>
                <c:pt idx="331">
                  <c:v>-83627.250149992411</c:v>
                </c:pt>
                <c:pt idx="332">
                  <c:v>-85919.927339570408</c:v>
                </c:pt>
                <c:pt idx="333">
                  <c:v>-88645.586382800117</c:v>
                </c:pt>
                <c:pt idx="334">
                  <c:v>-90943.669607448406</c:v>
                </c:pt>
                <c:pt idx="335">
                  <c:v>-92428.116450179339</c:v>
                </c:pt>
                <c:pt idx="336">
                  <c:v>-95856.596955131638</c:v>
                </c:pt>
                <c:pt idx="337">
                  <c:v>-95780.614563952608</c:v>
                </c:pt>
                <c:pt idx="338">
                  <c:v>-96707.79939139841</c:v>
                </c:pt>
                <c:pt idx="339">
                  <c:v>-97374.163916732883</c:v>
                </c:pt>
                <c:pt idx="340">
                  <c:v>-101584.34605712886</c:v>
                </c:pt>
                <c:pt idx="341">
                  <c:v>-100713.93854126449</c:v>
                </c:pt>
                <c:pt idx="342">
                  <c:v>-99355.107461796026</c:v>
                </c:pt>
                <c:pt idx="343">
                  <c:v>-98028.333986433703</c:v>
                </c:pt>
                <c:pt idx="344">
                  <c:v>-95926.834835208443</c:v>
                </c:pt>
                <c:pt idx="345">
                  <c:v>-95940.485561802619</c:v>
                </c:pt>
                <c:pt idx="346">
                  <c:v>-95875.143813394345</c:v>
                </c:pt>
                <c:pt idx="347">
                  <c:v>-94771.671414271535</c:v>
                </c:pt>
                <c:pt idx="348">
                  <c:v>-92236.687862039165</c:v>
                </c:pt>
                <c:pt idx="349">
                  <c:v>-90303.497962844762</c:v>
                </c:pt>
                <c:pt idx="350">
                  <c:v>-89532.265034359487</c:v>
                </c:pt>
                <c:pt idx="351">
                  <c:v>-88097.93787352652</c:v>
                </c:pt>
                <c:pt idx="352">
                  <c:v>-87316.266407506948</c:v>
                </c:pt>
                <c:pt idx="353">
                  <c:v>-83663.77158401323</c:v>
                </c:pt>
                <c:pt idx="354">
                  <c:v>-82836.853147465852</c:v>
                </c:pt>
                <c:pt idx="355">
                  <c:v>-82014.043803424094</c:v>
                </c:pt>
                <c:pt idx="356">
                  <c:v>-77626.59209208886</c:v>
                </c:pt>
                <c:pt idx="357">
                  <c:v>-75066.781931443373</c:v>
                </c:pt>
                <c:pt idx="358">
                  <c:v>-75519.082138837723</c:v>
                </c:pt>
                <c:pt idx="359">
                  <c:v>-75932.741214801135</c:v>
                </c:pt>
                <c:pt idx="360">
                  <c:v>-76460.494661383345</c:v>
                </c:pt>
                <c:pt idx="361">
                  <c:v>-73660.971580162979</c:v>
                </c:pt>
                <c:pt idx="362">
                  <c:v>-72245.706909454908</c:v>
                </c:pt>
                <c:pt idx="363">
                  <c:v>-71013.42596077919</c:v>
                </c:pt>
                <c:pt idx="364">
                  <c:v>-69004.905725461402</c:v>
                </c:pt>
                <c:pt idx="365">
                  <c:v>-67125.561220326708</c:v>
                </c:pt>
                <c:pt idx="366">
                  <c:v>-67555.747453009433</c:v>
                </c:pt>
                <c:pt idx="367">
                  <c:v>-64310.746942056685</c:v>
                </c:pt>
                <c:pt idx="368">
                  <c:v>-64655.15413425881</c:v>
                </c:pt>
                <c:pt idx="369">
                  <c:v>-63289.003281975725</c:v>
                </c:pt>
                <c:pt idx="370">
                  <c:v>-61397.877411727968</c:v>
                </c:pt>
                <c:pt idx="371">
                  <c:v>-61704.338169741452</c:v>
                </c:pt>
                <c:pt idx="372">
                  <c:v>-62914.60034833962</c:v>
                </c:pt>
                <c:pt idx="373">
                  <c:v>-62876.046288907732</c:v>
                </c:pt>
                <c:pt idx="374">
                  <c:v>-64075.741874343432</c:v>
                </c:pt>
                <c:pt idx="375">
                  <c:v>-63465.723042414575</c:v>
                </c:pt>
                <c:pt idx="376">
                  <c:v>-62908.555787872785</c:v>
                </c:pt>
                <c:pt idx="377">
                  <c:v>-63151.793549848422</c:v>
                </c:pt>
                <c:pt idx="378">
                  <c:v>-63881.382638851203</c:v>
                </c:pt>
                <c:pt idx="379">
                  <c:v>-64899.516502317201</c:v>
                </c:pt>
                <c:pt idx="380">
                  <c:v>-66510.485751257409</c:v>
                </c:pt>
                <c:pt idx="381">
                  <c:v>-66630.494525942311</c:v>
                </c:pt>
                <c:pt idx="382">
                  <c:v>-67746.572882433305</c:v>
                </c:pt>
                <c:pt idx="383">
                  <c:v>-68473.021519146307</c:v>
                </c:pt>
                <c:pt idx="384">
                  <c:v>-69477.339081480284</c:v>
                </c:pt>
                <c:pt idx="385">
                  <c:v>-70862.01691933829</c:v>
                </c:pt>
                <c:pt idx="386">
                  <c:v>-70067.686223361263</c:v>
                </c:pt>
                <c:pt idx="387">
                  <c:v>-71711.604787360062</c:v>
                </c:pt>
                <c:pt idx="388">
                  <c:v>-72931.095381329636</c:v>
                </c:pt>
                <c:pt idx="389">
                  <c:v>-74652.288212433443</c:v>
                </c:pt>
                <c:pt idx="390">
                  <c:v>-73385.265158552997</c:v>
                </c:pt>
                <c:pt idx="391">
                  <c:v>-73399.094777037302</c:v>
                </c:pt>
                <c:pt idx="392">
                  <c:v>-72377.380996304753</c:v>
                </c:pt>
                <c:pt idx="393">
                  <c:v>-70792.055132573732</c:v>
                </c:pt>
                <c:pt idx="394">
                  <c:v>-70460.981834788894</c:v>
                </c:pt>
                <c:pt idx="395">
                  <c:v>-70621.92321165021</c:v>
                </c:pt>
                <c:pt idx="396">
                  <c:v>-70577.596672272164</c:v>
                </c:pt>
                <c:pt idx="397">
                  <c:v>-69917.760770089211</c:v>
                </c:pt>
                <c:pt idx="398">
                  <c:v>-68610.854645830987</c:v>
                </c:pt>
                <c:pt idx="399">
                  <c:v>-70184.330330441182</c:v>
                </c:pt>
                <c:pt idx="400">
                  <c:v>-69714.775551867351</c:v>
                </c:pt>
                <c:pt idx="401">
                  <c:v>-68449.63636107737</c:v>
                </c:pt>
                <c:pt idx="402">
                  <c:v>-69137.2857072396</c:v>
                </c:pt>
                <c:pt idx="403">
                  <c:v>-67549.65535880308</c:v>
                </c:pt>
                <c:pt idx="404">
                  <c:v>-65544.637126426023</c:v>
                </c:pt>
                <c:pt idx="405">
                  <c:v>-68091.430640191538</c:v>
                </c:pt>
                <c:pt idx="406">
                  <c:v>-67362.884450686426</c:v>
                </c:pt>
                <c:pt idx="407">
                  <c:v>-65095.949754809655</c:v>
                </c:pt>
                <c:pt idx="408">
                  <c:v>-65068.279364090035</c:v>
                </c:pt>
                <c:pt idx="409">
                  <c:v>-64573.388457853311</c:v>
                </c:pt>
                <c:pt idx="410">
                  <c:v>-65815.143555954448</c:v>
                </c:pt>
                <c:pt idx="411">
                  <c:v>-63570.470502373493</c:v>
                </c:pt>
                <c:pt idx="412">
                  <c:v>-61860.647084683435</c:v>
                </c:pt>
                <c:pt idx="413">
                  <c:v>-61116.267463756638</c:v>
                </c:pt>
                <c:pt idx="414">
                  <c:v>-58285.411948330351</c:v>
                </c:pt>
                <c:pt idx="415">
                  <c:v>-57880.146619878498</c:v>
                </c:pt>
                <c:pt idx="416">
                  <c:v>-59104.980928168115</c:v>
                </c:pt>
                <c:pt idx="417">
                  <c:v>-60289.587326796769</c:v>
                </c:pt>
                <c:pt idx="418">
                  <c:v>-61710.992919071992</c:v>
                </c:pt>
                <c:pt idx="419">
                  <c:v>-63458.294948354072</c:v>
                </c:pt>
                <c:pt idx="420">
                  <c:v>-64378.329818758262</c:v>
                </c:pt>
                <c:pt idx="421">
                  <c:v>-69132.352859817969</c:v>
                </c:pt>
                <c:pt idx="422">
                  <c:v>-73058.136694739063</c:v>
                </c:pt>
                <c:pt idx="423">
                  <c:v>-73952.984403636903</c:v>
                </c:pt>
                <c:pt idx="424">
                  <c:v>-76166.368863899508</c:v>
                </c:pt>
                <c:pt idx="425">
                  <c:v>-77871.307080646191</c:v>
                </c:pt>
                <c:pt idx="426">
                  <c:v>-79534.509704175522</c:v>
                </c:pt>
                <c:pt idx="427">
                  <c:v>-82332.55202161464</c:v>
                </c:pt>
                <c:pt idx="428">
                  <c:v>-82564.233906704831</c:v>
                </c:pt>
                <c:pt idx="429">
                  <c:v>-85061.280178981076</c:v>
                </c:pt>
                <c:pt idx="430">
                  <c:v>-85243.294947759248</c:v>
                </c:pt>
                <c:pt idx="431">
                  <c:v>-86709.664230379436</c:v>
                </c:pt>
                <c:pt idx="432">
                  <c:v>-88938.011904250394</c:v>
                </c:pt>
                <c:pt idx="433">
                  <c:v>-88762.6791447656</c:v>
                </c:pt>
                <c:pt idx="434">
                  <c:v>-89319.735797917441</c:v>
                </c:pt>
                <c:pt idx="435">
                  <c:v>-88335.882824719418</c:v>
                </c:pt>
                <c:pt idx="436">
                  <c:v>-89895.054561375699</c:v>
                </c:pt>
                <c:pt idx="437">
                  <c:v>-89861.403268915776</c:v>
                </c:pt>
                <c:pt idx="438">
                  <c:v>-87485.612556997366</c:v>
                </c:pt>
                <c:pt idx="439">
                  <c:v>-87958.169502242017</c:v>
                </c:pt>
                <c:pt idx="440">
                  <c:v>-87913.363358396571</c:v>
                </c:pt>
                <c:pt idx="441">
                  <c:v>-85821.231767549121</c:v>
                </c:pt>
                <c:pt idx="442">
                  <c:v>-82723.65919970868</c:v>
                </c:pt>
                <c:pt idx="443">
                  <c:v>-77807.055575728809</c:v>
                </c:pt>
                <c:pt idx="444">
                  <c:v>-75311.285757429578</c:v>
                </c:pt>
                <c:pt idx="445">
                  <c:v>-70941.129113857241</c:v>
                </c:pt>
                <c:pt idx="446">
                  <c:v>-67347.452382136311</c:v>
                </c:pt>
                <c:pt idx="447">
                  <c:v>-67049.018469191607</c:v>
                </c:pt>
                <c:pt idx="448">
                  <c:v>-66008.436965179295</c:v>
                </c:pt>
                <c:pt idx="449">
                  <c:v>-65093.854165435492</c:v>
                </c:pt>
                <c:pt idx="450">
                  <c:v>-62323.124509580557</c:v>
                </c:pt>
                <c:pt idx="451">
                  <c:v>-59985.872762769905</c:v>
                </c:pt>
                <c:pt idx="452">
                  <c:v>-58744.41122478091</c:v>
                </c:pt>
                <c:pt idx="453">
                  <c:v>-57146.223071279404</c:v>
                </c:pt>
                <c:pt idx="454">
                  <c:v>-56223.561852159997</c:v>
                </c:pt>
                <c:pt idx="455">
                  <c:v>-54445.531719119972</c:v>
                </c:pt>
                <c:pt idx="456">
                  <c:v>-54933.982804526138</c:v>
                </c:pt>
                <c:pt idx="457">
                  <c:v>-54010.857220090365</c:v>
                </c:pt>
                <c:pt idx="458">
                  <c:v>-52885.130616718605</c:v>
                </c:pt>
                <c:pt idx="459">
                  <c:v>-51493.545509189673</c:v>
                </c:pt>
                <c:pt idx="460">
                  <c:v>-50000.311399986575</c:v>
                </c:pt>
                <c:pt idx="461">
                  <c:v>-50002.690034000982</c:v>
                </c:pt>
                <c:pt idx="462">
                  <c:v>-50021.913218654263</c:v>
                </c:pt>
                <c:pt idx="463">
                  <c:v>-50813.248377767304</c:v>
                </c:pt>
                <c:pt idx="464">
                  <c:v>-51707.413226854631</c:v>
                </c:pt>
                <c:pt idx="465">
                  <c:v>-53923.244508574833</c:v>
                </c:pt>
                <c:pt idx="466">
                  <c:v>-55475.246633152201</c:v>
                </c:pt>
                <c:pt idx="467">
                  <c:v>-55807.430353305943</c:v>
                </c:pt>
                <c:pt idx="468">
                  <c:v>-56082.058393064042</c:v>
                </c:pt>
                <c:pt idx="469">
                  <c:v>-55239.29360382475</c:v>
                </c:pt>
                <c:pt idx="470">
                  <c:v>-56698.154027612421</c:v>
                </c:pt>
                <c:pt idx="471">
                  <c:v>-56799.495268314182</c:v>
                </c:pt>
                <c:pt idx="472">
                  <c:v>-56733.735256344211</c:v>
                </c:pt>
                <c:pt idx="473">
                  <c:v>-57719.565210875109</c:v>
                </c:pt>
                <c:pt idx="474">
                  <c:v>-55724.932404433675</c:v>
                </c:pt>
                <c:pt idx="475">
                  <c:v>-55023.342185901587</c:v>
                </c:pt>
                <c:pt idx="476">
                  <c:v>-53240.617637559226</c:v>
                </c:pt>
                <c:pt idx="477">
                  <c:v>-53165.603336771404</c:v>
                </c:pt>
                <c:pt idx="478">
                  <c:v>-53395.824067530404</c:v>
                </c:pt>
                <c:pt idx="479">
                  <c:v>-54099.378505762419</c:v>
                </c:pt>
                <c:pt idx="480">
                  <c:v>-54042.05506243401</c:v>
                </c:pt>
                <c:pt idx="481">
                  <c:v>-53487.400066343369</c:v>
                </c:pt>
                <c:pt idx="482">
                  <c:v>-53183.218262932911</c:v>
                </c:pt>
                <c:pt idx="483">
                  <c:v>-52867.161910736424</c:v>
                </c:pt>
                <c:pt idx="484">
                  <c:v>-52106.797776041203</c:v>
                </c:pt>
                <c:pt idx="485">
                  <c:v>-52519.115384395132</c:v>
                </c:pt>
                <c:pt idx="486">
                  <c:v>-50689.731407102576</c:v>
                </c:pt>
                <c:pt idx="487">
                  <c:v>-50801.190343158225</c:v>
                </c:pt>
                <c:pt idx="488">
                  <c:v>-50410.705905536794</c:v>
                </c:pt>
                <c:pt idx="489">
                  <c:v>-50594.676415810187</c:v>
                </c:pt>
                <c:pt idx="490">
                  <c:v>-48991.935796824466</c:v>
                </c:pt>
                <c:pt idx="491">
                  <c:v>-46758.21246234743</c:v>
                </c:pt>
                <c:pt idx="492">
                  <c:v>-45731.434838627603</c:v>
                </c:pt>
                <c:pt idx="493">
                  <c:v>-44863.07680922874</c:v>
                </c:pt>
                <c:pt idx="494">
                  <c:v>-43386.367409538354</c:v>
                </c:pt>
                <c:pt idx="495">
                  <c:v>-42375.297984148965</c:v>
                </c:pt>
                <c:pt idx="496">
                  <c:v>-39811.044824818637</c:v>
                </c:pt>
                <c:pt idx="497">
                  <c:v>-38627.488243948756</c:v>
                </c:pt>
                <c:pt idx="498">
                  <c:v>-36606.469497319726</c:v>
                </c:pt>
                <c:pt idx="499">
                  <c:v>-29899.104719249717</c:v>
                </c:pt>
                <c:pt idx="500">
                  <c:v>-31416.28050428172</c:v>
                </c:pt>
                <c:pt idx="501">
                  <c:v>-27127.872692811849</c:v>
                </c:pt>
                <c:pt idx="502">
                  <c:v>-29418.731065481697</c:v>
                </c:pt>
                <c:pt idx="503">
                  <c:v>-25696.884327965316</c:v>
                </c:pt>
                <c:pt idx="504">
                  <c:v>-22957.430925436642</c:v>
                </c:pt>
                <c:pt idx="505">
                  <c:v>-21604.54506229666</c:v>
                </c:pt>
                <c:pt idx="506">
                  <c:v>-22124.907610257102</c:v>
                </c:pt>
                <c:pt idx="507">
                  <c:v>-18925.942344549469</c:v>
                </c:pt>
                <c:pt idx="508">
                  <c:v>-15260.980688743026</c:v>
                </c:pt>
                <c:pt idx="509">
                  <c:v>-11473.397665766141</c:v>
                </c:pt>
                <c:pt idx="510">
                  <c:v>-10086.524031920702</c:v>
                </c:pt>
                <c:pt idx="511">
                  <c:v>-9049.2406171878683</c:v>
                </c:pt>
                <c:pt idx="512">
                  <c:v>-7485.0613791324804</c:v>
                </c:pt>
                <c:pt idx="513">
                  <c:v>-4543.0125384628755</c:v>
                </c:pt>
                <c:pt idx="514">
                  <c:v>-4749.856334669711</c:v>
                </c:pt>
                <c:pt idx="515">
                  <c:v>-4482.6457925037248</c:v>
                </c:pt>
                <c:pt idx="516">
                  <c:v>0</c:v>
                </c:pt>
                <c:pt idx="517">
                  <c:v>0</c:v>
                </c:pt>
                <c:pt idx="518">
                  <c:v>-3593.209406373775</c:v>
                </c:pt>
                <c:pt idx="519">
                  <c:v>-3042.2584466935878</c:v>
                </c:pt>
                <c:pt idx="520">
                  <c:v>-3819.3375529542304</c:v>
                </c:pt>
                <c:pt idx="521">
                  <c:v>-6212.4603257695944</c:v>
                </c:pt>
                <c:pt idx="522">
                  <c:v>-5151.1056278279793</c:v>
                </c:pt>
                <c:pt idx="523">
                  <c:v>-6294.2873564503971</c:v>
                </c:pt>
                <c:pt idx="524">
                  <c:v>-16674.954040930097</c:v>
                </c:pt>
                <c:pt idx="525">
                  <c:v>-9306.7479489900143</c:v>
                </c:pt>
                <c:pt idx="526">
                  <c:v>-12077.749871087042</c:v>
                </c:pt>
                <c:pt idx="527">
                  <c:v>-14852.573922825271</c:v>
                </c:pt>
                <c:pt idx="528">
                  <c:v>-14847.396545386488</c:v>
                </c:pt>
                <c:pt idx="529">
                  <c:v>-13706.636035450349</c:v>
                </c:pt>
                <c:pt idx="530">
                  <c:v>-18856.627933948046</c:v>
                </c:pt>
                <c:pt idx="531">
                  <c:v>-18674.740009341022</c:v>
                </c:pt>
                <c:pt idx="532">
                  <c:v>-19038.1676625365</c:v>
                </c:pt>
                <c:pt idx="533">
                  <c:v>-17906.372112719735</c:v>
                </c:pt>
                <c:pt idx="534">
                  <c:v>-16876.155185428775</c:v>
                </c:pt>
                <c:pt idx="535">
                  <c:v>-19546.923461025704</c:v>
                </c:pt>
                <c:pt idx="536">
                  <c:v>-20996.446105385821</c:v>
                </c:pt>
                <c:pt idx="537">
                  <c:v>-13424.567783289427</c:v>
                </c:pt>
                <c:pt idx="538">
                  <c:v>-10206.335979608775</c:v>
                </c:pt>
                <c:pt idx="539">
                  <c:v>-8016.8213078943227</c:v>
                </c:pt>
                <c:pt idx="540">
                  <c:v>-5797.8041801081845</c:v>
                </c:pt>
                <c:pt idx="541">
                  <c:v>-1585.4093976271251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-440.87591158458963</c:v>
                </c:pt>
                <c:pt idx="901">
                  <c:v>-4459.5978296935273</c:v>
                </c:pt>
                <c:pt idx="902">
                  <c:v>-9243.6383056195482</c:v>
                </c:pt>
                <c:pt idx="903">
                  <c:v>-12934.970084708681</c:v>
                </c:pt>
                <c:pt idx="904">
                  <c:v>-16571.184292377147</c:v>
                </c:pt>
                <c:pt idx="905">
                  <c:v>-20018.043643996418</c:v>
                </c:pt>
                <c:pt idx="906">
                  <c:v>-24501.499049360762</c:v>
                </c:pt>
                <c:pt idx="907">
                  <c:v>-27554.589003265475</c:v>
                </c:pt>
                <c:pt idx="908">
                  <c:v>-31103.88540500485</c:v>
                </c:pt>
                <c:pt idx="909">
                  <c:v>-33224.926867240763</c:v>
                </c:pt>
                <c:pt idx="910">
                  <c:v>-35009.034650136993</c:v>
                </c:pt>
                <c:pt idx="911">
                  <c:v>-36752.551343677325</c:v>
                </c:pt>
                <c:pt idx="912">
                  <c:v>-39770.088674927611</c:v>
                </c:pt>
                <c:pt idx="913">
                  <c:v>-41405.724315174753</c:v>
                </c:pt>
                <c:pt idx="914">
                  <c:v>-42461.423246429622</c:v>
                </c:pt>
                <c:pt idx="915">
                  <c:v>-41727.199136836374</c:v>
                </c:pt>
                <c:pt idx="916">
                  <c:v>-40456.505483462985</c:v>
                </c:pt>
                <c:pt idx="917">
                  <c:v>-40538.485766717575</c:v>
                </c:pt>
                <c:pt idx="918">
                  <c:v>-40131.339809772493</c:v>
                </c:pt>
                <c:pt idx="919">
                  <c:v>-39831.431097138193</c:v>
                </c:pt>
                <c:pt idx="920">
                  <c:v>-37406.660673252365</c:v>
                </c:pt>
                <c:pt idx="921">
                  <c:v>-35757.741276635075</c:v>
                </c:pt>
                <c:pt idx="922">
                  <c:v>-34816.020868906344</c:v>
                </c:pt>
                <c:pt idx="923">
                  <c:v>-32519.813572645886</c:v>
                </c:pt>
                <c:pt idx="924">
                  <c:v>-29306.273541123261</c:v>
                </c:pt>
                <c:pt idx="925">
                  <c:v>-27770.083868968359</c:v>
                </c:pt>
                <c:pt idx="926">
                  <c:v>-25769.61790315251</c:v>
                </c:pt>
                <c:pt idx="927">
                  <c:v>-24714.560477470452</c:v>
                </c:pt>
                <c:pt idx="928">
                  <c:v>-24012.198851588153</c:v>
                </c:pt>
                <c:pt idx="929">
                  <c:v>-24345.67718182992</c:v>
                </c:pt>
                <c:pt idx="930">
                  <c:v>-24087.825567555872</c:v>
                </c:pt>
                <c:pt idx="931">
                  <c:v>-23943.222654255951</c:v>
                </c:pt>
                <c:pt idx="932">
                  <c:v>-26095.6879692275</c:v>
                </c:pt>
                <c:pt idx="933">
                  <c:v>-27399.595912380682</c:v>
                </c:pt>
                <c:pt idx="934">
                  <c:v>-29653.580764550501</c:v>
                </c:pt>
                <c:pt idx="935">
                  <c:v>-31230.154495723255</c:v>
                </c:pt>
                <c:pt idx="936">
                  <c:v>-33079.443042016275</c:v>
                </c:pt>
                <c:pt idx="937">
                  <c:v>-34374.894068445268</c:v>
                </c:pt>
                <c:pt idx="938">
                  <c:v>-34373.300631879283</c:v>
                </c:pt>
                <c:pt idx="939">
                  <c:v>-34223.432181886776</c:v>
                </c:pt>
                <c:pt idx="940">
                  <c:v>-35300.872774782933</c:v>
                </c:pt>
                <c:pt idx="941">
                  <c:v>-32954.367466414566</c:v>
                </c:pt>
                <c:pt idx="942">
                  <c:v>-35571.622749633854</c:v>
                </c:pt>
                <c:pt idx="943">
                  <c:v>-38285.016269054948</c:v>
                </c:pt>
                <c:pt idx="944">
                  <c:v>-40257.311930429918</c:v>
                </c:pt>
                <c:pt idx="945">
                  <c:v>-41576.085992519707</c:v>
                </c:pt>
                <c:pt idx="946">
                  <c:v>-42340.856295562393</c:v>
                </c:pt>
                <c:pt idx="947">
                  <c:v>-40048.805273139013</c:v>
                </c:pt>
                <c:pt idx="948">
                  <c:v>-38667.685234791847</c:v>
                </c:pt>
                <c:pt idx="949">
                  <c:v>-37860.184024818052</c:v>
                </c:pt>
                <c:pt idx="950">
                  <c:v>-36437.991752282775</c:v>
                </c:pt>
                <c:pt idx="951">
                  <c:v>-34640.896350417737</c:v>
                </c:pt>
                <c:pt idx="952">
                  <c:v>-30701.859406300129</c:v>
                </c:pt>
                <c:pt idx="953">
                  <c:v>-32176.776938439329</c:v>
                </c:pt>
                <c:pt idx="954">
                  <c:v>-33316.934288071083</c:v>
                </c:pt>
                <c:pt idx="955">
                  <c:v>-33378.341053672411</c:v>
                </c:pt>
                <c:pt idx="956">
                  <c:v>-32209.559099824357</c:v>
                </c:pt>
                <c:pt idx="957">
                  <c:v>-29687.829784219924</c:v>
                </c:pt>
                <c:pt idx="958">
                  <c:v>-27899.978407398383</c:v>
                </c:pt>
                <c:pt idx="959">
                  <c:v>-28041.787802634852</c:v>
                </c:pt>
                <c:pt idx="960">
                  <c:v>-29827.884654719419</c:v>
                </c:pt>
                <c:pt idx="961">
                  <c:v>-29765.027202448488</c:v>
                </c:pt>
                <c:pt idx="962">
                  <c:v>-30885.964824187569</c:v>
                </c:pt>
                <c:pt idx="963">
                  <c:v>-29932.24164988026</c:v>
                </c:pt>
                <c:pt idx="964">
                  <c:v>-29048.384717086636</c:v>
                </c:pt>
                <c:pt idx="965">
                  <c:v>-26618.770617031256</c:v>
                </c:pt>
                <c:pt idx="966">
                  <c:v>-23333.606895092569</c:v>
                </c:pt>
                <c:pt idx="967">
                  <c:v>-17602.109994042916</c:v>
                </c:pt>
                <c:pt idx="968">
                  <c:v>-14145.010269904444</c:v>
                </c:pt>
                <c:pt idx="969">
                  <c:v>-11420.765828873104</c:v>
                </c:pt>
                <c:pt idx="970">
                  <c:v>-9296.5685666436893</c:v>
                </c:pt>
                <c:pt idx="971">
                  <c:v>-8439.7246564716388</c:v>
                </c:pt>
                <c:pt idx="972">
                  <c:v>-9418.064028384586</c:v>
                </c:pt>
                <c:pt idx="973">
                  <c:v>-8278.5803768117748</c:v>
                </c:pt>
                <c:pt idx="974">
                  <c:v>-7870.8029617211369</c:v>
                </c:pt>
                <c:pt idx="975">
                  <c:v>-6983.5349657378756</c:v>
                </c:pt>
                <c:pt idx="976">
                  <c:v>-3958.8854412846918</c:v>
                </c:pt>
                <c:pt idx="977">
                  <c:v>-4413.3607586804937</c:v>
                </c:pt>
                <c:pt idx="978">
                  <c:v>-4806.5686011400994</c:v>
                </c:pt>
                <c:pt idx="979">
                  <c:v>-4410.3993814238784</c:v>
                </c:pt>
                <c:pt idx="980">
                  <c:v>-3935.3603837681367</c:v>
                </c:pt>
                <c:pt idx="981">
                  <c:v>-6154.4920855451055</c:v>
                </c:pt>
                <c:pt idx="982">
                  <c:v>-6997.2343862194575</c:v>
                </c:pt>
                <c:pt idx="983">
                  <c:v>-2673.6656538931566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-798.29850441818542</c:v>
                </c:pt>
                <c:pt idx="999">
                  <c:v>0</c:v>
                </c:pt>
                <c:pt idx="1000">
                  <c:v>0</c:v>
                </c:pt>
                <c:pt idx="1001">
                  <c:v>-142.74871314769561</c:v>
                </c:pt>
                <c:pt idx="1002">
                  <c:v>-1400.0807329098748</c:v>
                </c:pt>
                <c:pt idx="1003">
                  <c:v>-2195.6844252495207</c:v>
                </c:pt>
                <c:pt idx="1004">
                  <c:v>-2664.5391284188663</c:v>
                </c:pt>
                <c:pt idx="1005">
                  <c:v>-1102.2952771357538</c:v>
                </c:pt>
                <c:pt idx="1006">
                  <c:v>-2615.2494362452562</c:v>
                </c:pt>
                <c:pt idx="1007">
                  <c:v>-4300.4755791302105</c:v>
                </c:pt>
                <c:pt idx="1008">
                  <c:v>-3382.0041169656761</c:v>
                </c:pt>
                <c:pt idx="1009">
                  <c:v>-6314.2936137778024</c:v>
                </c:pt>
                <c:pt idx="1010">
                  <c:v>-9016.9804519592144</c:v>
                </c:pt>
                <c:pt idx="1011">
                  <c:v>-10824.572483768507</c:v>
                </c:pt>
                <c:pt idx="1012">
                  <c:v>-11063.098485364011</c:v>
                </c:pt>
                <c:pt idx="1013">
                  <c:v>-10657.271069125994</c:v>
                </c:pt>
                <c:pt idx="1014">
                  <c:v>-12458.861341205235</c:v>
                </c:pt>
                <c:pt idx="1015">
                  <c:v>-12998.432951366834</c:v>
                </c:pt>
                <c:pt idx="1016">
                  <c:v>-14884.39103161158</c:v>
                </c:pt>
                <c:pt idx="1017">
                  <c:v>-12783.826333631408</c:v>
                </c:pt>
                <c:pt idx="1018">
                  <c:v>-15228.803571558808</c:v>
                </c:pt>
                <c:pt idx="1019">
                  <c:v>-22231.122214917632</c:v>
                </c:pt>
                <c:pt idx="1020">
                  <c:v>-25660.024404310039</c:v>
                </c:pt>
                <c:pt idx="1021">
                  <c:v>-27313.551435567089</c:v>
                </c:pt>
                <c:pt idx="1022">
                  <c:v>-28317.342652981522</c:v>
                </c:pt>
                <c:pt idx="1023">
                  <c:v>-30310.627946257497</c:v>
                </c:pt>
                <c:pt idx="1024">
                  <c:v>-34239.719404722928</c:v>
                </c:pt>
                <c:pt idx="1025">
                  <c:v>-36453.859613410212</c:v>
                </c:pt>
                <c:pt idx="1026">
                  <c:v>-37620.442931318343</c:v>
                </c:pt>
                <c:pt idx="1027">
                  <c:v>-40299.331454714185</c:v>
                </c:pt>
                <c:pt idx="1028">
                  <c:v>-42494.019887535185</c:v>
                </c:pt>
                <c:pt idx="1029">
                  <c:v>-44995.120746177876</c:v>
                </c:pt>
                <c:pt idx="1030">
                  <c:v>-48367.159660602978</c:v>
                </c:pt>
                <c:pt idx="1031">
                  <c:v>-48769.493331883124</c:v>
                </c:pt>
                <c:pt idx="1032">
                  <c:v>-46490.75478882053</c:v>
                </c:pt>
                <c:pt idx="1033">
                  <c:v>-47653.574521699593</c:v>
                </c:pt>
                <c:pt idx="1034">
                  <c:v>-47356.689254654193</c:v>
                </c:pt>
                <c:pt idx="1035">
                  <c:v>-47409.793633210407</c:v>
                </c:pt>
                <c:pt idx="1036">
                  <c:v>-48747.398706997832</c:v>
                </c:pt>
                <c:pt idx="1037">
                  <c:v>-51525.297146035969</c:v>
                </c:pt>
                <c:pt idx="1038">
                  <c:v>-52904.641087416079</c:v>
                </c:pt>
                <c:pt idx="1039">
                  <c:v>-54131.252201360665</c:v>
                </c:pt>
                <c:pt idx="1040">
                  <c:v>-56908.037048367405</c:v>
                </c:pt>
                <c:pt idx="1041">
                  <c:v>-57935.33712584422</c:v>
                </c:pt>
                <c:pt idx="1042">
                  <c:v>-59607.140726924496</c:v>
                </c:pt>
                <c:pt idx="1043">
                  <c:v>-58306.20573665922</c:v>
                </c:pt>
                <c:pt idx="1044">
                  <c:v>-57164.464720385775</c:v>
                </c:pt>
                <c:pt idx="1045">
                  <c:v>-51907.883765977625</c:v>
                </c:pt>
                <c:pt idx="1046">
                  <c:v>-47394.952829460999</c:v>
                </c:pt>
                <c:pt idx="1047">
                  <c:v>-46770.730520720106</c:v>
                </c:pt>
                <c:pt idx="1048">
                  <c:v>-47169.010711572628</c:v>
                </c:pt>
                <c:pt idx="1049">
                  <c:v>-45261.638676330847</c:v>
                </c:pt>
                <c:pt idx="1050">
                  <c:v>-43212.307779309413</c:v>
                </c:pt>
                <c:pt idx="1051">
                  <c:v>-40695.223744003801</c:v>
                </c:pt>
                <c:pt idx="1052">
                  <c:v>-43144.402714632386</c:v>
                </c:pt>
                <c:pt idx="1053">
                  <c:v>-38711.484149228214</c:v>
                </c:pt>
                <c:pt idx="1054">
                  <c:v>-40323.316731326173</c:v>
                </c:pt>
                <c:pt idx="1055">
                  <c:v>-45051.418940075542</c:v>
                </c:pt>
                <c:pt idx="1056">
                  <c:v>-45239.736007484753</c:v>
                </c:pt>
                <c:pt idx="1057">
                  <c:v>-44673.863804335517</c:v>
                </c:pt>
                <c:pt idx="1058">
                  <c:v>-45050.009509274038</c:v>
                </c:pt>
                <c:pt idx="1059">
                  <c:v>-46875.143097195658</c:v>
                </c:pt>
                <c:pt idx="1060">
                  <c:v>-47276.725110288426</c:v>
                </c:pt>
                <c:pt idx="1061">
                  <c:v>-50145.175575672562</c:v>
                </c:pt>
                <c:pt idx="1062">
                  <c:v>-50517.231131102977</c:v>
                </c:pt>
                <c:pt idx="1063">
                  <c:v>-49321.259353732181</c:v>
                </c:pt>
                <c:pt idx="1064">
                  <c:v>-46044.488278060853</c:v>
                </c:pt>
                <c:pt idx="1065">
                  <c:v>-46500.400870716745</c:v>
                </c:pt>
                <c:pt idx="1066">
                  <c:v>-45798.120570312676</c:v>
                </c:pt>
                <c:pt idx="1067">
                  <c:v>-48512.372785845109</c:v>
                </c:pt>
                <c:pt idx="1068">
                  <c:v>-44755.274308868837</c:v>
                </c:pt>
                <c:pt idx="1069">
                  <c:v>-41248.433046842772</c:v>
                </c:pt>
                <c:pt idx="1070">
                  <c:v>-41658.728074066115</c:v>
                </c:pt>
                <c:pt idx="1071">
                  <c:v>-42951.480261189332</c:v>
                </c:pt>
                <c:pt idx="1072">
                  <c:v>-44393.087127713057</c:v>
                </c:pt>
                <c:pt idx="1073">
                  <c:v>-45116.560497766171</c:v>
                </c:pt>
                <c:pt idx="1074">
                  <c:v>-45682.203539412199</c:v>
                </c:pt>
                <c:pt idx="1075">
                  <c:v>-47989.796546086014</c:v>
                </c:pt>
                <c:pt idx="1076">
                  <c:v>-49274.142129559179</c:v>
                </c:pt>
                <c:pt idx="1077">
                  <c:v>-49142.264525640734</c:v>
                </c:pt>
                <c:pt idx="1078">
                  <c:v>-46525.890450422012</c:v>
                </c:pt>
                <c:pt idx="1079">
                  <c:v>-46381.08753477125</c:v>
                </c:pt>
                <c:pt idx="1080">
                  <c:v>-39415.016012434491</c:v>
                </c:pt>
                <c:pt idx="1081">
                  <c:v>-36783.751008732994</c:v>
                </c:pt>
                <c:pt idx="1082">
                  <c:v>-34910.053378190212</c:v>
                </c:pt>
                <c:pt idx="1083">
                  <c:v>-32812.525139228732</c:v>
                </c:pt>
                <c:pt idx="1084">
                  <c:v>-24902.176132609326</c:v>
                </c:pt>
                <c:pt idx="1085">
                  <c:v>-20974.601394121313</c:v>
                </c:pt>
                <c:pt idx="1086">
                  <c:v>-20158.178666262887</c:v>
                </c:pt>
                <c:pt idx="1087">
                  <c:v>-20880.571095767762</c:v>
                </c:pt>
                <c:pt idx="1088">
                  <c:v>-23258.703627575193</c:v>
                </c:pt>
                <c:pt idx="1089">
                  <c:v>-22366.555548904842</c:v>
                </c:pt>
                <c:pt idx="1090">
                  <c:v>-20285.342308286617</c:v>
                </c:pt>
                <c:pt idx="1091">
                  <c:v>-19210.925611706258</c:v>
                </c:pt>
                <c:pt idx="1092">
                  <c:v>-21186.603448237016</c:v>
                </c:pt>
                <c:pt idx="1093">
                  <c:v>-23647.094434799321</c:v>
                </c:pt>
                <c:pt idx="1094">
                  <c:v>-26109.933612622859</c:v>
                </c:pt>
                <c:pt idx="1095">
                  <c:v>-28132.891267008421</c:v>
                </c:pt>
                <c:pt idx="1096">
                  <c:v>-29737.888965682159</c:v>
                </c:pt>
                <c:pt idx="1097">
                  <c:v>-30880.680567985357</c:v>
                </c:pt>
                <c:pt idx="1098">
                  <c:v>-29872.651140096696</c:v>
                </c:pt>
                <c:pt idx="1099">
                  <c:v>-33111.205293652005</c:v>
                </c:pt>
                <c:pt idx="1100">
                  <c:v>-32539.46776560953</c:v>
                </c:pt>
                <c:pt idx="1101">
                  <c:v>-32756.561648912873</c:v>
                </c:pt>
                <c:pt idx="1102">
                  <c:v>-32421.282891754428</c:v>
                </c:pt>
                <c:pt idx="1103">
                  <c:v>-31900.063569690417</c:v>
                </c:pt>
                <c:pt idx="1104">
                  <c:v>-31021.092563971506</c:v>
                </c:pt>
                <c:pt idx="1105">
                  <c:v>-28436.903844621134</c:v>
                </c:pt>
                <c:pt idx="1106">
                  <c:v>-29508.67225781309</c:v>
                </c:pt>
                <c:pt idx="1107">
                  <c:v>-32285.990869621721</c:v>
                </c:pt>
                <c:pt idx="1108">
                  <c:v>-28894.212013235272</c:v>
                </c:pt>
                <c:pt idx="1109">
                  <c:v>-27246.079969344279</c:v>
                </c:pt>
                <c:pt idx="1110">
                  <c:v>-26943.197541872079</c:v>
                </c:pt>
                <c:pt idx="1111">
                  <c:v>-23153.665302805282</c:v>
                </c:pt>
                <c:pt idx="1112">
                  <c:v>-19961.000877837087</c:v>
                </c:pt>
                <c:pt idx="1113">
                  <c:v>-18015.705425698685</c:v>
                </c:pt>
                <c:pt idx="1114">
                  <c:v>-14147.648956174888</c:v>
                </c:pt>
                <c:pt idx="1115">
                  <c:v>-7627.5717031679824</c:v>
                </c:pt>
                <c:pt idx="1116">
                  <c:v>-4069.0355689364405</c:v>
                </c:pt>
                <c:pt idx="1117">
                  <c:v>-1449.4859004727059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-135.70734021895623</c:v>
                </c:pt>
                <c:pt idx="1139">
                  <c:v>0</c:v>
                </c:pt>
                <c:pt idx="1140">
                  <c:v>-772.7190106286007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-674.44594857153425</c:v>
                </c:pt>
                <c:pt idx="1159">
                  <c:v>-984.04626846614701</c:v>
                </c:pt>
                <c:pt idx="1160">
                  <c:v>0</c:v>
                </c:pt>
                <c:pt idx="1161">
                  <c:v>-1761.8610107221175</c:v>
                </c:pt>
                <c:pt idx="1162">
                  <c:v>-3298.2917485153521</c:v>
                </c:pt>
                <c:pt idx="1163">
                  <c:v>-5261.7303923187819</c:v>
                </c:pt>
                <c:pt idx="1164">
                  <c:v>-7111.9483232160283</c:v>
                </c:pt>
                <c:pt idx="1165">
                  <c:v>-8449.475250344165</c:v>
                </c:pt>
                <c:pt idx="1166">
                  <c:v>-8824.4215059010239</c:v>
                </c:pt>
                <c:pt idx="1167">
                  <c:v>-9968.987232074629</c:v>
                </c:pt>
                <c:pt idx="1168">
                  <c:v>-11211.029255900474</c:v>
                </c:pt>
                <c:pt idx="1169">
                  <c:v>-12181.424738226056</c:v>
                </c:pt>
                <c:pt idx="1170">
                  <c:v>-13336.764218635588</c:v>
                </c:pt>
                <c:pt idx="1171">
                  <c:v>-13112.837590164811</c:v>
                </c:pt>
                <c:pt idx="1172">
                  <c:v>-14743.632624651429</c:v>
                </c:pt>
                <c:pt idx="1173">
                  <c:v>-16843.059793613065</c:v>
                </c:pt>
                <c:pt idx="1174">
                  <c:v>-18533.473288432295</c:v>
                </c:pt>
                <c:pt idx="1175">
                  <c:v>-20766.655615112781</c:v>
                </c:pt>
                <c:pt idx="1176">
                  <c:v>-20180.064069981796</c:v>
                </c:pt>
                <c:pt idx="1177">
                  <c:v>-21185.831837545073</c:v>
                </c:pt>
                <c:pt idx="1178">
                  <c:v>-22159.249211219983</c:v>
                </c:pt>
                <c:pt idx="1179">
                  <c:v>-23068.965745693549</c:v>
                </c:pt>
                <c:pt idx="1180">
                  <c:v>-23919.651441430258</c:v>
                </c:pt>
                <c:pt idx="1181">
                  <c:v>-25183.030431847168</c:v>
                </c:pt>
                <c:pt idx="1182">
                  <c:v>-27216.13583404306</c:v>
                </c:pt>
                <c:pt idx="1183">
                  <c:v>-31108.927239576082</c:v>
                </c:pt>
                <c:pt idx="1184">
                  <c:v>-32438.147531144117</c:v>
                </c:pt>
                <c:pt idx="1185">
                  <c:v>-36621.187745164985</c:v>
                </c:pt>
                <c:pt idx="1186">
                  <c:v>-39690.967517510937</c:v>
                </c:pt>
                <c:pt idx="1187">
                  <c:v>-41584.619353169466</c:v>
                </c:pt>
                <c:pt idx="1188">
                  <c:v>-45103.43418876559</c:v>
                </c:pt>
                <c:pt idx="1189">
                  <c:v>-47396.673321772105</c:v>
                </c:pt>
                <c:pt idx="1190">
                  <c:v>-50273.790460813092</c:v>
                </c:pt>
                <c:pt idx="1191">
                  <c:v>-52981.292654132201</c:v>
                </c:pt>
                <c:pt idx="1192">
                  <c:v>-53281.814937545292</c:v>
                </c:pt>
                <c:pt idx="1193">
                  <c:v>-55145.573736793274</c:v>
                </c:pt>
                <c:pt idx="1194">
                  <c:v>-59947.712238247826</c:v>
                </c:pt>
                <c:pt idx="1195">
                  <c:v>-61400.174695114882</c:v>
                </c:pt>
                <c:pt idx="1196">
                  <c:v>-63024.065435507713</c:v>
                </c:pt>
                <c:pt idx="1197">
                  <c:v>-65893.782434878012</c:v>
                </c:pt>
                <c:pt idx="1198">
                  <c:v>-69906.542269003126</c:v>
                </c:pt>
                <c:pt idx="1199">
                  <c:v>-73165.40310209553</c:v>
                </c:pt>
                <c:pt idx="1200">
                  <c:v>-74317.27643477227</c:v>
                </c:pt>
                <c:pt idx="1201">
                  <c:v>-76568.426842684479</c:v>
                </c:pt>
                <c:pt idx="1202">
                  <c:v>-78972.498114610004</c:v>
                </c:pt>
                <c:pt idx="1203">
                  <c:v>-79871.549478582412</c:v>
                </c:pt>
                <c:pt idx="1204">
                  <c:v>-80102.850847794733</c:v>
                </c:pt>
                <c:pt idx="1205">
                  <c:v>-78930.750887914328</c:v>
                </c:pt>
                <c:pt idx="1206">
                  <c:v>-80513.639042963157</c:v>
                </c:pt>
                <c:pt idx="1207">
                  <c:v>-82252.24344656161</c:v>
                </c:pt>
                <c:pt idx="1208">
                  <c:v>-83412.332042345472</c:v>
                </c:pt>
                <c:pt idx="1209">
                  <c:v>-82966.263659468648</c:v>
                </c:pt>
                <c:pt idx="1210">
                  <c:v>-80994.737726062871</c:v>
                </c:pt>
                <c:pt idx="1211">
                  <c:v>-82376.829784045462</c:v>
                </c:pt>
                <c:pt idx="1212">
                  <c:v>-83456.017914184893</c:v>
                </c:pt>
                <c:pt idx="1213">
                  <c:v>-82491.989665412868</c:v>
                </c:pt>
                <c:pt idx="1214">
                  <c:v>-82697.931362471034</c:v>
                </c:pt>
                <c:pt idx="1215">
                  <c:v>-80275.223465420291</c:v>
                </c:pt>
                <c:pt idx="1216">
                  <c:v>-79979.363144764633</c:v>
                </c:pt>
                <c:pt idx="1217">
                  <c:v>-80092.813881080758</c:v>
                </c:pt>
                <c:pt idx="1218">
                  <c:v>-78661.649129019643</c:v>
                </c:pt>
                <c:pt idx="1219">
                  <c:v>-77043.203199122465</c:v>
                </c:pt>
                <c:pt idx="1220">
                  <c:v>-77303.792224125718</c:v>
                </c:pt>
                <c:pt idx="1221">
                  <c:v>-77012.943622020219</c:v>
                </c:pt>
                <c:pt idx="1222">
                  <c:v>-76306.761188219913</c:v>
                </c:pt>
                <c:pt idx="1223">
                  <c:v>-76126.265937975302</c:v>
                </c:pt>
                <c:pt idx="1224">
                  <c:v>-76437.702606181643</c:v>
                </c:pt>
                <c:pt idx="1225">
                  <c:v>-76160.127954711454</c:v>
                </c:pt>
                <c:pt idx="1226">
                  <c:v>-74012.436338350366</c:v>
                </c:pt>
                <c:pt idx="1227">
                  <c:v>-73853.918370792686</c:v>
                </c:pt>
                <c:pt idx="1228">
                  <c:v>-73198.985610743883</c:v>
                </c:pt>
                <c:pt idx="1229">
                  <c:v>-72466.011592041788</c:v>
                </c:pt>
                <c:pt idx="1230">
                  <c:v>-73166.671964554494</c:v>
                </c:pt>
                <c:pt idx="1231">
                  <c:v>-72181.181707291777</c:v>
                </c:pt>
                <c:pt idx="1232">
                  <c:v>-75054.659416772527</c:v>
                </c:pt>
                <c:pt idx="1233">
                  <c:v>-78577.735103348386</c:v>
                </c:pt>
                <c:pt idx="1234">
                  <c:v>-78892.839981457975</c:v>
                </c:pt>
                <c:pt idx="1235">
                  <c:v>-74585.420223975234</c:v>
                </c:pt>
                <c:pt idx="1236">
                  <c:v>-68620.288585021626</c:v>
                </c:pt>
                <c:pt idx="1237">
                  <c:v>-68074.563038886932</c:v>
                </c:pt>
                <c:pt idx="1238">
                  <c:v>-67292.805031271171</c:v>
                </c:pt>
                <c:pt idx="1239">
                  <c:v>-67030.359738203435</c:v>
                </c:pt>
                <c:pt idx="1240">
                  <c:v>-70890.630504066372</c:v>
                </c:pt>
                <c:pt idx="1241">
                  <c:v>-71108.252214294538</c:v>
                </c:pt>
                <c:pt idx="1242">
                  <c:v>-71571.271800831426</c:v>
                </c:pt>
                <c:pt idx="1243">
                  <c:v>-72026.542512703338</c:v>
                </c:pt>
                <c:pt idx="1244">
                  <c:v>-73330.230846921098</c:v>
                </c:pt>
                <c:pt idx="1245">
                  <c:v>-73038.174396105198</c:v>
                </c:pt>
                <c:pt idx="1246">
                  <c:v>-76169.243808252388</c:v>
                </c:pt>
                <c:pt idx="1247">
                  <c:v>-76646.22858841483</c:v>
                </c:pt>
                <c:pt idx="1248">
                  <c:v>-76254.643629823448</c:v>
                </c:pt>
                <c:pt idx="1249">
                  <c:v>-75673.113975325818</c:v>
                </c:pt>
                <c:pt idx="1250">
                  <c:v>-76368.295448283592</c:v>
                </c:pt>
                <c:pt idx="1251">
                  <c:v>-77512.110632669079</c:v>
                </c:pt>
                <c:pt idx="1252">
                  <c:v>-77816.2298474579</c:v>
                </c:pt>
                <c:pt idx="1253">
                  <c:v>-80610.015317764162</c:v>
                </c:pt>
                <c:pt idx="1254">
                  <c:v>-84681.808979044392</c:v>
                </c:pt>
                <c:pt idx="1255">
                  <c:v>-84546.066716922971</c:v>
                </c:pt>
                <c:pt idx="1256">
                  <c:v>-85005.166193879908</c:v>
                </c:pt>
                <c:pt idx="1257">
                  <c:v>-85181.772111766943</c:v>
                </c:pt>
                <c:pt idx="1258">
                  <c:v>-87487.944232931972</c:v>
                </c:pt>
                <c:pt idx="1259">
                  <c:v>-88263.156115050893</c:v>
                </c:pt>
                <c:pt idx="1260">
                  <c:v>-89126.262023220494</c:v>
                </c:pt>
                <c:pt idx="1261">
                  <c:v>-91072.929707554533</c:v>
                </c:pt>
                <c:pt idx="1262">
                  <c:v>-94044.720140849589</c:v>
                </c:pt>
                <c:pt idx="1263">
                  <c:v>-96128.142213404368</c:v>
                </c:pt>
                <c:pt idx="1264">
                  <c:v>-96581.951807159348</c:v>
                </c:pt>
                <c:pt idx="1265">
                  <c:v>-97515.111548774876</c:v>
                </c:pt>
                <c:pt idx="1266">
                  <c:v>-98805.244194926388</c:v>
                </c:pt>
                <c:pt idx="1267">
                  <c:v>-99354.061755667615</c:v>
                </c:pt>
                <c:pt idx="1268">
                  <c:v>-100887.95804879798</c:v>
                </c:pt>
                <c:pt idx="1269">
                  <c:v>-103134.74566187202</c:v>
                </c:pt>
                <c:pt idx="1270">
                  <c:v>-102579.17299121094</c:v>
                </c:pt>
                <c:pt idx="1271">
                  <c:v>-103890.39687490907</c:v>
                </c:pt>
                <c:pt idx="1272">
                  <c:v>-104858.41836083843</c:v>
                </c:pt>
                <c:pt idx="1273">
                  <c:v>-104113.14002438937</c:v>
                </c:pt>
                <c:pt idx="1274">
                  <c:v>-104960.89955136976</c:v>
                </c:pt>
                <c:pt idx="1275">
                  <c:v>-104974.25700309967</c:v>
                </c:pt>
                <c:pt idx="1276">
                  <c:v>-103919.40418222384</c:v>
                </c:pt>
                <c:pt idx="1277">
                  <c:v>-104728.98258539637</c:v>
                </c:pt>
                <c:pt idx="1278">
                  <c:v>-102465.2913280605</c:v>
                </c:pt>
                <c:pt idx="1279">
                  <c:v>-101288.37696403233</c:v>
                </c:pt>
                <c:pt idx="1280">
                  <c:v>-98403.226792566638</c:v>
                </c:pt>
                <c:pt idx="1281">
                  <c:v>-99440.102384311642</c:v>
                </c:pt>
                <c:pt idx="1282">
                  <c:v>-99200.74408249394</c:v>
                </c:pt>
                <c:pt idx="1283">
                  <c:v>-98858.453860044203</c:v>
                </c:pt>
                <c:pt idx="1284">
                  <c:v>-96653.333426077035</c:v>
                </c:pt>
                <c:pt idx="1285">
                  <c:v>-97989.396320659478</c:v>
                </c:pt>
                <c:pt idx="1286">
                  <c:v>-98696.902106390538</c:v>
                </c:pt>
                <c:pt idx="1287">
                  <c:v>-98997.906805935578</c:v>
                </c:pt>
                <c:pt idx="1288">
                  <c:v>-96385.624734632423</c:v>
                </c:pt>
                <c:pt idx="1289">
                  <c:v>-96286.331265957488</c:v>
                </c:pt>
                <c:pt idx="1290">
                  <c:v>-96816.878005267106</c:v>
                </c:pt>
                <c:pt idx="1291">
                  <c:v>-97074.370115872429</c:v>
                </c:pt>
                <c:pt idx="1292">
                  <c:v>-95834.371841222208</c:v>
                </c:pt>
                <c:pt idx="1293">
                  <c:v>-95604.069663251663</c:v>
                </c:pt>
                <c:pt idx="1294">
                  <c:v>-96117.202669694772</c:v>
                </c:pt>
                <c:pt idx="1295">
                  <c:v>-94966.198562729391</c:v>
                </c:pt>
                <c:pt idx="1296">
                  <c:v>-86421.090114741892</c:v>
                </c:pt>
                <c:pt idx="1297">
                  <c:v>-80695.772166266717</c:v>
                </c:pt>
                <c:pt idx="1298">
                  <c:v>-67122.326146907406</c:v>
                </c:pt>
                <c:pt idx="1299">
                  <c:v>-61286.06137288348</c:v>
                </c:pt>
                <c:pt idx="1300">
                  <c:v>-60243.612387089735</c:v>
                </c:pt>
                <c:pt idx="1301">
                  <c:v>-59440.188432177492</c:v>
                </c:pt>
                <c:pt idx="1302">
                  <c:v>-58263.199461711025</c:v>
                </c:pt>
                <c:pt idx="1303">
                  <c:v>-61196.783462312182</c:v>
                </c:pt>
                <c:pt idx="1304">
                  <c:v>-63107.459664004629</c:v>
                </c:pt>
                <c:pt idx="1305">
                  <c:v>-69652.804073237989</c:v>
                </c:pt>
                <c:pt idx="1306">
                  <c:v>-68084.221903931277</c:v>
                </c:pt>
                <c:pt idx="1307">
                  <c:v>-64442.570390237997</c:v>
                </c:pt>
                <c:pt idx="1308">
                  <c:v>-59571.911195022942</c:v>
                </c:pt>
                <c:pt idx="1309">
                  <c:v>-56718.107704832822</c:v>
                </c:pt>
                <c:pt idx="1310">
                  <c:v>-51773.930504074589</c:v>
                </c:pt>
                <c:pt idx="1311">
                  <c:v>-52960.991826418409</c:v>
                </c:pt>
                <c:pt idx="1312">
                  <c:v>-57297.050050095</c:v>
                </c:pt>
                <c:pt idx="1313">
                  <c:v>-58796.303854096848</c:v>
                </c:pt>
                <c:pt idx="1314">
                  <c:v>-61789.498710644344</c:v>
                </c:pt>
                <c:pt idx="1315">
                  <c:v>-62995.965626019184</c:v>
                </c:pt>
                <c:pt idx="1316">
                  <c:v>-58565.747390036435</c:v>
                </c:pt>
                <c:pt idx="1317">
                  <c:v>-57600.215802851584</c:v>
                </c:pt>
                <c:pt idx="1318">
                  <c:v>-56210.072717185889</c:v>
                </c:pt>
                <c:pt idx="1319">
                  <c:v>-52563.800972311503</c:v>
                </c:pt>
                <c:pt idx="1320">
                  <c:v>-52565.210695162881</c:v>
                </c:pt>
                <c:pt idx="1321">
                  <c:v>-49688.237616254337</c:v>
                </c:pt>
                <c:pt idx="1322">
                  <c:v>-50149.628792082251</c:v>
                </c:pt>
                <c:pt idx="1323">
                  <c:v>-49312.588007963881</c:v>
                </c:pt>
                <c:pt idx="1324">
                  <c:v>-45177.022449499993</c:v>
                </c:pt>
                <c:pt idx="1325">
                  <c:v>-42846.533494174895</c:v>
                </c:pt>
                <c:pt idx="1326">
                  <c:v>-40441.637544517514</c:v>
                </c:pt>
                <c:pt idx="1327">
                  <c:v>-42845.023226105506</c:v>
                </c:pt>
                <c:pt idx="1328">
                  <c:v>-42010.05861154796</c:v>
                </c:pt>
                <c:pt idx="1329">
                  <c:v>-40810.033084604584</c:v>
                </c:pt>
                <c:pt idx="1330">
                  <c:v>-40363.370172270937</c:v>
                </c:pt>
                <c:pt idx="1331">
                  <c:v>-38770.13276668355</c:v>
                </c:pt>
                <c:pt idx="1332">
                  <c:v>-35286.795566679393</c:v>
                </c:pt>
                <c:pt idx="1333">
                  <c:v>-31403.97173053442</c:v>
                </c:pt>
                <c:pt idx="1334">
                  <c:v>-28518.682649649883</c:v>
                </c:pt>
                <c:pt idx="1335">
                  <c:v>-26325.223172873644</c:v>
                </c:pt>
                <c:pt idx="1336">
                  <c:v>-27042.426151215361</c:v>
                </c:pt>
                <c:pt idx="1337">
                  <c:v>-23563.0787060437</c:v>
                </c:pt>
                <c:pt idx="1338">
                  <c:v>-20050.810100176554</c:v>
                </c:pt>
                <c:pt idx="1339">
                  <c:v>-19626.803238347024</c:v>
                </c:pt>
                <c:pt idx="1340">
                  <c:v>-17359.53651571376</c:v>
                </c:pt>
                <c:pt idx="1341">
                  <c:v>-24209.61336356933</c:v>
                </c:pt>
                <c:pt idx="1342">
                  <c:v>-23401.388487331566</c:v>
                </c:pt>
                <c:pt idx="1343">
                  <c:v>-19973.185344489677</c:v>
                </c:pt>
                <c:pt idx="1344">
                  <c:v>-23813.375996302497</c:v>
                </c:pt>
                <c:pt idx="1345">
                  <c:v>-20037.770746361297</c:v>
                </c:pt>
                <c:pt idx="1346">
                  <c:v>-19131.669138873916</c:v>
                </c:pt>
                <c:pt idx="1347">
                  <c:v>-26422.809331827721</c:v>
                </c:pt>
                <c:pt idx="1348">
                  <c:v>-24869.463027432786</c:v>
                </c:pt>
                <c:pt idx="1349">
                  <c:v>-24304.38688411532</c:v>
                </c:pt>
                <c:pt idx="1350">
                  <c:v>-24963.631866727617</c:v>
                </c:pt>
                <c:pt idx="1351">
                  <c:v>-21619.528972104901</c:v>
                </c:pt>
                <c:pt idx="1352">
                  <c:v>-19315.415017159918</c:v>
                </c:pt>
                <c:pt idx="1353">
                  <c:v>-16536.138496404041</c:v>
                </c:pt>
                <c:pt idx="1354">
                  <c:v>-17253.740155424439</c:v>
                </c:pt>
                <c:pt idx="1355">
                  <c:v>-14426.848360492797</c:v>
                </c:pt>
                <c:pt idx="1356">
                  <c:v>-13215.23274567019</c:v>
                </c:pt>
                <c:pt idx="1357">
                  <c:v>-11216.863372805208</c:v>
                </c:pt>
                <c:pt idx="1358">
                  <c:v>-9103.7374920787388</c:v>
                </c:pt>
                <c:pt idx="1359">
                  <c:v>-10732.557917429986</c:v>
                </c:pt>
                <c:pt idx="1360">
                  <c:v>-8329.3012772354559</c:v>
                </c:pt>
                <c:pt idx="1361">
                  <c:v>-5284.0980863754812</c:v>
                </c:pt>
                <c:pt idx="1362">
                  <c:v>-4438.4261440905102</c:v>
                </c:pt>
                <c:pt idx="1363">
                  <c:v>-4548.9309963928827</c:v>
                </c:pt>
                <c:pt idx="1364">
                  <c:v>-2905.3371115695104</c:v>
                </c:pt>
                <c:pt idx="1365">
                  <c:v>-3962.8822203573145</c:v>
                </c:pt>
                <c:pt idx="1366">
                  <c:v>-3035.0482794363547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-916.78607257421481</c:v>
                </c:pt>
                <c:pt idx="1634">
                  <c:v>-1668.4679976410423</c:v>
                </c:pt>
                <c:pt idx="1635">
                  <c:v>-1591.9198523863311</c:v>
                </c:pt>
                <c:pt idx="1636">
                  <c:v>-1105.2106316384959</c:v>
                </c:pt>
                <c:pt idx="1637">
                  <c:v>-2318.42505862486</c:v>
                </c:pt>
                <c:pt idx="1638">
                  <c:v>-2845.5279499827084</c:v>
                </c:pt>
                <c:pt idx="1639">
                  <c:v>-3689.4009910329405</c:v>
                </c:pt>
                <c:pt idx="1640">
                  <c:v>-4623.4291290639148</c:v>
                </c:pt>
                <c:pt idx="1641">
                  <c:v>-5698.450793014491</c:v>
                </c:pt>
                <c:pt idx="1642">
                  <c:v>-6548.1197438979134</c:v>
                </c:pt>
                <c:pt idx="1643">
                  <c:v>-6931.469296176183</c:v>
                </c:pt>
                <c:pt idx="1644">
                  <c:v>-8748.7494328540506</c:v>
                </c:pt>
                <c:pt idx="1645">
                  <c:v>-9502.9371850678035</c:v>
                </c:pt>
                <c:pt idx="1646">
                  <c:v>-9628.4248812139449</c:v>
                </c:pt>
                <c:pt idx="1647">
                  <c:v>-10254.857682993848</c:v>
                </c:pt>
                <c:pt idx="1648">
                  <c:v>-10545.418555651937</c:v>
                </c:pt>
                <c:pt idx="1649">
                  <c:v>-10582.54722473416</c:v>
                </c:pt>
                <c:pt idx="1650">
                  <c:v>-10782.820417210572</c:v>
                </c:pt>
                <c:pt idx="1651">
                  <c:v>-10987.551981150193</c:v>
                </c:pt>
                <c:pt idx="1652">
                  <c:v>-10519.601078742338</c:v>
                </c:pt>
                <c:pt idx="1653">
                  <c:v>-10191.992431907049</c:v>
                </c:pt>
                <c:pt idx="1654">
                  <c:v>-10118.460426979487</c:v>
                </c:pt>
                <c:pt idx="1655">
                  <c:v>-9606.5046540894491</c:v>
                </c:pt>
                <c:pt idx="1656">
                  <c:v>-7781.1541209335401</c:v>
                </c:pt>
                <c:pt idx="1657">
                  <c:v>-5198.2273414868114</c:v>
                </c:pt>
                <c:pt idx="1658">
                  <c:v>-3925.4065805723812</c:v>
                </c:pt>
                <c:pt idx="1659">
                  <c:v>-2582.4728741497497</c:v>
                </c:pt>
                <c:pt idx="1660">
                  <c:v>-1701.6181382786142</c:v>
                </c:pt>
                <c:pt idx="1661">
                  <c:v>-2313.7806653421535</c:v>
                </c:pt>
                <c:pt idx="1662">
                  <c:v>-1697.446359256006</c:v>
                </c:pt>
                <c:pt idx="1663">
                  <c:v>-1971.943474994725</c:v>
                </c:pt>
                <c:pt idx="1664">
                  <c:v>-2588.3991982499028</c:v>
                </c:pt>
                <c:pt idx="1665">
                  <c:v>-4393.9711116770204</c:v>
                </c:pt>
                <c:pt idx="1666">
                  <c:v>-6476.3602663573529</c:v>
                </c:pt>
                <c:pt idx="1667">
                  <c:v>-8568.4225820053107</c:v>
                </c:pt>
                <c:pt idx="1668">
                  <c:v>-10107.102116429211</c:v>
                </c:pt>
                <c:pt idx="1669">
                  <c:v>-13292.356692199361</c:v>
                </c:pt>
                <c:pt idx="1670">
                  <c:v>-15813.193664712175</c:v>
                </c:pt>
                <c:pt idx="1671">
                  <c:v>-19152.512479886602</c:v>
                </c:pt>
                <c:pt idx="1672">
                  <c:v>-21871.451656765872</c:v>
                </c:pt>
                <c:pt idx="1673">
                  <c:v>-24857.846903553425</c:v>
                </c:pt>
                <c:pt idx="1674">
                  <c:v>-28986.200463571786</c:v>
                </c:pt>
                <c:pt idx="1675">
                  <c:v>-31216.972623178117</c:v>
                </c:pt>
                <c:pt idx="1676">
                  <c:v>-35400.927230444649</c:v>
                </c:pt>
                <c:pt idx="1677">
                  <c:v>-37944.552974166203</c:v>
                </c:pt>
                <c:pt idx="1678">
                  <c:v>-39330.207599129048</c:v>
                </c:pt>
                <c:pt idx="1679">
                  <c:v>-42226.524827385379</c:v>
                </c:pt>
                <c:pt idx="1680">
                  <c:v>-44350.716659013386</c:v>
                </c:pt>
                <c:pt idx="1681">
                  <c:v>-44736.81323374396</c:v>
                </c:pt>
                <c:pt idx="1682">
                  <c:v>-46266.412288649</c:v>
                </c:pt>
                <c:pt idx="1683">
                  <c:v>-46057.412353883919</c:v>
                </c:pt>
                <c:pt idx="1684">
                  <c:v>-45975.325009315959</c:v>
                </c:pt>
                <c:pt idx="1685">
                  <c:v>-46203.065585906967</c:v>
                </c:pt>
                <c:pt idx="1686">
                  <c:v>-45402.436485089624</c:v>
                </c:pt>
                <c:pt idx="1687">
                  <c:v>-44651.139464735847</c:v>
                </c:pt>
                <c:pt idx="1688">
                  <c:v>-43784.100676437942</c:v>
                </c:pt>
                <c:pt idx="1689">
                  <c:v>-41234.555386961576</c:v>
                </c:pt>
                <c:pt idx="1690">
                  <c:v>-39063.577356238442</c:v>
                </c:pt>
                <c:pt idx="1691">
                  <c:v>-36416.601405463574</c:v>
                </c:pt>
                <c:pt idx="1692">
                  <c:v>-33254.243988728995</c:v>
                </c:pt>
                <c:pt idx="1693">
                  <c:v>-29764.871501761911</c:v>
                </c:pt>
                <c:pt idx="1694">
                  <c:v>-26594.275514843655</c:v>
                </c:pt>
                <c:pt idx="1695">
                  <c:v>-24482.011166794517</c:v>
                </c:pt>
                <c:pt idx="1696">
                  <c:v>-23027.260613924329</c:v>
                </c:pt>
                <c:pt idx="1697">
                  <c:v>-21551.024894030081</c:v>
                </c:pt>
                <c:pt idx="1698">
                  <c:v>-19915.415845814812</c:v>
                </c:pt>
                <c:pt idx="1699">
                  <c:v>-18773.625976113315</c:v>
                </c:pt>
                <c:pt idx="1700">
                  <c:v>-19444.732005376532</c:v>
                </c:pt>
                <c:pt idx="1701">
                  <c:v>-19469.990085205078</c:v>
                </c:pt>
                <c:pt idx="1702">
                  <c:v>-19215.071705174159</c:v>
                </c:pt>
                <c:pt idx="1703">
                  <c:v>-20477.013541356871</c:v>
                </c:pt>
                <c:pt idx="1704">
                  <c:v>-20831.482455733327</c:v>
                </c:pt>
                <c:pt idx="1705">
                  <c:v>-21946.44908773007</c:v>
                </c:pt>
                <c:pt idx="1706">
                  <c:v>-22038.075428276916</c:v>
                </c:pt>
                <c:pt idx="1707">
                  <c:v>-20678.704952395656</c:v>
                </c:pt>
                <c:pt idx="1708">
                  <c:v>-19942.965124336566</c:v>
                </c:pt>
                <c:pt idx="1709">
                  <c:v>-19682.767463462969</c:v>
                </c:pt>
                <c:pt idx="1710">
                  <c:v>-20704.484120661349</c:v>
                </c:pt>
                <c:pt idx="1711">
                  <c:v>-21397.126660131617</c:v>
                </c:pt>
                <c:pt idx="1712">
                  <c:v>-21890.293907190317</c:v>
                </c:pt>
                <c:pt idx="1713">
                  <c:v>-22144.710180342605</c:v>
                </c:pt>
                <c:pt idx="1714">
                  <c:v>-22233.822740792399</c:v>
                </c:pt>
                <c:pt idx="1715">
                  <c:v>-23302.201650335024</c:v>
                </c:pt>
                <c:pt idx="1716">
                  <c:v>-22742.867892054397</c:v>
                </c:pt>
                <c:pt idx="1717">
                  <c:v>-21893.75028858085</c:v>
                </c:pt>
                <c:pt idx="1718">
                  <c:v>-21754.735556289714</c:v>
                </c:pt>
                <c:pt idx="1719">
                  <c:v>-20842.673024120879</c:v>
                </c:pt>
                <c:pt idx="1720">
                  <c:v>-19499.516992476569</c:v>
                </c:pt>
                <c:pt idx="1721">
                  <c:v>-19102.389962934962</c:v>
                </c:pt>
                <c:pt idx="1722">
                  <c:v>-18713.649989412232</c:v>
                </c:pt>
                <c:pt idx="1723">
                  <c:v>-17890.570179623348</c:v>
                </c:pt>
                <c:pt idx="1724">
                  <c:v>-15121.904721878354</c:v>
                </c:pt>
                <c:pt idx="1725">
                  <c:v>-15227.866986833762</c:v>
                </c:pt>
                <c:pt idx="1726">
                  <c:v>-12754.654216929557</c:v>
                </c:pt>
                <c:pt idx="1727">
                  <c:v>-11544.531779313735</c:v>
                </c:pt>
                <c:pt idx="1728">
                  <c:v>-13034.107700408</c:v>
                </c:pt>
                <c:pt idx="1729">
                  <c:v>-10970.392173085034</c:v>
                </c:pt>
                <c:pt idx="1730">
                  <c:v>-9751.2441375415328</c:v>
                </c:pt>
                <c:pt idx="1731">
                  <c:v>-11670.504801153556</c:v>
                </c:pt>
                <c:pt idx="1732">
                  <c:v>-12364.861749201787</c:v>
                </c:pt>
                <c:pt idx="1733">
                  <c:v>-13274.603090828088</c:v>
                </c:pt>
                <c:pt idx="1734">
                  <c:v>-10692.158164658453</c:v>
                </c:pt>
                <c:pt idx="1735">
                  <c:v>-7117.5087522293552</c:v>
                </c:pt>
                <c:pt idx="1736">
                  <c:v>-6332.5019977848933</c:v>
                </c:pt>
                <c:pt idx="1737">
                  <c:v>-7582.097657662991</c:v>
                </c:pt>
                <c:pt idx="1738">
                  <c:v>-6921.6390703235957</c:v>
                </c:pt>
                <c:pt idx="1739">
                  <c:v>-7247.0183162619314</c:v>
                </c:pt>
                <c:pt idx="1740">
                  <c:v>-4819.4283077195869</c:v>
                </c:pt>
                <c:pt idx="1741">
                  <c:v>-2065.419851998442</c:v>
                </c:pt>
                <c:pt idx="1742">
                  <c:v>0</c:v>
                </c:pt>
                <c:pt idx="1743">
                  <c:v>0</c:v>
                </c:pt>
                <c:pt idx="1744">
                  <c:v>-369.10986995424201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-249.35476334734994</c:v>
                </c:pt>
                <c:pt idx="2026">
                  <c:v>0</c:v>
                </c:pt>
                <c:pt idx="2027">
                  <c:v>-694.06917706802051</c:v>
                </c:pt>
                <c:pt idx="2028">
                  <c:v>-1982.431421092042</c:v>
                </c:pt>
                <c:pt idx="2029">
                  <c:v>-2317.5020378154472</c:v>
                </c:pt>
                <c:pt idx="2030">
                  <c:v>-3683.8628664605058</c:v>
                </c:pt>
                <c:pt idx="2031">
                  <c:v>-7279.1412473275559</c:v>
                </c:pt>
                <c:pt idx="2032">
                  <c:v>-7199.9360440938535</c:v>
                </c:pt>
                <c:pt idx="2033">
                  <c:v>-9249.796971676873</c:v>
                </c:pt>
                <c:pt idx="2034">
                  <c:v>-11300.855903668815</c:v>
                </c:pt>
                <c:pt idx="2035">
                  <c:v>-11754.528317295786</c:v>
                </c:pt>
                <c:pt idx="2036">
                  <c:v>-11334.430959885591</c:v>
                </c:pt>
                <c:pt idx="2037">
                  <c:v>-11503.38718734855</c:v>
                </c:pt>
                <c:pt idx="2038">
                  <c:v>-11692.547642693033</c:v>
                </c:pt>
                <c:pt idx="2039">
                  <c:v>-11015.49595495346</c:v>
                </c:pt>
                <c:pt idx="2040">
                  <c:v>-9381.0344392568131</c:v>
                </c:pt>
                <c:pt idx="2041">
                  <c:v>-7039.7612776611504</c:v>
                </c:pt>
                <c:pt idx="2042">
                  <c:v>-4992.2441145848352</c:v>
                </c:pt>
                <c:pt idx="2043">
                  <c:v>-3950.8202830831506</c:v>
                </c:pt>
                <c:pt idx="2044">
                  <c:v>-928.15827448569996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-1065.2687542261851</c:v>
                </c:pt>
                <c:pt idx="2054">
                  <c:v>-2619.1109594300069</c:v>
                </c:pt>
                <c:pt idx="2055">
                  <c:v>-2701.1336919251044</c:v>
                </c:pt>
                <c:pt idx="2056">
                  <c:v>-3761.8709390527802</c:v>
                </c:pt>
                <c:pt idx="2057">
                  <c:v>-5117.3346520630148</c:v>
                </c:pt>
                <c:pt idx="2058">
                  <c:v>-6153.1995366662368</c:v>
                </c:pt>
                <c:pt idx="2059">
                  <c:v>-6767.7900275663424</c:v>
                </c:pt>
                <c:pt idx="2060">
                  <c:v>-8150.0982173391485</c:v>
                </c:pt>
                <c:pt idx="2061">
                  <c:v>-7644.4111477132974</c:v>
                </c:pt>
                <c:pt idx="2062">
                  <c:v>-10036.549911941082</c:v>
                </c:pt>
                <c:pt idx="2063">
                  <c:v>-10633.522730882352</c:v>
                </c:pt>
                <c:pt idx="2064">
                  <c:v>-11710.897177334307</c:v>
                </c:pt>
                <c:pt idx="2065">
                  <c:v>-10840.22520296021</c:v>
                </c:pt>
                <c:pt idx="2066">
                  <c:v>-12876.918969640183</c:v>
                </c:pt>
                <c:pt idx="2067">
                  <c:v>-12949.082133784372</c:v>
                </c:pt>
                <c:pt idx="2068">
                  <c:v>-13763.193527377996</c:v>
                </c:pt>
                <c:pt idx="2069">
                  <c:v>-15397.442519150874</c:v>
                </c:pt>
                <c:pt idx="2070">
                  <c:v>-14228.404789008608</c:v>
                </c:pt>
                <c:pt idx="2071">
                  <c:v>-14362.500362679202</c:v>
                </c:pt>
                <c:pt idx="2072">
                  <c:v>-13790.843113274001</c:v>
                </c:pt>
                <c:pt idx="2073">
                  <c:v>-11666.513723726022</c:v>
                </c:pt>
                <c:pt idx="2074">
                  <c:v>-11706.10225541267</c:v>
                </c:pt>
                <c:pt idx="2075">
                  <c:v>-10993.045365747023</c:v>
                </c:pt>
                <c:pt idx="2076">
                  <c:v>-9911.0568076267537</c:v>
                </c:pt>
                <c:pt idx="2077">
                  <c:v>-8582.7209116560261</c:v>
                </c:pt>
                <c:pt idx="2078">
                  <c:v>-6095.7343667863606</c:v>
                </c:pt>
                <c:pt idx="2079">
                  <c:v>-5935.8253729626604</c:v>
                </c:pt>
                <c:pt idx="2080">
                  <c:v>-5640.5810315620693</c:v>
                </c:pt>
                <c:pt idx="2081">
                  <c:v>-5616.4838832634105</c:v>
                </c:pt>
                <c:pt idx="2082">
                  <c:v>-4562.3498394649587</c:v>
                </c:pt>
                <c:pt idx="2083">
                  <c:v>-5173.7671685101232</c:v>
                </c:pt>
                <c:pt idx="2084">
                  <c:v>-5917.7500231709482</c:v>
                </c:pt>
                <c:pt idx="2085">
                  <c:v>-6111.1236695631842</c:v>
                </c:pt>
                <c:pt idx="2086">
                  <c:v>-6693.623367204782</c:v>
                </c:pt>
                <c:pt idx="2087">
                  <c:v>-7054.6715588110092</c:v>
                </c:pt>
                <c:pt idx="2088">
                  <c:v>-8207.087808473223</c:v>
                </c:pt>
                <c:pt idx="2089">
                  <c:v>-7312.6079172418795</c:v>
                </c:pt>
                <c:pt idx="2090">
                  <c:v>-7197.176817430518</c:v>
                </c:pt>
                <c:pt idx="2091">
                  <c:v>-7288.2223682801123</c:v>
                </c:pt>
                <c:pt idx="2092">
                  <c:v>-7235.3297410044825</c:v>
                </c:pt>
                <c:pt idx="2093">
                  <c:v>-7145.1855549842003</c:v>
                </c:pt>
                <c:pt idx="2094">
                  <c:v>-8917.4889152760443</c:v>
                </c:pt>
                <c:pt idx="2095">
                  <c:v>-9109.873079902165</c:v>
                </c:pt>
                <c:pt idx="2096">
                  <c:v>-9900.3734933271789</c:v>
                </c:pt>
                <c:pt idx="2097">
                  <c:v>-10202.514165526896</c:v>
                </c:pt>
                <c:pt idx="2098">
                  <c:v>-10956.997363219029</c:v>
                </c:pt>
                <c:pt idx="2099">
                  <c:v>-10724.174676259288</c:v>
                </c:pt>
                <c:pt idx="2100">
                  <c:v>-9807.6153830644289</c:v>
                </c:pt>
                <c:pt idx="2101">
                  <c:v>-9632.7719716344491</c:v>
                </c:pt>
                <c:pt idx="2102">
                  <c:v>-9817.2553725897014</c:v>
                </c:pt>
                <c:pt idx="2103">
                  <c:v>-10658.539976637403</c:v>
                </c:pt>
                <c:pt idx="2104">
                  <c:v>-10376.512055362236</c:v>
                </c:pt>
                <c:pt idx="2105">
                  <c:v>-9720.1602601283084</c:v>
                </c:pt>
                <c:pt idx="2106">
                  <c:v>-10190.869587137131</c:v>
                </c:pt>
                <c:pt idx="2107">
                  <c:v>-10498.418300473642</c:v>
                </c:pt>
                <c:pt idx="2108">
                  <c:v>-11797.942298237696</c:v>
                </c:pt>
                <c:pt idx="2109">
                  <c:v>-13599.293957952126</c:v>
                </c:pt>
                <c:pt idx="2110">
                  <c:v>-15023.799968896998</c:v>
                </c:pt>
                <c:pt idx="2111">
                  <c:v>-15954.348092422822</c:v>
                </c:pt>
                <c:pt idx="2112">
                  <c:v>-15689.779675495553</c:v>
                </c:pt>
                <c:pt idx="2113">
                  <c:v>-15955.487653254613</c:v>
                </c:pt>
                <c:pt idx="2114">
                  <c:v>-16901.383915005281</c:v>
                </c:pt>
                <c:pt idx="2115">
                  <c:v>-17221.796606071657</c:v>
                </c:pt>
                <c:pt idx="2116">
                  <c:v>-17676.104163000226</c:v>
                </c:pt>
                <c:pt idx="2117">
                  <c:v>-18468.480287711671</c:v>
                </c:pt>
                <c:pt idx="2118">
                  <c:v>-18079.64380747504</c:v>
                </c:pt>
                <c:pt idx="2119">
                  <c:v>-18396.577701086426</c:v>
                </c:pt>
                <c:pt idx="2120">
                  <c:v>-18379.504091668066</c:v>
                </c:pt>
                <c:pt idx="2121">
                  <c:v>-18319.19089029263</c:v>
                </c:pt>
                <c:pt idx="2122">
                  <c:v>-17862.00307684884</c:v>
                </c:pt>
                <c:pt idx="2123">
                  <c:v>-17656.462029947266</c:v>
                </c:pt>
                <c:pt idx="2124">
                  <c:v>-17988.794262208958</c:v>
                </c:pt>
                <c:pt idx="2125">
                  <c:v>-18369.312624537411</c:v>
                </c:pt>
                <c:pt idx="2126">
                  <c:v>-18120.944994626334</c:v>
                </c:pt>
                <c:pt idx="2127">
                  <c:v>-18342.910623685697</c:v>
                </c:pt>
                <c:pt idx="2128">
                  <c:v>-18638.964635015705</c:v>
                </c:pt>
                <c:pt idx="2129">
                  <c:v>-18545.122295324269</c:v>
                </c:pt>
                <c:pt idx="2130">
                  <c:v>-18346.249837045416</c:v>
                </c:pt>
                <c:pt idx="2131">
                  <c:v>-18146.173944375674</c:v>
                </c:pt>
                <c:pt idx="2132">
                  <c:v>-16622.118595328306</c:v>
                </c:pt>
                <c:pt idx="2133">
                  <c:v>-15893.037498927064</c:v>
                </c:pt>
                <c:pt idx="2134">
                  <c:v>-15276.685349924621</c:v>
                </c:pt>
                <c:pt idx="2135">
                  <c:v>-13448.451010307466</c:v>
                </c:pt>
                <c:pt idx="2136">
                  <c:v>-11836.823618568524</c:v>
                </c:pt>
                <c:pt idx="2137">
                  <c:v>-11689.515414579604</c:v>
                </c:pt>
                <c:pt idx="2138">
                  <c:v>-11427.358569346681</c:v>
                </c:pt>
                <c:pt idx="2139">
                  <c:v>-9851.7157891654497</c:v>
                </c:pt>
                <c:pt idx="2140">
                  <c:v>-5461.5960391121234</c:v>
                </c:pt>
                <c:pt idx="2141">
                  <c:v>-5623.0178750608029</c:v>
                </c:pt>
                <c:pt idx="2142">
                  <c:v>-4780.9559423457795</c:v>
                </c:pt>
                <c:pt idx="2143">
                  <c:v>-3860.5428481868544</c:v>
                </c:pt>
                <c:pt idx="2144">
                  <c:v>-4164.5532244274928</c:v>
                </c:pt>
                <c:pt idx="2145">
                  <c:v>-4723.3385771864996</c:v>
                </c:pt>
                <c:pt idx="2146">
                  <c:v>-6588.73767341247</c:v>
                </c:pt>
                <c:pt idx="2147">
                  <c:v>-7317.1834164911324</c:v>
                </c:pt>
                <c:pt idx="2148">
                  <c:v>-9375.768039002849</c:v>
                </c:pt>
                <c:pt idx="2149">
                  <c:v>-11454.076918632009</c:v>
                </c:pt>
                <c:pt idx="2150">
                  <c:v>-14092.552131096163</c:v>
                </c:pt>
                <c:pt idx="2151">
                  <c:v>-17601.465180233918</c:v>
                </c:pt>
                <c:pt idx="2152">
                  <c:v>-20294.841581054261</c:v>
                </c:pt>
                <c:pt idx="2153">
                  <c:v>-22982.470679585254</c:v>
                </c:pt>
                <c:pt idx="2154">
                  <c:v>-25272.204743561462</c:v>
                </c:pt>
                <c:pt idx="2155">
                  <c:v>-26239.112119929356</c:v>
                </c:pt>
                <c:pt idx="2156">
                  <c:v>-26796.058539286616</c:v>
                </c:pt>
                <c:pt idx="2157">
                  <c:v>-26862.855716065096</c:v>
                </c:pt>
                <c:pt idx="2158">
                  <c:v>-27387.752525086817</c:v>
                </c:pt>
                <c:pt idx="2159">
                  <c:v>-29665.00914569966</c:v>
                </c:pt>
                <c:pt idx="2160">
                  <c:v>-30120.097339373646</c:v>
                </c:pt>
                <c:pt idx="2161">
                  <c:v>-30106.634039750017</c:v>
                </c:pt>
                <c:pt idx="2162">
                  <c:v>-30048.134031620415</c:v>
                </c:pt>
                <c:pt idx="2163">
                  <c:v>-31174.70048673579</c:v>
                </c:pt>
                <c:pt idx="2164">
                  <c:v>-31275.56486295996</c:v>
                </c:pt>
                <c:pt idx="2165">
                  <c:v>-31821.539431134443</c:v>
                </c:pt>
                <c:pt idx="2166">
                  <c:v>-31016.769742555116</c:v>
                </c:pt>
                <c:pt idx="2167">
                  <c:v>-31337.219698764748</c:v>
                </c:pt>
                <c:pt idx="2168">
                  <c:v>-29761.288616523641</c:v>
                </c:pt>
                <c:pt idx="2169">
                  <c:v>-28576.502990015717</c:v>
                </c:pt>
                <c:pt idx="2170">
                  <c:v>-27895.198890715121</c:v>
                </c:pt>
                <c:pt idx="2171">
                  <c:v>-26854.331121907657</c:v>
                </c:pt>
                <c:pt idx="2172">
                  <c:v>-23365.151939246996</c:v>
                </c:pt>
                <c:pt idx="2173">
                  <c:v>-20981.450188069161</c:v>
                </c:pt>
                <c:pt idx="2174">
                  <c:v>-19933.624441151849</c:v>
                </c:pt>
                <c:pt idx="2175">
                  <c:v>-17779.244822615365</c:v>
                </c:pt>
                <c:pt idx="2176">
                  <c:v>-15908.468549733789</c:v>
                </c:pt>
                <c:pt idx="2177">
                  <c:v>-13996.468875100611</c:v>
                </c:pt>
                <c:pt idx="2178">
                  <c:v>-12571.195575601589</c:v>
                </c:pt>
                <c:pt idx="2179">
                  <c:v>-10969.554750136047</c:v>
                </c:pt>
                <c:pt idx="2180">
                  <c:v>-10117.251893232242</c:v>
                </c:pt>
                <c:pt idx="2181">
                  <c:v>-11339.925684142741</c:v>
                </c:pt>
                <c:pt idx="2182">
                  <c:v>-7470.9656036259466</c:v>
                </c:pt>
                <c:pt idx="2183">
                  <c:v>-7423.9569606333844</c:v>
                </c:pt>
                <c:pt idx="2184">
                  <c:v>-10306.183487469914</c:v>
                </c:pt>
                <c:pt idx="2185">
                  <c:v>-11459.157928354613</c:v>
                </c:pt>
                <c:pt idx="2186">
                  <c:v>-12691.718971273629</c:v>
                </c:pt>
                <c:pt idx="2187">
                  <c:v>-12801.167442871976</c:v>
                </c:pt>
                <c:pt idx="2188">
                  <c:v>-12451.940118531496</c:v>
                </c:pt>
                <c:pt idx="2189">
                  <c:v>-12135.125891118974</c:v>
                </c:pt>
                <c:pt idx="2190">
                  <c:v>-11349.2931330383</c:v>
                </c:pt>
                <c:pt idx="2191">
                  <c:v>-10504.991064992093</c:v>
                </c:pt>
                <c:pt idx="2192">
                  <c:v>-11123.524534859152</c:v>
                </c:pt>
                <c:pt idx="2193">
                  <c:v>-12958.38487201409</c:v>
                </c:pt>
                <c:pt idx="2194">
                  <c:v>-12959.107136173347</c:v>
                </c:pt>
                <c:pt idx="2195">
                  <c:v>-13018.853511354173</c:v>
                </c:pt>
                <c:pt idx="2196">
                  <c:v>-13136.575626106089</c:v>
                </c:pt>
                <c:pt idx="2197">
                  <c:v>-12151.201473500872</c:v>
                </c:pt>
                <c:pt idx="2198">
                  <c:v>-10389.387112905404</c:v>
                </c:pt>
                <c:pt idx="2199">
                  <c:v>-10112.863771625125</c:v>
                </c:pt>
                <c:pt idx="2200">
                  <c:v>-10016.007960326635</c:v>
                </c:pt>
                <c:pt idx="2201">
                  <c:v>-9926.9254478950734</c:v>
                </c:pt>
                <c:pt idx="2202">
                  <c:v>-10067.458087651245</c:v>
                </c:pt>
                <c:pt idx="2203">
                  <c:v>-9869.6455026435433</c:v>
                </c:pt>
                <c:pt idx="2204">
                  <c:v>-10183.46640123173</c:v>
                </c:pt>
                <c:pt idx="2205">
                  <c:v>-10620.941062299578</c:v>
                </c:pt>
                <c:pt idx="2206">
                  <c:v>-10537.04958646484</c:v>
                </c:pt>
                <c:pt idx="2207">
                  <c:v>-10205.033842098141</c:v>
                </c:pt>
                <c:pt idx="2208">
                  <c:v>-10647.402667173177</c:v>
                </c:pt>
                <c:pt idx="2209">
                  <c:v>-9320.926713472325</c:v>
                </c:pt>
                <c:pt idx="2210">
                  <c:v>-9308.6630633323548</c:v>
                </c:pt>
                <c:pt idx="2211">
                  <c:v>-8644.4167893500053</c:v>
                </c:pt>
                <c:pt idx="2212">
                  <c:v>-8970.8072384215211</c:v>
                </c:pt>
                <c:pt idx="2213">
                  <c:v>-9185.2974776058909</c:v>
                </c:pt>
                <c:pt idx="2214">
                  <c:v>-8292.6829126028897</c:v>
                </c:pt>
                <c:pt idx="2215">
                  <c:v>-9405.5498259949691</c:v>
                </c:pt>
                <c:pt idx="2216">
                  <c:v>-9428.711146598398</c:v>
                </c:pt>
                <c:pt idx="2217">
                  <c:v>-10272.971417376406</c:v>
                </c:pt>
                <c:pt idx="2218">
                  <c:v>-10577.497005655669</c:v>
                </c:pt>
                <c:pt idx="2219">
                  <c:v>-10735.011723191339</c:v>
                </c:pt>
                <c:pt idx="2220">
                  <c:v>-11138.998273533953</c:v>
                </c:pt>
                <c:pt idx="2221">
                  <c:v>-10841.373906296227</c:v>
                </c:pt>
                <c:pt idx="2222">
                  <c:v>-10642.048754404612</c:v>
                </c:pt>
                <c:pt idx="2223">
                  <c:v>-10395.023355191537</c:v>
                </c:pt>
                <c:pt idx="2224">
                  <c:v>-9055.4177640424532</c:v>
                </c:pt>
                <c:pt idx="2225">
                  <c:v>-8668.5268482726769</c:v>
                </c:pt>
                <c:pt idx="2226">
                  <c:v>-5971.6291731456449</c:v>
                </c:pt>
                <c:pt idx="2227">
                  <c:v>-5503.8747532131174</c:v>
                </c:pt>
                <c:pt idx="2228">
                  <c:v>-4127.1293534590814</c:v>
                </c:pt>
                <c:pt idx="2229">
                  <c:v>-3823.9304479272614</c:v>
                </c:pt>
                <c:pt idx="2230">
                  <c:v>-3684.5323949164972</c:v>
                </c:pt>
                <c:pt idx="2231">
                  <c:v>-3509.6470826594086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-616.51617361074022</c:v>
                </c:pt>
                <c:pt idx="2247">
                  <c:v>-4375.1500828080725</c:v>
                </c:pt>
                <c:pt idx="2248">
                  <c:v>-8387.556563522925</c:v>
                </c:pt>
                <c:pt idx="2249">
                  <c:v>-13065.938561558316</c:v>
                </c:pt>
                <c:pt idx="2250">
                  <c:v>-16501.197595946782</c:v>
                </c:pt>
                <c:pt idx="2251">
                  <c:v>-20765.574201539712</c:v>
                </c:pt>
                <c:pt idx="2252">
                  <c:v>-24166.839479267495</c:v>
                </c:pt>
                <c:pt idx="2253">
                  <c:v>-27267.361152561625</c:v>
                </c:pt>
                <c:pt idx="2254">
                  <c:v>-29504.460094809521</c:v>
                </c:pt>
                <c:pt idx="2255">
                  <c:v>-32401.668699888542</c:v>
                </c:pt>
                <c:pt idx="2256">
                  <c:v>-35058.876241975791</c:v>
                </c:pt>
                <c:pt idx="2257">
                  <c:v>-35639.328760845194</c:v>
                </c:pt>
                <c:pt idx="2258">
                  <c:v>-37573.065930329511</c:v>
                </c:pt>
                <c:pt idx="2259">
                  <c:v>-37074.877426437146</c:v>
                </c:pt>
                <c:pt idx="2260">
                  <c:v>-37302.110966559856</c:v>
                </c:pt>
                <c:pt idx="2261">
                  <c:v>-36462.129034496043</c:v>
                </c:pt>
                <c:pt idx="2262">
                  <c:v>-36960.741903181974</c:v>
                </c:pt>
                <c:pt idx="2263">
                  <c:v>-36983.761371972876</c:v>
                </c:pt>
                <c:pt idx="2264">
                  <c:v>-36929.711789859924</c:v>
                </c:pt>
                <c:pt idx="2265">
                  <c:v>-36167.561333936479</c:v>
                </c:pt>
                <c:pt idx="2266">
                  <c:v>-35235.469359655966</c:v>
                </c:pt>
                <c:pt idx="2267">
                  <c:v>-32927.688602522132</c:v>
                </c:pt>
                <c:pt idx="2268">
                  <c:v>-30591.876883454323</c:v>
                </c:pt>
                <c:pt idx="2269">
                  <c:v>-28236.971453704969</c:v>
                </c:pt>
                <c:pt idx="2270">
                  <c:v>-24727.360581484609</c:v>
                </c:pt>
                <c:pt idx="2271">
                  <c:v>-21863.04828578727</c:v>
                </c:pt>
                <c:pt idx="2272">
                  <c:v>-19274.829517876417</c:v>
                </c:pt>
                <c:pt idx="2273">
                  <c:v>-14718.540441352961</c:v>
                </c:pt>
                <c:pt idx="2274">
                  <c:v>-9465.684094657423</c:v>
                </c:pt>
                <c:pt idx="2275">
                  <c:v>-7916.6096065575402</c:v>
                </c:pt>
                <c:pt idx="2276">
                  <c:v>-9322.5531686549803</c:v>
                </c:pt>
                <c:pt idx="2277">
                  <c:v>-8267.6147423475941</c:v>
                </c:pt>
                <c:pt idx="2278">
                  <c:v>-8228.9799883651831</c:v>
                </c:pt>
                <c:pt idx="2279">
                  <c:v>-8395.8221669842023</c:v>
                </c:pt>
                <c:pt idx="2280">
                  <c:v>-8113.7724405542704</c:v>
                </c:pt>
                <c:pt idx="2281">
                  <c:v>-8615.6981796926411</c:v>
                </c:pt>
                <c:pt idx="2282">
                  <c:v>-9945.4333246276492</c:v>
                </c:pt>
                <c:pt idx="2283">
                  <c:v>-10596.833049158273</c:v>
                </c:pt>
                <c:pt idx="2284">
                  <c:v>-10258.774175648587</c:v>
                </c:pt>
                <c:pt idx="2285">
                  <c:v>-11859.265060314734</c:v>
                </c:pt>
                <c:pt idx="2286">
                  <c:v>-11966.497199551783</c:v>
                </c:pt>
                <c:pt idx="2287">
                  <c:v>-10967.885852400907</c:v>
                </c:pt>
                <c:pt idx="2288">
                  <c:v>-12234.611402155946</c:v>
                </c:pt>
                <c:pt idx="2289">
                  <c:v>-14174.000011802676</c:v>
                </c:pt>
                <c:pt idx="2290">
                  <c:v>-15146.11357673607</c:v>
                </c:pt>
                <c:pt idx="2291">
                  <c:v>-13681.453992597801</c:v>
                </c:pt>
                <c:pt idx="2292">
                  <c:v>-12421.176901524945</c:v>
                </c:pt>
                <c:pt idx="2293">
                  <c:v>-9947.1750040598417</c:v>
                </c:pt>
                <c:pt idx="2294">
                  <c:v>-8820.9221887065796</c:v>
                </c:pt>
                <c:pt idx="2295">
                  <c:v>-9249.1920492156769</c:v>
                </c:pt>
                <c:pt idx="2296">
                  <c:v>-8552.4825285373518</c:v>
                </c:pt>
                <c:pt idx="2297">
                  <c:v>-7235.2611296274536</c:v>
                </c:pt>
                <c:pt idx="2298">
                  <c:v>-10637.71821730882</c:v>
                </c:pt>
                <c:pt idx="2299">
                  <c:v>-7992.6625376132533</c:v>
                </c:pt>
                <c:pt idx="2300">
                  <c:v>-9105.5961508281471</c:v>
                </c:pt>
                <c:pt idx="2301">
                  <c:v>-5832.8770003020836</c:v>
                </c:pt>
                <c:pt idx="2302">
                  <c:v>-3367.2695690074033</c:v>
                </c:pt>
                <c:pt idx="2303">
                  <c:v>-3740.671268097758</c:v>
                </c:pt>
                <c:pt idx="2304">
                  <c:v>-2816.6751114262879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-339.31645201804349</c:v>
                </c:pt>
                <c:pt idx="2637">
                  <c:v>-2211.9956655032511</c:v>
                </c:pt>
                <c:pt idx="2638">
                  <c:v>-4195.2895753608609</c:v>
                </c:pt>
                <c:pt idx="2639">
                  <c:v>-6086.6303017052051</c:v>
                </c:pt>
                <c:pt idx="2640">
                  <c:v>-6978.7646970792412</c:v>
                </c:pt>
                <c:pt idx="2641">
                  <c:v>-8950.1865775602291</c:v>
                </c:pt>
                <c:pt idx="2642">
                  <c:v>-9439.1825146357005</c:v>
                </c:pt>
                <c:pt idx="2643">
                  <c:v>-7787.8099048050044</c:v>
                </c:pt>
                <c:pt idx="2644">
                  <c:v>-7427.5093948154317</c:v>
                </c:pt>
                <c:pt idx="2645">
                  <c:v>-5692.6779101589127</c:v>
                </c:pt>
                <c:pt idx="2646">
                  <c:v>-5014.5222876923744</c:v>
                </c:pt>
                <c:pt idx="2647">
                  <c:v>-5099.0314028845605</c:v>
                </c:pt>
                <c:pt idx="2648">
                  <c:v>-2538.5873930355192</c:v>
                </c:pt>
                <c:pt idx="2649">
                  <c:v>-752.60778674174071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-252.98543145156881</c:v>
                </c:pt>
                <c:pt idx="3020">
                  <c:v>-433.79360259270464</c:v>
                </c:pt>
                <c:pt idx="3021">
                  <c:v>-4464.4346397103218</c:v>
                </c:pt>
                <c:pt idx="3022">
                  <c:v>-6802.0032897851634</c:v>
                </c:pt>
                <c:pt idx="3023">
                  <c:v>-5222.6978823017998</c:v>
                </c:pt>
                <c:pt idx="3024">
                  <c:v>-6111.7548256218934</c:v>
                </c:pt>
                <c:pt idx="3025">
                  <c:v>-6781.5039262273058</c:v>
                </c:pt>
                <c:pt idx="3026">
                  <c:v>-5263.8221165443319</c:v>
                </c:pt>
                <c:pt idx="3027">
                  <c:v>-2632.4543231475868</c:v>
                </c:pt>
                <c:pt idx="3028">
                  <c:v>-53.269534408915213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09184"/>
        <c:axId val="76510720"/>
      </c:areaChart>
      <c:catAx>
        <c:axId val="76509184"/>
        <c:scaling>
          <c:orientation val="minMax"/>
        </c:scaling>
        <c:delete val="1"/>
        <c:axPos val="b"/>
        <c:majorTickMark val="out"/>
        <c:minorTickMark val="none"/>
        <c:tickLblPos val="none"/>
        <c:crossAx val="76510720"/>
        <c:crosses val="autoZero"/>
        <c:auto val="1"/>
        <c:lblAlgn val="ctr"/>
        <c:lblOffset val="100"/>
        <c:noMultiLvlLbl val="0"/>
      </c:catAx>
      <c:valAx>
        <c:axId val="76510720"/>
        <c:scaling>
          <c:orientation val="minMax"/>
          <c:max val="100000"/>
          <c:min val="-100000"/>
        </c:scaling>
        <c:delete val="0"/>
        <c:axPos val="l"/>
        <c:majorGridlines/>
        <c:numFmt formatCode="0.00E+0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76509184"/>
        <c:crosses val="autoZero"/>
        <c:crossBetween val="midCat"/>
        <c:majorUnit val="20000"/>
        <c:minorUnit val="4000"/>
      </c:valAx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tx1"/>
            </a:solidFill>
          </c:spPr>
          <c:val>
            <c:numRef>
              <c:f>Diagramm!$F$2:$F$3361</c:f>
              <c:numCache>
                <c:formatCode>0</c:formatCode>
                <c:ptCount val="3360"/>
                <c:pt idx="0">
                  <c:v>50136.45668234089</c:v>
                </c:pt>
                <c:pt idx="1">
                  <c:v>49237.473806743728</c:v>
                </c:pt>
                <c:pt idx="2">
                  <c:v>48831.195154149085</c:v>
                </c:pt>
                <c:pt idx="3">
                  <c:v>48479.397551395574</c:v>
                </c:pt>
                <c:pt idx="4">
                  <c:v>48069.897335069822</c:v>
                </c:pt>
                <c:pt idx="5">
                  <c:v>47828.905786277654</c:v>
                </c:pt>
                <c:pt idx="6">
                  <c:v>47864.426685102866</c:v>
                </c:pt>
                <c:pt idx="7">
                  <c:v>47177.407645417828</c:v>
                </c:pt>
                <c:pt idx="8">
                  <c:v>46373.818818040461</c:v>
                </c:pt>
                <c:pt idx="9">
                  <c:v>45994.761968493585</c:v>
                </c:pt>
                <c:pt idx="10">
                  <c:v>46025.158680766406</c:v>
                </c:pt>
                <c:pt idx="11">
                  <c:v>46356.960122140255</c:v>
                </c:pt>
                <c:pt idx="12">
                  <c:v>46524.964400399222</c:v>
                </c:pt>
                <c:pt idx="13">
                  <c:v>46622.205806874968</c:v>
                </c:pt>
                <c:pt idx="14">
                  <c:v>46365.776822631582</c:v>
                </c:pt>
                <c:pt idx="15">
                  <c:v>46608.46815727216</c:v>
                </c:pt>
                <c:pt idx="16">
                  <c:v>47725.613510612471</c:v>
                </c:pt>
                <c:pt idx="17">
                  <c:v>48112.534748070284</c:v>
                </c:pt>
                <c:pt idx="18">
                  <c:v>49083.128886620201</c:v>
                </c:pt>
                <c:pt idx="19">
                  <c:v>49866.316078905853</c:v>
                </c:pt>
                <c:pt idx="20">
                  <c:v>51371.985342095264</c:v>
                </c:pt>
                <c:pt idx="21">
                  <c:v>51937.869260439518</c:v>
                </c:pt>
                <c:pt idx="22">
                  <c:v>52486.092746220165</c:v>
                </c:pt>
                <c:pt idx="23">
                  <c:v>53059.159255937207</c:v>
                </c:pt>
                <c:pt idx="24">
                  <c:v>57041.761903602302</c:v>
                </c:pt>
                <c:pt idx="25">
                  <c:v>58909.603690495227</c:v>
                </c:pt>
                <c:pt idx="26">
                  <c:v>60940.841772171181</c:v>
                </c:pt>
                <c:pt idx="27">
                  <c:v>63096.19525703098</c:v>
                </c:pt>
                <c:pt idx="28">
                  <c:v>64052.42901844978</c:v>
                </c:pt>
                <c:pt idx="29">
                  <c:v>65599.116603065908</c:v>
                </c:pt>
                <c:pt idx="30">
                  <c:v>67035.522946856392</c:v>
                </c:pt>
                <c:pt idx="31">
                  <c:v>68131.782899925238</c:v>
                </c:pt>
                <c:pt idx="32">
                  <c:v>69202.418716489221</c:v>
                </c:pt>
                <c:pt idx="33">
                  <c:v>69455.609317351322</c:v>
                </c:pt>
                <c:pt idx="34">
                  <c:v>69472.023894390222</c:v>
                </c:pt>
                <c:pt idx="35">
                  <c:v>69310.882834382501</c:v>
                </c:pt>
                <c:pt idx="36">
                  <c:v>69469.099277580244</c:v>
                </c:pt>
                <c:pt idx="37">
                  <c:v>69550.557444604405</c:v>
                </c:pt>
                <c:pt idx="38">
                  <c:v>69739.266912596038</c:v>
                </c:pt>
                <c:pt idx="39">
                  <c:v>69840.789320536904</c:v>
                </c:pt>
                <c:pt idx="40">
                  <c:v>69866.631311559642</c:v>
                </c:pt>
                <c:pt idx="41">
                  <c:v>70326.739252546904</c:v>
                </c:pt>
                <c:pt idx="42">
                  <c:v>70715.121997473951</c:v>
                </c:pt>
                <c:pt idx="43">
                  <c:v>70634.193048732006</c:v>
                </c:pt>
                <c:pt idx="44">
                  <c:v>71090.226829905921</c:v>
                </c:pt>
                <c:pt idx="45">
                  <c:v>70978.182128841639</c:v>
                </c:pt>
                <c:pt idx="46">
                  <c:v>70953.738972067178</c:v>
                </c:pt>
                <c:pt idx="47">
                  <c:v>71268.875343753156</c:v>
                </c:pt>
                <c:pt idx="48">
                  <c:v>71182.851042145048</c:v>
                </c:pt>
                <c:pt idx="49">
                  <c:v>70827.16569736872</c:v>
                </c:pt>
                <c:pt idx="50">
                  <c:v>70719.560182575515</c:v>
                </c:pt>
                <c:pt idx="51">
                  <c:v>71026.668775461934</c:v>
                </c:pt>
                <c:pt idx="52">
                  <c:v>70738.779236065384</c:v>
                </c:pt>
                <c:pt idx="53">
                  <c:v>70631.452647139318</c:v>
                </c:pt>
                <c:pt idx="54">
                  <c:v>70197.399345610713</c:v>
                </c:pt>
                <c:pt idx="55">
                  <c:v>69930.99090243323</c:v>
                </c:pt>
                <c:pt idx="56">
                  <c:v>70381.142010920463</c:v>
                </c:pt>
                <c:pt idx="57">
                  <c:v>70456.161655863034</c:v>
                </c:pt>
                <c:pt idx="58">
                  <c:v>70453.928847287869</c:v>
                </c:pt>
                <c:pt idx="59">
                  <c:v>70436.78221499364</c:v>
                </c:pt>
                <c:pt idx="60">
                  <c:v>70719.270444076014</c:v>
                </c:pt>
                <c:pt idx="61">
                  <c:v>71365.729097336647</c:v>
                </c:pt>
                <c:pt idx="62">
                  <c:v>70906.174602937492</c:v>
                </c:pt>
                <c:pt idx="63">
                  <c:v>70479.062610893438</c:v>
                </c:pt>
                <c:pt idx="64">
                  <c:v>70299.146015555234</c:v>
                </c:pt>
                <c:pt idx="65">
                  <c:v>70283.827519059618</c:v>
                </c:pt>
                <c:pt idx="66">
                  <c:v>70026.016119750202</c:v>
                </c:pt>
                <c:pt idx="67">
                  <c:v>70809.012889566235</c:v>
                </c:pt>
                <c:pt idx="68">
                  <c:v>70057.17512260213</c:v>
                </c:pt>
                <c:pt idx="69">
                  <c:v>71332.205732216418</c:v>
                </c:pt>
                <c:pt idx="70">
                  <c:v>71722.726775302654</c:v>
                </c:pt>
                <c:pt idx="71">
                  <c:v>72000.104233506179</c:v>
                </c:pt>
                <c:pt idx="72">
                  <c:v>73044.409488253354</c:v>
                </c:pt>
                <c:pt idx="73">
                  <c:v>73410.804745347501</c:v>
                </c:pt>
                <c:pt idx="74">
                  <c:v>73580.812764563438</c:v>
                </c:pt>
                <c:pt idx="75">
                  <c:v>73765.62007368941</c:v>
                </c:pt>
                <c:pt idx="76">
                  <c:v>73920.725282052386</c:v>
                </c:pt>
                <c:pt idx="77">
                  <c:v>73995.818412848064</c:v>
                </c:pt>
                <c:pt idx="78">
                  <c:v>73458.965010658852</c:v>
                </c:pt>
                <c:pt idx="79">
                  <c:v>72803.303806119948</c:v>
                </c:pt>
                <c:pt idx="80">
                  <c:v>70482.983992216527</c:v>
                </c:pt>
                <c:pt idx="81">
                  <c:v>68566.259295752068</c:v>
                </c:pt>
                <c:pt idx="82">
                  <c:v>68223.003872769084</c:v>
                </c:pt>
                <c:pt idx="83">
                  <c:v>67488.620097184423</c:v>
                </c:pt>
                <c:pt idx="84">
                  <c:v>65766.405045018211</c:v>
                </c:pt>
                <c:pt idx="85">
                  <c:v>65123.663734704125</c:v>
                </c:pt>
                <c:pt idx="86">
                  <c:v>64112.522224935325</c:v>
                </c:pt>
                <c:pt idx="87">
                  <c:v>63233.182298062042</c:v>
                </c:pt>
                <c:pt idx="88">
                  <c:v>63706.819645362913</c:v>
                </c:pt>
                <c:pt idx="89">
                  <c:v>63216.058091968203</c:v>
                </c:pt>
                <c:pt idx="90">
                  <c:v>62288.657816515552</c:v>
                </c:pt>
                <c:pt idx="91">
                  <c:v>60607.580825667384</c:v>
                </c:pt>
                <c:pt idx="92">
                  <c:v>60083.301713936562</c:v>
                </c:pt>
                <c:pt idx="93">
                  <c:v>59080.731017390732</c:v>
                </c:pt>
                <c:pt idx="94">
                  <c:v>57909.817647241012</c:v>
                </c:pt>
                <c:pt idx="95">
                  <c:v>56999.77545111462</c:v>
                </c:pt>
                <c:pt idx="96">
                  <c:v>55302.218606965675</c:v>
                </c:pt>
                <c:pt idx="97">
                  <c:v>54349.282097704265</c:v>
                </c:pt>
                <c:pt idx="98">
                  <c:v>53991.318090782566</c:v>
                </c:pt>
                <c:pt idx="99">
                  <c:v>54056.575130139034</c:v>
                </c:pt>
                <c:pt idx="100">
                  <c:v>53413.070928544257</c:v>
                </c:pt>
                <c:pt idx="101">
                  <c:v>53321.600664455029</c:v>
                </c:pt>
                <c:pt idx="102">
                  <c:v>53573.02940694982</c:v>
                </c:pt>
                <c:pt idx="103">
                  <c:v>53464.257529503026</c:v>
                </c:pt>
                <c:pt idx="104">
                  <c:v>53100.167765901191</c:v>
                </c:pt>
                <c:pt idx="105">
                  <c:v>53275.936715573225</c:v>
                </c:pt>
                <c:pt idx="106">
                  <c:v>53499.467865499813</c:v>
                </c:pt>
                <c:pt idx="107">
                  <c:v>53276.151766816125</c:v>
                </c:pt>
                <c:pt idx="108">
                  <c:v>52153.23186711235</c:v>
                </c:pt>
                <c:pt idx="109">
                  <c:v>52060.152122678206</c:v>
                </c:pt>
                <c:pt idx="110">
                  <c:v>52137.81565645813</c:v>
                </c:pt>
                <c:pt idx="111">
                  <c:v>51975.681836615826</c:v>
                </c:pt>
                <c:pt idx="112">
                  <c:v>52595.836158704748</c:v>
                </c:pt>
                <c:pt idx="113">
                  <c:v>52701.571688807504</c:v>
                </c:pt>
                <c:pt idx="114">
                  <c:v>52726.092336113485</c:v>
                </c:pt>
                <c:pt idx="115">
                  <c:v>52845.530675114962</c:v>
                </c:pt>
                <c:pt idx="116">
                  <c:v>54898.52937957894</c:v>
                </c:pt>
                <c:pt idx="117">
                  <c:v>55423.752394064963</c:v>
                </c:pt>
                <c:pt idx="118">
                  <c:v>55201.640101780125</c:v>
                </c:pt>
                <c:pt idx="119">
                  <c:v>56403.078934620993</c:v>
                </c:pt>
                <c:pt idx="120">
                  <c:v>58416.756500465366</c:v>
                </c:pt>
                <c:pt idx="121">
                  <c:v>59698.971703792035</c:v>
                </c:pt>
                <c:pt idx="122">
                  <c:v>61754.145949926606</c:v>
                </c:pt>
                <c:pt idx="123">
                  <c:v>63670.759516559003</c:v>
                </c:pt>
                <c:pt idx="124">
                  <c:v>66191.564355757713</c:v>
                </c:pt>
                <c:pt idx="125">
                  <c:v>64345.681823713363</c:v>
                </c:pt>
                <c:pt idx="126">
                  <c:v>65226.031129837582</c:v>
                </c:pt>
                <c:pt idx="127">
                  <c:v>65737.449216119494</c:v>
                </c:pt>
                <c:pt idx="128">
                  <c:v>66154.583951802459</c:v>
                </c:pt>
                <c:pt idx="129">
                  <c:v>66393.927174866942</c:v>
                </c:pt>
                <c:pt idx="130">
                  <c:v>69883.587721618547</c:v>
                </c:pt>
                <c:pt idx="131">
                  <c:v>69999.429258500502</c:v>
                </c:pt>
                <c:pt idx="132">
                  <c:v>70056.987303173548</c:v>
                </c:pt>
                <c:pt idx="133">
                  <c:v>69675.173032150196</c:v>
                </c:pt>
                <c:pt idx="134">
                  <c:v>69562.064287971371</c:v>
                </c:pt>
                <c:pt idx="135">
                  <c:v>69493.556050261934</c:v>
                </c:pt>
                <c:pt idx="136">
                  <c:v>69659.499921361174</c:v>
                </c:pt>
                <c:pt idx="137">
                  <c:v>69606.492793493118</c:v>
                </c:pt>
                <c:pt idx="138">
                  <c:v>69512.038443116078</c:v>
                </c:pt>
                <c:pt idx="139">
                  <c:v>69510.2675742219</c:v>
                </c:pt>
                <c:pt idx="140">
                  <c:v>69669.02164552694</c:v>
                </c:pt>
                <c:pt idx="141">
                  <c:v>70011.400644589638</c:v>
                </c:pt>
                <c:pt idx="142">
                  <c:v>70153.357091343743</c:v>
                </c:pt>
                <c:pt idx="143">
                  <c:v>70113.796272707434</c:v>
                </c:pt>
                <c:pt idx="144">
                  <c:v>70063.854325869805</c:v>
                </c:pt>
                <c:pt idx="145">
                  <c:v>69905.376977858832</c:v>
                </c:pt>
                <c:pt idx="146">
                  <c:v>69753.944660509398</c:v>
                </c:pt>
                <c:pt idx="147">
                  <c:v>69618.348043901788</c:v>
                </c:pt>
                <c:pt idx="148">
                  <c:v>68855.316599439568</c:v>
                </c:pt>
                <c:pt idx="149">
                  <c:v>68637.722585829048</c:v>
                </c:pt>
                <c:pt idx="150">
                  <c:v>68866.0837786622</c:v>
                </c:pt>
                <c:pt idx="151">
                  <c:v>67759.073466021262</c:v>
                </c:pt>
                <c:pt idx="152">
                  <c:v>67547.330488136024</c:v>
                </c:pt>
                <c:pt idx="153">
                  <c:v>67343.340568095824</c:v>
                </c:pt>
                <c:pt idx="154">
                  <c:v>67615.59864536114</c:v>
                </c:pt>
                <c:pt idx="155">
                  <c:v>67770.530651373003</c:v>
                </c:pt>
                <c:pt idx="156">
                  <c:v>68863.235250746351</c:v>
                </c:pt>
                <c:pt idx="157">
                  <c:v>69224.481091812588</c:v>
                </c:pt>
                <c:pt idx="158">
                  <c:v>69706.070729720755</c:v>
                </c:pt>
                <c:pt idx="159">
                  <c:v>69834.834763868625</c:v>
                </c:pt>
                <c:pt idx="160">
                  <c:v>69697.190755306845</c:v>
                </c:pt>
                <c:pt idx="161">
                  <c:v>69496.905163007628</c:v>
                </c:pt>
                <c:pt idx="162">
                  <c:v>70216.940175028984</c:v>
                </c:pt>
                <c:pt idx="163">
                  <c:v>71145.777329177508</c:v>
                </c:pt>
                <c:pt idx="164">
                  <c:v>70593.187342042933</c:v>
                </c:pt>
                <c:pt idx="165">
                  <c:v>71213.474419228703</c:v>
                </c:pt>
                <c:pt idx="166">
                  <c:v>71777.709411143413</c:v>
                </c:pt>
                <c:pt idx="167">
                  <c:v>71750.697653490104</c:v>
                </c:pt>
                <c:pt idx="168">
                  <c:v>73284.360621535248</c:v>
                </c:pt>
                <c:pt idx="169">
                  <c:v>73588.669543585085</c:v>
                </c:pt>
                <c:pt idx="170">
                  <c:v>73825.689051869267</c:v>
                </c:pt>
                <c:pt idx="171">
                  <c:v>73897.868378487066</c:v>
                </c:pt>
                <c:pt idx="172">
                  <c:v>74626.897898731637</c:v>
                </c:pt>
                <c:pt idx="173">
                  <c:v>74146.3676985575</c:v>
                </c:pt>
                <c:pt idx="174">
                  <c:v>73856.337658428442</c:v>
                </c:pt>
                <c:pt idx="175">
                  <c:v>73726.375023964079</c:v>
                </c:pt>
                <c:pt idx="176">
                  <c:v>73042.688677842205</c:v>
                </c:pt>
                <c:pt idx="177">
                  <c:v>72189.581198159067</c:v>
                </c:pt>
                <c:pt idx="178">
                  <c:v>71440.952980889648</c:v>
                </c:pt>
                <c:pt idx="179">
                  <c:v>70357.560260521408</c:v>
                </c:pt>
                <c:pt idx="180">
                  <c:v>70018.674142167583</c:v>
                </c:pt>
                <c:pt idx="181">
                  <c:v>69562.172013826814</c:v>
                </c:pt>
                <c:pt idx="182">
                  <c:v>69029.859516746423</c:v>
                </c:pt>
                <c:pt idx="183">
                  <c:v>68237.572292955723</c:v>
                </c:pt>
                <c:pt idx="184">
                  <c:v>67876.64442337332</c:v>
                </c:pt>
                <c:pt idx="185">
                  <c:v>67194.500879697138</c:v>
                </c:pt>
                <c:pt idx="186">
                  <c:v>65663.577111841369</c:v>
                </c:pt>
                <c:pt idx="187">
                  <c:v>64126.915440431374</c:v>
                </c:pt>
                <c:pt idx="188">
                  <c:v>62793.578712173818</c:v>
                </c:pt>
                <c:pt idx="189">
                  <c:v>61851.935997375891</c:v>
                </c:pt>
                <c:pt idx="190">
                  <c:v>60851.020034043635</c:v>
                </c:pt>
                <c:pt idx="191">
                  <c:v>59955.722864431824</c:v>
                </c:pt>
                <c:pt idx="192">
                  <c:v>57774.117910158391</c:v>
                </c:pt>
                <c:pt idx="193">
                  <c:v>57239.422028585977</c:v>
                </c:pt>
                <c:pt idx="194">
                  <c:v>56668.127589166601</c:v>
                </c:pt>
                <c:pt idx="195">
                  <c:v>56551.715385578624</c:v>
                </c:pt>
                <c:pt idx="196">
                  <c:v>55535.683762723835</c:v>
                </c:pt>
                <c:pt idx="197">
                  <c:v>55316.248998577044</c:v>
                </c:pt>
                <c:pt idx="198">
                  <c:v>55113.830914902603</c:v>
                </c:pt>
                <c:pt idx="199">
                  <c:v>54771.170587165434</c:v>
                </c:pt>
                <c:pt idx="200">
                  <c:v>54298.605692804078</c:v>
                </c:pt>
                <c:pt idx="201">
                  <c:v>53690.890903737185</c:v>
                </c:pt>
                <c:pt idx="202">
                  <c:v>53563.287425458911</c:v>
                </c:pt>
                <c:pt idx="203">
                  <c:v>53971.485120057274</c:v>
                </c:pt>
                <c:pt idx="204">
                  <c:v>53069.328736872842</c:v>
                </c:pt>
                <c:pt idx="205">
                  <c:v>52480.505819051046</c:v>
                </c:pt>
                <c:pt idx="206">
                  <c:v>52445.764030455022</c:v>
                </c:pt>
                <c:pt idx="207">
                  <c:v>52726.366656600236</c:v>
                </c:pt>
                <c:pt idx="208">
                  <c:v>52857.336467742418</c:v>
                </c:pt>
                <c:pt idx="209">
                  <c:v>52960.689013821131</c:v>
                </c:pt>
                <c:pt idx="210">
                  <c:v>53144.344977838489</c:v>
                </c:pt>
                <c:pt idx="211">
                  <c:v>53263.182014342325</c:v>
                </c:pt>
                <c:pt idx="212">
                  <c:v>55321.380994252853</c:v>
                </c:pt>
                <c:pt idx="213">
                  <c:v>56383.024905634906</c:v>
                </c:pt>
                <c:pt idx="214">
                  <c:v>56653.698732030651</c:v>
                </c:pt>
                <c:pt idx="215">
                  <c:v>56932.219726219424</c:v>
                </c:pt>
                <c:pt idx="216">
                  <c:v>59247.288405257481</c:v>
                </c:pt>
                <c:pt idx="217">
                  <c:v>61135.08870955083</c:v>
                </c:pt>
                <c:pt idx="218">
                  <c:v>62812.195461996336</c:v>
                </c:pt>
                <c:pt idx="219">
                  <c:v>64309.248859328276</c:v>
                </c:pt>
                <c:pt idx="220">
                  <c:v>67459.232764162429</c:v>
                </c:pt>
                <c:pt idx="221">
                  <c:v>69604.466025633999</c:v>
                </c:pt>
                <c:pt idx="222">
                  <c:v>70357.470956187855</c:v>
                </c:pt>
                <c:pt idx="223">
                  <c:v>71219.403345953455</c:v>
                </c:pt>
                <c:pt idx="224">
                  <c:v>72611.350348196807</c:v>
                </c:pt>
                <c:pt idx="225">
                  <c:v>72782.064992958592</c:v>
                </c:pt>
                <c:pt idx="226">
                  <c:v>72823.147589477347</c:v>
                </c:pt>
                <c:pt idx="227">
                  <c:v>73104.887744590087</c:v>
                </c:pt>
                <c:pt idx="228">
                  <c:v>73311.431448198404</c:v>
                </c:pt>
                <c:pt idx="229">
                  <c:v>72981.623736085006</c:v>
                </c:pt>
                <c:pt idx="230">
                  <c:v>72593.771611077449</c:v>
                </c:pt>
                <c:pt idx="231">
                  <c:v>72738.196141276465</c:v>
                </c:pt>
                <c:pt idx="232">
                  <c:v>72515.726631657148</c:v>
                </c:pt>
                <c:pt idx="233">
                  <c:v>73140.706591505979</c:v>
                </c:pt>
                <c:pt idx="234">
                  <c:v>73558.757998129338</c:v>
                </c:pt>
                <c:pt idx="235">
                  <c:v>73620.987500434872</c:v>
                </c:pt>
                <c:pt idx="236">
                  <c:v>73628.646047863818</c:v>
                </c:pt>
                <c:pt idx="237">
                  <c:v>74031.635057190651</c:v>
                </c:pt>
                <c:pt idx="238">
                  <c:v>74201.125671926449</c:v>
                </c:pt>
                <c:pt idx="239">
                  <c:v>74101.557146693653</c:v>
                </c:pt>
                <c:pt idx="240">
                  <c:v>72797.229709794425</c:v>
                </c:pt>
                <c:pt idx="241">
                  <c:v>72760.806356637957</c:v>
                </c:pt>
                <c:pt idx="242">
                  <c:v>72816.663013591446</c:v>
                </c:pt>
                <c:pt idx="243">
                  <c:v>72914.600833682518</c:v>
                </c:pt>
                <c:pt idx="244">
                  <c:v>72722.859623727287</c:v>
                </c:pt>
                <c:pt idx="245">
                  <c:v>72500.962783152994</c:v>
                </c:pt>
                <c:pt idx="246">
                  <c:v>72366.733764300734</c:v>
                </c:pt>
                <c:pt idx="247">
                  <c:v>72093.628697503256</c:v>
                </c:pt>
                <c:pt idx="248">
                  <c:v>71332.507684986005</c:v>
                </c:pt>
                <c:pt idx="249">
                  <c:v>71490.523093315845</c:v>
                </c:pt>
                <c:pt idx="250">
                  <c:v>71452.526702390023</c:v>
                </c:pt>
                <c:pt idx="251">
                  <c:v>71484.815224851947</c:v>
                </c:pt>
                <c:pt idx="252">
                  <c:v>71152.352811268618</c:v>
                </c:pt>
                <c:pt idx="253">
                  <c:v>71248.320729937404</c:v>
                </c:pt>
                <c:pt idx="254">
                  <c:v>71028.212979544987</c:v>
                </c:pt>
                <c:pt idx="255">
                  <c:v>70843.585880957864</c:v>
                </c:pt>
                <c:pt idx="256">
                  <c:v>70989.369398853305</c:v>
                </c:pt>
                <c:pt idx="257">
                  <c:v>71016.14828444361</c:v>
                </c:pt>
                <c:pt idx="258">
                  <c:v>71322.065685668873</c:v>
                </c:pt>
                <c:pt idx="259">
                  <c:v>71821.824550561636</c:v>
                </c:pt>
                <c:pt idx="260">
                  <c:v>72319.546635898485</c:v>
                </c:pt>
                <c:pt idx="261">
                  <c:v>72902.40618675921</c:v>
                </c:pt>
                <c:pt idx="262">
                  <c:v>72936.737095326665</c:v>
                </c:pt>
                <c:pt idx="263">
                  <c:v>73012.982772634568</c:v>
                </c:pt>
                <c:pt idx="264">
                  <c:v>73735.421392775286</c:v>
                </c:pt>
                <c:pt idx="265">
                  <c:v>73478.758735533411</c:v>
                </c:pt>
                <c:pt idx="266">
                  <c:v>73053.602027835135</c:v>
                </c:pt>
                <c:pt idx="267">
                  <c:v>73050.677411025026</c:v>
                </c:pt>
                <c:pt idx="268">
                  <c:v>73957.548902838957</c:v>
                </c:pt>
                <c:pt idx="269">
                  <c:v>73465.272779983003</c:v>
                </c:pt>
                <c:pt idx="270">
                  <c:v>72838.902796178532</c:v>
                </c:pt>
                <c:pt idx="271">
                  <c:v>72123.237289019729</c:v>
                </c:pt>
                <c:pt idx="272">
                  <c:v>71033.979516551306</c:v>
                </c:pt>
                <c:pt idx="273">
                  <c:v>69346.89771031792</c:v>
                </c:pt>
                <c:pt idx="274">
                  <c:v>68165.770607533559</c:v>
                </c:pt>
                <c:pt idx="275">
                  <c:v>66989.49136847553</c:v>
                </c:pt>
                <c:pt idx="276">
                  <c:v>65503.621837178602</c:v>
                </c:pt>
                <c:pt idx="277">
                  <c:v>65237.519952150862</c:v>
                </c:pt>
                <c:pt idx="278">
                  <c:v>64778.520305976941</c:v>
                </c:pt>
                <c:pt idx="279">
                  <c:v>64218.611768629737</c:v>
                </c:pt>
                <c:pt idx="280">
                  <c:v>63859.742904569575</c:v>
                </c:pt>
                <c:pt idx="281">
                  <c:v>63187.144512429346</c:v>
                </c:pt>
                <c:pt idx="282">
                  <c:v>62944.975988585124</c:v>
                </c:pt>
                <c:pt idx="283">
                  <c:v>62666.089367236702</c:v>
                </c:pt>
                <c:pt idx="284">
                  <c:v>62102.491719927384</c:v>
                </c:pt>
                <c:pt idx="285">
                  <c:v>60897.979496465137</c:v>
                </c:pt>
                <c:pt idx="286">
                  <c:v>60130.406946660507</c:v>
                </c:pt>
                <c:pt idx="287">
                  <c:v>58767.628421751484</c:v>
                </c:pt>
                <c:pt idx="288">
                  <c:v>57416.940021653434</c:v>
                </c:pt>
                <c:pt idx="289">
                  <c:v>56971.022859657081</c:v>
                </c:pt>
                <c:pt idx="290">
                  <c:v>57396.183572034111</c:v>
                </c:pt>
                <c:pt idx="291">
                  <c:v>57004.706411922758</c:v>
                </c:pt>
                <c:pt idx="292">
                  <c:v>55479.124885371035</c:v>
                </c:pt>
                <c:pt idx="293">
                  <c:v>55386.988442990238</c:v>
                </c:pt>
                <c:pt idx="294">
                  <c:v>55487.047541356311</c:v>
                </c:pt>
                <c:pt idx="295">
                  <c:v>55173.255540289436</c:v>
                </c:pt>
                <c:pt idx="296">
                  <c:v>53684.718893019002</c:v>
                </c:pt>
                <c:pt idx="297">
                  <c:v>53658.300828973959</c:v>
                </c:pt>
                <c:pt idx="298">
                  <c:v>53951.282917961595</c:v>
                </c:pt>
                <c:pt idx="299">
                  <c:v>53944.280537127612</c:v>
                </c:pt>
                <c:pt idx="300">
                  <c:v>53689.747968453674</c:v>
                </c:pt>
                <c:pt idx="301">
                  <c:v>53265.67973240935</c:v>
                </c:pt>
                <c:pt idx="302">
                  <c:v>53494.418165970092</c:v>
                </c:pt>
                <c:pt idx="303">
                  <c:v>53790.781805600476</c:v>
                </c:pt>
                <c:pt idx="304">
                  <c:v>54082.534858713894</c:v>
                </c:pt>
                <c:pt idx="305">
                  <c:v>54220.037902587574</c:v>
                </c:pt>
                <c:pt idx="306">
                  <c:v>54820.459370917255</c:v>
                </c:pt>
                <c:pt idx="307">
                  <c:v>54414.232578910989</c:v>
                </c:pt>
                <c:pt idx="308">
                  <c:v>55236.145013634654</c:v>
                </c:pt>
                <c:pt idx="309">
                  <c:v>55674.421048554075</c:v>
                </c:pt>
                <c:pt idx="310">
                  <c:v>56324.188167072251</c:v>
                </c:pt>
                <c:pt idx="311">
                  <c:v>57120.119648424283</c:v>
                </c:pt>
                <c:pt idx="312">
                  <c:v>58325.132857184268</c:v>
                </c:pt>
                <c:pt idx="313">
                  <c:v>60535.302383253271</c:v>
                </c:pt>
                <c:pt idx="314">
                  <c:v>61946.827458426342</c:v>
                </c:pt>
                <c:pt idx="315">
                  <c:v>63220.666075444089</c:v>
                </c:pt>
                <c:pt idx="316">
                  <c:v>65795.670435575536</c:v>
                </c:pt>
                <c:pt idx="317">
                  <c:v>66756.414866779101</c:v>
                </c:pt>
                <c:pt idx="318">
                  <c:v>67910.077282756232</c:v>
                </c:pt>
                <c:pt idx="319">
                  <c:v>68258.949868231954</c:v>
                </c:pt>
                <c:pt idx="320">
                  <c:v>69036.704313475973</c:v>
                </c:pt>
                <c:pt idx="321">
                  <c:v>69087.543909030588</c:v>
                </c:pt>
                <c:pt idx="322">
                  <c:v>69258.245338352848</c:v>
                </c:pt>
                <c:pt idx="323">
                  <c:v>69126.179246433487</c:v>
                </c:pt>
                <c:pt idx="324">
                  <c:v>68910.61760723211</c:v>
                </c:pt>
                <c:pt idx="325">
                  <c:v>68673.57266923858</c:v>
                </c:pt>
                <c:pt idx="326">
                  <c:v>68445.848220309214</c:v>
                </c:pt>
                <c:pt idx="327">
                  <c:v>68565.401493587633</c:v>
                </c:pt>
                <c:pt idx="328">
                  <c:v>68735.115168923687</c:v>
                </c:pt>
                <c:pt idx="329">
                  <c:v>68737.892013091812</c:v>
                </c:pt>
                <c:pt idx="330">
                  <c:v>69068.008686162269</c:v>
                </c:pt>
                <c:pt idx="331">
                  <c:v>69220.806398693632</c:v>
                </c:pt>
                <c:pt idx="332">
                  <c:v>69392.364228542836</c:v>
                </c:pt>
                <c:pt idx="333">
                  <c:v>69631.014241734811</c:v>
                </c:pt>
                <c:pt idx="334">
                  <c:v>69759.901619984783</c:v>
                </c:pt>
                <c:pt idx="335">
                  <c:v>69792.822481203679</c:v>
                </c:pt>
                <c:pt idx="336">
                  <c:v>69186.053196763489</c:v>
                </c:pt>
                <c:pt idx="337">
                  <c:v>68835.539293747614</c:v>
                </c:pt>
                <c:pt idx="338">
                  <c:v>68692.016817411684</c:v>
                </c:pt>
                <c:pt idx="339">
                  <c:v>68576.445396104042</c:v>
                </c:pt>
                <c:pt idx="340">
                  <c:v>68759.505864407736</c:v>
                </c:pt>
                <c:pt idx="341">
                  <c:v>68688.148898548432</c:v>
                </c:pt>
                <c:pt idx="342">
                  <c:v>69249.335529083197</c:v>
                </c:pt>
                <c:pt idx="343">
                  <c:v>69097.717795112607</c:v>
                </c:pt>
                <c:pt idx="344">
                  <c:v>69329.067279145951</c:v>
                </c:pt>
                <c:pt idx="345">
                  <c:v>69595.508160220576</c:v>
                </c:pt>
                <c:pt idx="346">
                  <c:v>69679.955619614702</c:v>
                </c:pt>
                <c:pt idx="347">
                  <c:v>70053.427744565575</c:v>
                </c:pt>
                <c:pt idx="348">
                  <c:v>69941.431500112507</c:v>
                </c:pt>
                <c:pt idx="349">
                  <c:v>70124.54863461903</c:v>
                </c:pt>
                <c:pt idx="350">
                  <c:v>70335.404576185741</c:v>
                </c:pt>
                <c:pt idx="351">
                  <c:v>69975.852513949678</c:v>
                </c:pt>
                <c:pt idx="352">
                  <c:v>70237.07209501481</c:v>
                </c:pt>
                <c:pt idx="353">
                  <c:v>69658.28750490323</c:v>
                </c:pt>
                <c:pt idx="354">
                  <c:v>69663.237287700802</c:v>
                </c:pt>
                <c:pt idx="355">
                  <c:v>69803.329957016409</c:v>
                </c:pt>
                <c:pt idx="356">
                  <c:v>70370.251888063838</c:v>
                </c:pt>
                <c:pt idx="357">
                  <c:v>70831.637521770841</c:v>
                </c:pt>
                <c:pt idx="358">
                  <c:v>70730.812929082938</c:v>
                </c:pt>
                <c:pt idx="359">
                  <c:v>70895.230817386808</c:v>
                </c:pt>
                <c:pt idx="360">
                  <c:v>70396.390826007831</c:v>
                </c:pt>
                <c:pt idx="361">
                  <c:v>70723.020224919543</c:v>
                </c:pt>
                <c:pt idx="362">
                  <c:v>70725.237014780127</c:v>
                </c:pt>
                <c:pt idx="363">
                  <c:v>70484.028612639653</c:v>
                </c:pt>
                <c:pt idx="364">
                  <c:v>69876.22491970702</c:v>
                </c:pt>
                <c:pt idx="365">
                  <c:v>69363.336715896658</c:v>
                </c:pt>
                <c:pt idx="366">
                  <c:v>69857.386110453925</c:v>
                </c:pt>
                <c:pt idx="367">
                  <c:v>69387.020585601014</c:v>
                </c:pt>
                <c:pt idx="368">
                  <c:v>68176.383806862359</c:v>
                </c:pt>
                <c:pt idx="369">
                  <c:v>66741.363682582771</c:v>
                </c:pt>
                <c:pt idx="370">
                  <c:v>66203.410996107268</c:v>
                </c:pt>
                <c:pt idx="371">
                  <c:v>65390.306251348222</c:v>
                </c:pt>
                <c:pt idx="372">
                  <c:v>64671.749366212076</c:v>
                </c:pt>
                <c:pt idx="373">
                  <c:v>63897.893275389099</c:v>
                </c:pt>
                <c:pt idx="374">
                  <c:v>63353.535706132476</c:v>
                </c:pt>
                <c:pt idx="375">
                  <c:v>62949.471440591165</c:v>
                </c:pt>
                <c:pt idx="376">
                  <c:v>63148.000380605525</c:v>
                </c:pt>
                <c:pt idx="377">
                  <c:v>62440.855027485013</c:v>
                </c:pt>
                <c:pt idx="378">
                  <c:v>61603.552812986039</c:v>
                </c:pt>
                <c:pt idx="379">
                  <c:v>60719.88262710048</c:v>
                </c:pt>
                <c:pt idx="380">
                  <c:v>58952.067100208827</c:v>
                </c:pt>
                <c:pt idx="381">
                  <c:v>58039.729021818821</c:v>
                </c:pt>
                <c:pt idx="382">
                  <c:v>57658.463792236704</c:v>
                </c:pt>
                <c:pt idx="383">
                  <c:v>56916.156359497108</c:v>
                </c:pt>
                <c:pt idx="384">
                  <c:v>54956.006529743703</c:v>
                </c:pt>
                <c:pt idx="385">
                  <c:v>54152.780926718777</c:v>
                </c:pt>
                <c:pt idx="386">
                  <c:v>54269.163295450911</c:v>
                </c:pt>
                <c:pt idx="387">
                  <c:v>54231.753790179595</c:v>
                </c:pt>
                <c:pt idx="388">
                  <c:v>53533.14420934402</c:v>
                </c:pt>
                <c:pt idx="389">
                  <c:v>53268.364468968859</c:v>
                </c:pt>
                <c:pt idx="390">
                  <c:v>52580.186074817866</c:v>
                </c:pt>
                <c:pt idx="391">
                  <c:v>52487.823568327898</c:v>
                </c:pt>
                <c:pt idx="392">
                  <c:v>51778.421378560357</c:v>
                </c:pt>
                <c:pt idx="393">
                  <c:v>51475.779804461716</c:v>
                </c:pt>
                <c:pt idx="394">
                  <c:v>51574.849747204018</c:v>
                </c:pt>
                <c:pt idx="395">
                  <c:v>51657.007531586365</c:v>
                </c:pt>
                <c:pt idx="396">
                  <c:v>51589.192303515192</c:v>
                </c:pt>
                <c:pt idx="397">
                  <c:v>51380.623834387225</c:v>
                </c:pt>
                <c:pt idx="398">
                  <c:v>51398.981881969725</c:v>
                </c:pt>
                <c:pt idx="399">
                  <c:v>51690.850269828035</c:v>
                </c:pt>
                <c:pt idx="400">
                  <c:v>51964.235263662187</c:v>
                </c:pt>
                <c:pt idx="401">
                  <c:v>52148.101273074193</c:v>
                </c:pt>
                <c:pt idx="402">
                  <c:v>52558.326736701376</c:v>
                </c:pt>
                <c:pt idx="403">
                  <c:v>53047.880479018633</c:v>
                </c:pt>
                <c:pt idx="404">
                  <c:v>53781.245664591574</c:v>
                </c:pt>
                <c:pt idx="405">
                  <c:v>53994.856624827888</c:v>
                </c:pt>
                <c:pt idx="406">
                  <c:v>54592.309224648612</c:v>
                </c:pt>
                <c:pt idx="407">
                  <c:v>55609.995180249054</c:v>
                </c:pt>
                <c:pt idx="408">
                  <c:v>59180.02822564575</c:v>
                </c:pt>
                <c:pt idx="409">
                  <c:v>60465.756132840601</c:v>
                </c:pt>
                <c:pt idx="410">
                  <c:v>60008.15852465816</c:v>
                </c:pt>
                <c:pt idx="411">
                  <c:v>61191.747703869572</c:v>
                </c:pt>
                <c:pt idx="412">
                  <c:v>64024.065481521786</c:v>
                </c:pt>
                <c:pt idx="413">
                  <c:v>65462.969543379411</c:v>
                </c:pt>
                <c:pt idx="414">
                  <c:v>65933.179686701318</c:v>
                </c:pt>
                <c:pt idx="415">
                  <c:v>66398.814484677874</c:v>
                </c:pt>
                <c:pt idx="416">
                  <c:v>67269.746989216437</c:v>
                </c:pt>
                <c:pt idx="417">
                  <c:v>67892.675552432687</c:v>
                </c:pt>
                <c:pt idx="418">
                  <c:v>67478.608600821157</c:v>
                </c:pt>
                <c:pt idx="419">
                  <c:v>67092.381374171411</c:v>
                </c:pt>
                <c:pt idx="420">
                  <c:v>67459.535718101586</c:v>
                </c:pt>
                <c:pt idx="421">
                  <c:v>68252.456682286778</c:v>
                </c:pt>
                <c:pt idx="422">
                  <c:v>68560.955499362739</c:v>
                </c:pt>
                <c:pt idx="423">
                  <c:v>68500.694697076018</c:v>
                </c:pt>
                <c:pt idx="424">
                  <c:v>68474.455041464375</c:v>
                </c:pt>
                <c:pt idx="425">
                  <c:v>68239.219617513809</c:v>
                </c:pt>
                <c:pt idx="426">
                  <c:v>68408.231472918327</c:v>
                </c:pt>
                <c:pt idx="427">
                  <c:v>67892.931851865549</c:v>
                </c:pt>
                <c:pt idx="428">
                  <c:v>67494.460520511391</c:v>
                </c:pt>
                <c:pt idx="429">
                  <c:v>67194.153073357418</c:v>
                </c:pt>
                <c:pt idx="430">
                  <c:v>67298.998763866548</c:v>
                </c:pt>
                <c:pt idx="431">
                  <c:v>67419.921437005629</c:v>
                </c:pt>
                <c:pt idx="432">
                  <c:v>67098.253033991772</c:v>
                </c:pt>
                <c:pt idx="433">
                  <c:v>66447.488750492543</c:v>
                </c:pt>
                <c:pt idx="434">
                  <c:v>66601.919370738891</c:v>
                </c:pt>
                <c:pt idx="435">
                  <c:v>66517.465704092872</c:v>
                </c:pt>
                <c:pt idx="436">
                  <c:v>66273.152274369597</c:v>
                </c:pt>
                <c:pt idx="437">
                  <c:v>66108.831499522843</c:v>
                </c:pt>
                <c:pt idx="438">
                  <c:v>66334.784078388417</c:v>
                </c:pt>
                <c:pt idx="439">
                  <c:v>66057.965673322848</c:v>
                </c:pt>
                <c:pt idx="440">
                  <c:v>65467.044103660526</c:v>
                </c:pt>
                <c:pt idx="441">
                  <c:v>65400.374013446359</c:v>
                </c:pt>
                <c:pt idx="442">
                  <c:v>65563.675397345782</c:v>
                </c:pt>
                <c:pt idx="443">
                  <c:v>65275.678933029441</c:v>
                </c:pt>
                <c:pt idx="444">
                  <c:v>65627.66515614705</c:v>
                </c:pt>
                <c:pt idx="445">
                  <c:v>64841.310663525859</c:v>
                </c:pt>
                <c:pt idx="446">
                  <c:v>64806.079102732248</c:v>
                </c:pt>
                <c:pt idx="447">
                  <c:v>64853.037163516172</c:v>
                </c:pt>
                <c:pt idx="448">
                  <c:v>65116.309142383776</c:v>
                </c:pt>
                <c:pt idx="449">
                  <c:v>65031.599777006675</c:v>
                </c:pt>
                <c:pt idx="450">
                  <c:v>65243.226218743417</c:v>
                </c:pt>
                <c:pt idx="451">
                  <c:v>65737.707117424012</c:v>
                </c:pt>
                <c:pt idx="452">
                  <c:v>66173.899117579771</c:v>
                </c:pt>
                <c:pt idx="453">
                  <c:v>67336.02061624582</c:v>
                </c:pt>
                <c:pt idx="454">
                  <c:v>67844.05995516009</c:v>
                </c:pt>
                <c:pt idx="455">
                  <c:v>67874.288871397919</c:v>
                </c:pt>
                <c:pt idx="456">
                  <c:v>67693.824436021881</c:v>
                </c:pt>
                <c:pt idx="457">
                  <c:v>67530.14120601429</c:v>
                </c:pt>
                <c:pt idx="458">
                  <c:v>67305.787094627391</c:v>
                </c:pt>
                <c:pt idx="459">
                  <c:v>67806.623418308081</c:v>
                </c:pt>
                <c:pt idx="460">
                  <c:v>67501.656727791677</c:v>
                </c:pt>
                <c:pt idx="461">
                  <c:v>67123.877771198473</c:v>
                </c:pt>
                <c:pt idx="462">
                  <c:v>66561.208408397681</c:v>
                </c:pt>
                <c:pt idx="463">
                  <c:v>66262.714880433108</c:v>
                </c:pt>
                <c:pt idx="464">
                  <c:v>64472.207843203934</c:v>
                </c:pt>
                <c:pt idx="465">
                  <c:v>63821.354655839008</c:v>
                </c:pt>
                <c:pt idx="466">
                  <c:v>63129.648940742787</c:v>
                </c:pt>
                <c:pt idx="467">
                  <c:v>61949.293939999989</c:v>
                </c:pt>
                <c:pt idx="468">
                  <c:v>60999.030153262196</c:v>
                </c:pt>
                <c:pt idx="469">
                  <c:v>60785.237981317485</c:v>
                </c:pt>
                <c:pt idx="470">
                  <c:v>60483.571145999595</c:v>
                </c:pt>
                <c:pt idx="471">
                  <c:v>60057.247474945834</c:v>
                </c:pt>
                <c:pt idx="472">
                  <c:v>60201.333409566134</c:v>
                </c:pt>
                <c:pt idx="473">
                  <c:v>59663.527494562688</c:v>
                </c:pt>
                <c:pt idx="474">
                  <c:v>59182.209173632444</c:v>
                </c:pt>
                <c:pt idx="475">
                  <c:v>58158.451524513592</c:v>
                </c:pt>
                <c:pt idx="476">
                  <c:v>56832.268553942667</c:v>
                </c:pt>
                <c:pt idx="477">
                  <c:v>55876.525565891105</c:v>
                </c:pt>
                <c:pt idx="478">
                  <c:v>54802.645358927861</c:v>
                </c:pt>
                <c:pt idx="479">
                  <c:v>54410.439147070276</c:v>
                </c:pt>
                <c:pt idx="480">
                  <c:v>53610.655164867574</c:v>
                </c:pt>
                <c:pt idx="481">
                  <c:v>53067.342616501861</c:v>
                </c:pt>
                <c:pt idx="482">
                  <c:v>53124.977350771056</c:v>
                </c:pt>
                <c:pt idx="483">
                  <c:v>53048.850011717099</c:v>
                </c:pt>
                <c:pt idx="484">
                  <c:v>52397.572328416347</c:v>
                </c:pt>
                <c:pt idx="485">
                  <c:v>52287.649506328802</c:v>
                </c:pt>
                <c:pt idx="486">
                  <c:v>52475.738048897503</c:v>
                </c:pt>
                <c:pt idx="487">
                  <c:v>52005.70891705028</c:v>
                </c:pt>
                <c:pt idx="488">
                  <c:v>51533.498036280602</c:v>
                </c:pt>
                <c:pt idx="489">
                  <c:v>51310.238804033579</c:v>
                </c:pt>
                <c:pt idx="490">
                  <c:v>51114.855338856243</c:v>
                </c:pt>
                <c:pt idx="491">
                  <c:v>51152.760423109074</c:v>
                </c:pt>
                <c:pt idx="492">
                  <c:v>51613.724564389304</c:v>
                </c:pt>
                <c:pt idx="493">
                  <c:v>51529.775887719574</c:v>
                </c:pt>
                <c:pt idx="494">
                  <c:v>51488.442998785831</c:v>
                </c:pt>
                <c:pt idx="495">
                  <c:v>51384.771079585582</c:v>
                </c:pt>
                <c:pt idx="496">
                  <c:v>51806.985149420208</c:v>
                </c:pt>
                <c:pt idx="497">
                  <c:v>51657.353535820825</c:v>
                </c:pt>
                <c:pt idx="498">
                  <c:v>51836.559300700588</c:v>
                </c:pt>
                <c:pt idx="499">
                  <c:v>51874.65821139967</c:v>
                </c:pt>
                <c:pt idx="500">
                  <c:v>52382.981081561527</c:v>
                </c:pt>
                <c:pt idx="501">
                  <c:v>52316.774933367626</c:v>
                </c:pt>
                <c:pt idx="502">
                  <c:v>52152.31499593809</c:v>
                </c:pt>
                <c:pt idx="503">
                  <c:v>51538.544331833458</c:v>
                </c:pt>
                <c:pt idx="504">
                  <c:v>52145.950760645101</c:v>
                </c:pt>
                <c:pt idx="505">
                  <c:v>52390.88831953417</c:v>
                </c:pt>
                <c:pt idx="506">
                  <c:v>52631.234314129681</c:v>
                </c:pt>
                <c:pt idx="507">
                  <c:v>53071.978032026454</c:v>
                </c:pt>
                <c:pt idx="508">
                  <c:v>54062.739531967884</c:v>
                </c:pt>
                <c:pt idx="509">
                  <c:v>54726.853011242121</c:v>
                </c:pt>
                <c:pt idx="510">
                  <c:v>55149.086904235846</c:v>
                </c:pt>
                <c:pt idx="511">
                  <c:v>55446.952698823683</c:v>
                </c:pt>
                <c:pt idx="512">
                  <c:v>57084.188270038612</c:v>
                </c:pt>
                <c:pt idx="513">
                  <c:v>57029.634535280231</c:v>
                </c:pt>
                <c:pt idx="514">
                  <c:v>57294.56505180605</c:v>
                </c:pt>
                <c:pt idx="515">
                  <c:v>57997.136861687024</c:v>
                </c:pt>
                <c:pt idx="516">
                  <c:v>58912.741556442743</c:v>
                </c:pt>
                <c:pt idx="517">
                  <c:v>59240.659660940437</c:v>
                </c:pt>
                <c:pt idx="518">
                  <c:v>59171.579354887326</c:v>
                </c:pt>
                <c:pt idx="519">
                  <c:v>59729.956302889048</c:v>
                </c:pt>
                <c:pt idx="520">
                  <c:v>59699.478896341716</c:v>
                </c:pt>
                <c:pt idx="521">
                  <c:v>59945.819294157947</c:v>
                </c:pt>
                <c:pt idx="522">
                  <c:v>60058.609466150927</c:v>
                </c:pt>
                <c:pt idx="523">
                  <c:v>60271.889639931593</c:v>
                </c:pt>
                <c:pt idx="524">
                  <c:v>60615.142059405538</c:v>
                </c:pt>
                <c:pt idx="525">
                  <c:v>60700.548038631838</c:v>
                </c:pt>
                <c:pt idx="526">
                  <c:v>61022.673575712259</c:v>
                </c:pt>
                <c:pt idx="527">
                  <c:v>61117.198208199443</c:v>
                </c:pt>
                <c:pt idx="528">
                  <c:v>61279.123784752308</c:v>
                </c:pt>
                <c:pt idx="529">
                  <c:v>60980.670303574305</c:v>
                </c:pt>
                <c:pt idx="530">
                  <c:v>60946.407074075651</c:v>
                </c:pt>
                <c:pt idx="531">
                  <c:v>61003.071274476759</c:v>
                </c:pt>
                <c:pt idx="532">
                  <c:v>60170.10872998472</c:v>
                </c:pt>
                <c:pt idx="533">
                  <c:v>59834.228122949258</c:v>
                </c:pt>
                <c:pt idx="534">
                  <c:v>59560.361566508625</c:v>
                </c:pt>
                <c:pt idx="535">
                  <c:v>58914.014844015983</c:v>
                </c:pt>
                <c:pt idx="536">
                  <c:v>58507.554579245152</c:v>
                </c:pt>
                <c:pt idx="537">
                  <c:v>58624.324801103372</c:v>
                </c:pt>
                <c:pt idx="538">
                  <c:v>58522.06413065557</c:v>
                </c:pt>
                <c:pt idx="539">
                  <c:v>58196.889631493439</c:v>
                </c:pt>
                <c:pt idx="540">
                  <c:v>58288.169072645454</c:v>
                </c:pt>
                <c:pt idx="541">
                  <c:v>57950.726040239024</c:v>
                </c:pt>
                <c:pt idx="542">
                  <c:v>57937.202240475512</c:v>
                </c:pt>
                <c:pt idx="543">
                  <c:v>57742.660358514106</c:v>
                </c:pt>
                <c:pt idx="544">
                  <c:v>58819.816592837989</c:v>
                </c:pt>
                <c:pt idx="545">
                  <c:v>58908.030452491941</c:v>
                </c:pt>
                <c:pt idx="546">
                  <c:v>59253.846066528669</c:v>
                </c:pt>
                <c:pt idx="547">
                  <c:v>59728.240298092293</c:v>
                </c:pt>
                <c:pt idx="548">
                  <c:v>61359.444022341289</c:v>
                </c:pt>
                <c:pt idx="549">
                  <c:v>62754.666451243254</c:v>
                </c:pt>
                <c:pt idx="550">
                  <c:v>63174.446877869006</c:v>
                </c:pt>
                <c:pt idx="551">
                  <c:v>63648.600828714225</c:v>
                </c:pt>
                <c:pt idx="552">
                  <c:v>64470.779975035184</c:v>
                </c:pt>
                <c:pt idx="553">
                  <c:v>65488.378027939601</c:v>
                </c:pt>
                <c:pt idx="554">
                  <c:v>65731.215533350318</c:v>
                </c:pt>
                <c:pt idx="555">
                  <c:v>65871.265753072308</c:v>
                </c:pt>
                <c:pt idx="556">
                  <c:v>65497.833875141769</c:v>
                </c:pt>
                <c:pt idx="557">
                  <c:v>64963.231502815528</c:v>
                </c:pt>
                <c:pt idx="558">
                  <c:v>64173.132235199359</c:v>
                </c:pt>
                <c:pt idx="559">
                  <c:v>63570.623728596955</c:v>
                </c:pt>
                <c:pt idx="560">
                  <c:v>63066.688384351728</c:v>
                </c:pt>
                <c:pt idx="561">
                  <c:v>62353.649545912202</c:v>
                </c:pt>
                <c:pt idx="562">
                  <c:v>61619.974598446679</c:v>
                </c:pt>
                <c:pt idx="563">
                  <c:v>60996.480774840682</c:v>
                </c:pt>
                <c:pt idx="564">
                  <c:v>59818.543999294052</c:v>
                </c:pt>
                <c:pt idx="565">
                  <c:v>59538.629577172891</c:v>
                </c:pt>
                <c:pt idx="566">
                  <c:v>59394.306565577193</c:v>
                </c:pt>
                <c:pt idx="567">
                  <c:v>59576.010248757993</c:v>
                </c:pt>
                <c:pt idx="568">
                  <c:v>60478.351648095602</c:v>
                </c:pt>
                <c:pt idx="569">
                  <c:v>60373.118905395997</c:v>
                </c:pt>
                <c:pt idx="570">
                  <c:v>60245.945529603428</c:v>
                </c:pt>
                <c:pt idx="571">
                  <c:v>59636.939231675547</c:v>
                </c:pt>
                <c:pt idx="572">
                  <c:v>59058.846049331012</c:v>
                </c:pt>
                <c:pt idx="573">
                  <c:v>58070.438699727318</c:v>
                </c:pt>
                <c:pt idx="574">
                  <c:v>57437.177865389029</c:v>
                </c:pt>
                <c:pt idx="575">
                  <c:v>56751.775114002601</c:v>
                </c:pt>
                <c:pt idx="576">
                  <c:v>58515.975417253001</c:v>
                </c:pt>
                <c:pt idx="577">
                  <c:v>58273.891992829929</c:v>
                </c:pt>
                <c:pt idx="578">
                  <c:v>57529.837919501872</c:v>
                </c:pt>
                <c:pt idx="579">
                  <c:v>56694.421908641714</c:v>
                </c:pt>
                <c:pt idx="580">
                  <c:v>55619.765995426162</c:v>
                </c:pt>
                <c:pt idx="581">
                  <c:v>55034.261754792424</c:v>
                </c:pt>
                <c:pt idx="582">
                  <c:v>54664.505170682671</c:v>
                </c:pt>
                <c:pt idx="583">
                  <c:v>54892.927635098909</c:v>
                </c:pt>
                <c:pt idx="584">
                  <c:v>54967.544209136293</c:v>
                </c:pt>
                <c:pt idx="585">
                  <c:v>54583.354562978173</c:v>
                </c:pt>
                <c:pt idx="586">
                  <c:v>53973.425386857802</c:v>
                </c:pt>
                <c:pt idx="587">
                  <c:v>53747.064130537154</c:v>
                </c:pt>
                <c:pt idx="588">
                  <c:v>53667.299141641459</c:v>
                </c:pt>
                <c:pt idx="589">
                  <c:v>53234.331708725855</c:v>
                </c:pt>
                <c:pt idx="590">
                  <c:v>53099.747474878153</c:v>
                </c:pt>
                <c:pt idx="591">
                  <c:v>52923.890622510051</c:v>
                </c:pt>
                <c:pt idx="592">
                  <c:v>51287.884087169463</c:v>
                </c:pt>
                <c:pt idx="593">
                  <c:v>51124.694834271992</c:v>
                </c:pt>
                <c:pt idx="594">
                  <c:v>51160.644834413346</c:v>
                </c:pt>
                <c:pt idx="595">
                  <c:v>51462.379949502087</c:v>
                </c:pt>
                <c:pt idx="596">
                  <c:v>52608.013985977756</c:v>
                </c:pt>
                <c:pt idx="597">
                  <c:v>52785.170957265931</c:v>
                </c:pt>
                <c:pt idx="598">
                  <c:v>52717.227979946278</c:v>
                </c:pt>
                <c:pt idx="599">
                  <c:v>52489.634484008406</c:v>
                </c:pt>
                <c:pt idx="600">
                  <c:v>51716.727101554883</c:v>
                </c:pt>
                <c:pt idx="601">
                  <c:v>51624.881398843347</c:v>
                </c:pt>
                <c:pt idx="602">
                  <c:v>51503.978148395763</c:v>
                </c:pt>
                <c:pt idx="603">
                  <c:v>51904.874512899791</c:v>
                </c:pt>
                <c:pt idx="604">
                  <c:v>53444.553309196148</c:v>
                </c:pt>
                <c:pt idx="605">
                  <c:v>53712.326947321591</c:v>
                </c:pt>
                <c:pt idx="606">
                  <c:v>53868.108946374639</c:v>
                </c:pt>
                <c:pt idx="607">
                  <c:v>53823.569311020707</c:v>
                </c:pt>
                <c:pt idx="608">
                  <c:v>55078.08194962889</c:v>
                </c:pt>
                <c:pt idx="609">
                  <c:v>55263.13154181248</c:v>
                </c:pt>
                <c:pt idx="610">
                  <c:v>55442.384161432419</c:v>
                </c:pt>
                <c:pt idx="611">
                  <c:v>56058.362204402823</c:v>
                </c:pt>
                <c:pt idx="612">
                  <c:v>56739.791914111389</c:v>
                </c:pt>
                <c:pt idx="613">
                  <c:v>57479.339122099329</c:v>
                </c:pt>
                <c:pt idx="614">
                  <c:v>57475.274373280852</c:v>
                </c:pt>
                <c:pt idx="615">
                  <c:v>58112.564515031656</c:v>
                </c:pt>
                <c:pt idx="616">
                  <c:v>58231.193508480224</c:v>
                </c:pt>
                <c:pt idx="617">
                  <c:v>58166.810290002693</c:v>
                </c:pt>
                <c:pt idx="618">
                  <c:v>58732.566459098416</c:v>
                </c:pt>
                <c:pt idx="619">
                  <c:v>59243.833368761683</c:v>
                </c:pt>
                <c:pt idx="620">
                  <c:v>58870.595717745186</c:v>
                </c:pt>
                <c:pt idx="621">
                  <c:v>58985.992935532166</c:v>
                </c:pt>
                <c:pt idx="622">
                  <c:v>59372.069586265025</c:v>
                </c:pt>
                <c:pt idx="623">
                  <c:v>59345.396824658543</c:v>
                </c:pt>
                <c:pt idx="624">
                  <c:v>59250.783889007427</c:v>
                </c:pt>
                <c:pt idx="625">
                  <c:v>58947.867593954201</c:v>
                </c:pt>
                <c:pt idx="626">
                  <c:v>58604.749130980672</c:v>
                </c:pt>
                <c:pt idx="627">
                  <c:v>58020.58825979651</c:v>
                </c:pt>
                <c:pt idx="628">
                  <c:v>57006.95043359814</c:v>
                </c:pt>
                <c:pt idx="629">
                  <c:v>56160.609659411057</c:v>
                </c:pt>
                <c:pt idx="630">
                  <c:v>56047.608040385865</c:v>
                </c:pt>
                <c:pt idx="631">
                  <c:v>55999.684852050006</c:v>
                </c:pt>
                <c:pt idx="632">
                  <c:v>55718.771863310176</c:v>
                </c:pt>
                <c:pt idx="633">
                  <c:v>55714.037532223301</c:v>
                </c:pt>
                <c:pt idx="634">
                  <c:v>55327.467505082117</c:v>
                </c:pt>
                <c:pt idx="635">
                  <c:v>55081.826924858062</c:v>
                </c:pt>
                <c:pt idx="636">
                  <c:v>54964.846257137317</c:v>
                </c:pt>
                <c:pt idx="637">
                  <c:v>54549.786145223254</c:v>
                </c:pt>
                <c:pt idx="638">
                  <c:v>54400.031187521636</c:v>
                </c:pt>
                <c:pt idx="639">
                  <c:v>54788.757333642097</c:v>
                </c:pt>
                <c:pt idx="640">
                  <c:v>55760.531851220883</c:v>
                </c:pt>
                <c:pt idx="641">
                  <c:v>55865.078792703585</c:v>
                </c:pt>
                <c:pt idx="642">
                  <c:v>56132.496014430282</c:v>
                </c:pt>
                <c:pt idx="643">
                  <c:v>57129.948531441718</c:v>
                </c:pt>
                <c:pt idx="644">
                  <c:v>59312.238886464191</c:v>
                </c:pt>
                <c:pt idx="645">
                  <c:v>60837.909316881676</c:v>
                </c:pt>
                <c:pt idx="646">
                  <c:v>61318.637147946654</c:v>
                </c:pt>
                <c:pt idx="647">
                  <c:v>61741.730244742452</c:v>
                </c:pt>
                <c:pt idx="648">
                  <c:v>63433.663318678853</c:v>
                </c:pt>
                <c:pt idx="649">
                  <c:v>63925.775049476681</c:v>
                </c:pt>
                <c:pt idx="650">
                  <c:v>63791.469541262224</c:v>
                </c:pt>
                <c:pt idx="651">
                  <c:v>63682.051308683127</c:v>
                </c:pt>
                <c:pt idx="652">
                  <c:v>63958.717736194201</c:v>
                </c:pt>
                <c:pt idx="653">
                  <c:v>63712.979441811221</c:v>
                </c:pt>
                <c:pt idx="654">
                  <c:v>63788.798420609986</c:v>
                </c:pt>
                <c:pt idx="655">
                  <c:v>63590.451493239932</c:v>
                </c:pt>
                <c:pt idx="656">
                  <c:v>63277.468237024252</c:v>
                </c:pt>
                <c:pt idx="657">
                  <c:v>63197.85842942592</c:v>
                </c:pt>
                <c:pt idx="658">
                  <c:v>62992.824489664454</c:v>
                </c:pt>
                <c:pt idx="659">
                  <c:v>62451.221338375704</c:v>
                </c:pt>
                <c:pt idx="660">
                  <c:v>62089.280885799482</c:v>
                </c:pt>
                <c:pt idx="661">
                  <c:v>61823.318163354539</c:v>
                </c:pt>
                <c:pt idx="662">
                  <c:v>61877.901933202622</c:v>
                </c:pt>
                <c:pt idx="663">
                  <c:v>62038.113907766026</c:v>
                </c:pt>
                <c:pt idx="664">
                  <c:v>62985.890789069075</c:v>
                </c:pt>
                <c:pt idx="665">
                  <c:v>62951.422520024113</c:v>
                </c:pt>
                <c:pt idx="666">
                  <c:v>62523.346401597963</c:v>
                </c:pt>
                <c:pt idx="667">
                  <c:v>61762.632865132087</c:v>
                </c:pt>
                <c:pt idx="668">
                  <c:v>61608.852404462748</c:v>
                </c:pt>
                <c:pt idx="669">
                  <c:v>60912.145646682315</c:v>
                </c:pt>
                <c:pt idx="670">
                  <c:v>60134.397008222382</c:v>
                </c:pt>
                <c:pt idx="671">
                  <c:v>58979.446887829043</c:v>
                </c:pt>
                <c:pt idx="672">
                  <c:v>57876.637683314104</c:v>
                </c:pt>
                <c:pt idx="673">
                  <c:v>57774.377413334201</c:v>
                </c:pt>
                <c:pt idx="674">
                  <c:v>57535.990907996609</c:v>
                </c:pt>
                <c:pt idx="675">
                  <c:v>57515.760873384366</c:v>
                </c:pt>
                <c:pt idx="676">
                  <c:v>57445.740669254723</c:v>
                </c:pt>
                <c:pt idx="677">
                  <c:v>56960.912647965321</c:v>
                </c:pt>
                <c:pt idx="678">
                  <c:v>56916.610490054656</c:v>
                </c:pt>
                <c:pt idx="679">
                  <c:v>57064.001085487776</c:v>
                </c:pt>
                <c:pt idx="680">
                  <c:v>56305.514150345196</c:v>
                </c:pt>
                <c:pt idx="681">
                  <c:v>56165.158974344929</c:v>
                </c:pt>
                <c:pt idx="682">
                  <c:v>56244.575756432794</c:v>
                </c:pt>
                <c:pt idx="683">
                  <c:v>56290.750502075003</c:v>
                </c:pt>
                <c:pt idx="684">
                  <c:v>55453.575636356691</c:v>
                </c:pt>
                <c:pt idx="685">
                  <c:v>55444.240730449412</c:v>
                </c:pt>
                <c:pt idx="686">
                  <c:v>55719.947636958612</c:v>
                </c:pt>
                <c:pt idx="687">
                  <c:v>55473.06560635646</c:v>
                </c:pt>
                <c:pt idx="688">
                  <c:v>55675.192149426002</c:v>
                </c:pt>
                <c:pt idx="689">
                  <c:v>55917.839632835356</c:v>
                </c:pt>
                <c:pt idx="690">
                  <c:v>56541.70609178859</c:v>
                </c:pt>
                <c:pt idx="691">
                  <c:v>57149.755671989624</c:v>
                </c:pt>
                <c:pt idx="692">
                  <c:v>59298.225714970977</c:v>
                </c:pt>
                <c:pt idx="693">
                  <c:v>60234.091080130449</c:v>
                </c:pt>
                <c:pt idx="694">
                  <c:v>61267.278145572476</c:v>
                </c:pt>
                <c:pt idx="695">
                  <c:v>62383.977978414281</c:v>
                </c:pt>
                <c:pt idx="696">
                  <c:v>65754.198584292928</c:v>
                </c:pt>
                <c:pt idx="697">
                  <c:v>68290.102063129918</c:v>
                </c:pt>
                <c:pt idx="698">
                  <c:v>69927.157023338412</c:v>
                </c:pt>
                <c:pt idx="699">
                  <c:v>71067.843279355424</c:v>
                </c:pt>
                <c:pt idx="700">
                  <c:v>72491.778853630589</c:v>
                </c:pt>
                <c:pt idx="701">
                  <c:v>73531.584851926833</c:v>
                </c:pt>
                <c:pt idx="702">
                  <c:v>74641.247663464368</c:v>
                </c:pt>
                <c:pt idx="703">
                  <c:v>74442.909546387324</c:v>
                </c:pt>
                <c:pt idx="704">
                  <c:v>74249.719844168343</c:v>
                </c:pt>
                <c:pt idx="705">
                  <c:v>74654.310124248936</c:v>
                </c:pt>
                <c:pt idx="706">
                  <c:v>74637.611415260355</c:v>
                </c:pt>
                <c:pt idx="707">
                  <c:v>74569.504646584406</c:v>
                </c:pt>
                <c:pt idx="708">
                  <c:v>75650.053444417106</c:v>
                </c:pt>
                <c:pt idx="709">
                  <c:v>75203.694366132957</c:v>
                </c:pt>
                <c:pt idx="710">
                  <c:v>75636.509621260382</c:v>
                </c:pt>
                <c:pt idx="711">
                  <c:v>76065.304979970068</c:v>
                </c:pt>
                <c:pt idx="712">
                  <c:v>76672.672162931281</c:v>
                </c:pt>
                <c:pt idx="713">
                  <c:v>76555.570553915386</c:v>
                </c:pt>
                <c:pt idx="714">
                  <c:v>76411.686455098476</c:v>
                </c:pt>
                <c:pt idx="715">
                  <c:v>76535.634462715418</c:v>
                </c:pt>
                <c:pt idx="716">
                  <c:v>76582.755914387657</c:v>
                </c:pt>
                <c:pt idx="717">
                  <c:v>76820.9197595929</c:v>
                </c:pt>
                <c:pt idx="718">
                  <c:v>76777.396111209513</c:v>
                </c:pt>
                <c:pt idx="719">
                  <c:v>76881.934242399308</c:v>
                </c:pt>
                <c:pt idx="720">
                  <c:v>76611.35432571765</c:v>
                </c:pt>
                <c:pt idx="721">
                  <c:v>76010.753648018872</c:v>
                </c:pt>
                <c:pt idx="722">
                  <c:v>75540.197900930652</c:v>
                </c:pt>
                <c:pt idx="723">
                  <c:v>75759.683124028423</c:v>
                </c:pt>
                <c:pt idx="724">
                  <c:v>75693.813368840056</c:v>
                </c:pt>
                <c:pt idx="725">
                  <c:v>75399.904396981423</c:v>
                </c:pt>
                <c:pt idx="726">
                  <c:v>75403.139376386011</c:v>
                </c:pt>
                <c:pt idx="727">
                  <c:v>75442.749652803221</c:v>
                </c:pt>
                <c:pt idx="728">
                  <c:v>75214.334797276388</c:v>
                </c:pt>
                <c:pt idx="729">
                  <c:v>74792.057453519388</c:v>
                </c:pt>
                <c:pt idx="730">
                  <c:v>74145.035141740387</c:v>
                </c:pt>
                <c:pt idx="731">
                  <c:v>74132.422005899309</c:v>
                </c:pt>
                <c:pt idx="732">
                  <c:v>73927.21506402074</c:v>
                </c:pt>
                <c:pt idx="733">
                  <c:v>73980.764825844351</c:v>
                </c:pt>
                <c:pt idx="734">
                  <c:v>74147.348244122099</c:v>
                </c:pt>
                <c:pt idx="735">
                  <c:v>73824.501063951087</c:v>
                </c:pt>
                <c:pt idx="736">
                  <c:v>73723.01489835199</c:v>
                </c:pt>
                <c:pt idx="737">
                  <c:v>73661.752325703812</c:v>
                </c:pt>
                <c:pt idx="738">
                  <c:v>74274.6794042533</c:v>
                </c:pt>
                <c:pt idx="739">
                  <c:v>75012.539040662508</c:v>
                </c:pt>
                <c:pt idx="740">
                  <c:v>74496.361594052112</c:v>
                </c:pt>
                <c:pt idx="741">
                  <c:v>75513.501311486252</c:v>
                </c:pt>
                <c:pt idx="742">
                  <c:v>75575.967290065368</c:v>
                </c:pt>
                <c:pt idx="743">
                  <c:v>75709.811459300647</c:v>
                </c:pt>
                <c:pt idx="744">
                  <c:v>75803.71036075041</c:v>
                </c:pt>
                <c:pt idx="745">
                  <c:v>75592.545658460775</c:v>
                </c:pt>
                <c:pt idx="746">
                  <c:v>75278.791501607018</c:v>
                </c:pt>
                <c:pt idx="747">
                  <c:v>75283.912884884368</c:v>
                </c:pt>
                <c:pt idx="748">
                  <c:v>75858.487957044708</c:v>
                </c:pt>
                <c:pt idx="749">
                  <c:v>75379.806917232068</c:v>
                </c:pt>
                <c:pt idx="750">
                  <c:v>75497.375672010996</c:v>
                </c:pt>
                <c:pt idx="751">
                  <c:v>75292.069614336127</c:v>
                </c:pt>
                <c:pt idx="752">
                  <c:v>75382.613796490084</c:v>
                </c:pt>
                <c:pt idx="753">
                  <c:v>74727.810994817439</c:v>
                </c:pt>
                <c:pt idx="754">
                  <c:v>74209.973408677281</c:v>
                </c:pt>
                <c:pt idx="755">
                  <c:v>73784.449872415396</c:v>
                </c:pt>
                <c:pt idx="756">
                  <c:v>73243.657468317397</c:v>
                </c:pt>
                <c:pt idx="757">
                  <c:v>73132.964346293418</c:v>
                </c:pt>
                <c:pt idx="758">
                  <c:v>72572.100092389126</c:v>
                </c:pt>
                <c:pt idx="759">
                  <c:v>72097.986989265948</c:v>
                </c:pt>
                <c:pt idx="760">
                  <c:v>71425.333532794364</c:v>
                </c:pt>
                <c:pt idx="761">
                  <c:v>70889.400806224308</c:v>
                </c:pt>
                <c:pt idx="762">
                  <c:v>69873.326133074239</c:v>
                </c:pt>
                <c:pt idx="763">
                  <c:v>69126.460575107543</c:v>
                </c:pt>
                <c:pt idx="764">
                  <c:v>68252.588636447981</c:v>
                </c:pt>
                <c:pt idx="765">
                  <c:v>67527.551780806403</c:v>
                </c:pt>
                <c:pt idx="766">
                  <c:v>67448.498423304933</c:v>
                </c:pt>
                <c:pt idx="767">
                  <c:v>66278.754619551633</c:v>
                </c:pt>
                <c:pt idx="768">
                  <c:v>65197.805353855001</c:v>
                </c:pt>
                <c:pt idx="769">
                  <c:v>64873.141451219213</c:v>
                </c:pt>
                <c:pt idx="770">
                  <c:v>64286.620222445192</c:v>
                </c:pt>
                <c:pt idx="771">
                  <c:v>63420.311119395054</c:v>
                </c:pt>
                <c:pt idx="772">
                  <c:v>62604.600530245443</c:v>
                </c:pt>
                <c:pt idx="773">
                  <c:v>61781.009934938142</c:v>
                </c:pt>
                <c:pt idx="774">
                  <c:v>61617.559176525516</c:v>
                </c:pt>
                <c:pt idx="775">
                  <c:v>61429.654048238466</c:v>
                </c:pt>
                <c:pt idx="776">
                  <c:v>60884.678356833909</c:v>
                </c:pt>
                <c:pt idx="777">
                  <c:v>60659.652861073228</c:v>
                </c:pt>
                <c:pt idx="778">
                  <c:v>60519.523749182074</c:v>
                </c:pt>
                <c:pt idx="779">
                  <c:v>60354.606877919789</c:v>
                </c:pt>
                <c:pt idx="780">
                  <c:v>59698.242051344103</c:v>
                </c:pt>
                <c:pt idx="781">
                  <c:v>59240.7337474952</c:v>
                </c:pt>
                <c:pt idx="782">
                  <c:v>59304.478620197748</c:v>
                </c:pt>
                <c:pt idx="783">
                  <c:v>59417.307237105742</c:v>
                </c:pt>
                <c:pt idx="784">
                  <c:v>58735.335894611075</c:v>
                </c:pt>
                <c:pt idx="785">
                  <c:v>58964.653404702985</c:v>
                </c:pt>
                <c:pt idx="786">
                  <c:v>59376.663152897774</c:v>
                </c:pt>
                <c:pt idx="787">
                  <c:v>59705.70577115722</c:v>
                </c:pt>
                <c:pt idx="788">
                  <c:v>60455.135524856254</c:v>
                </c:pt>
                <c:pt idx="789">
                  <c:v>60881.577734397746</c:v>
                </c:pt>
                <c:pt idx="790">
                  <c:v>61355.962554966602</c:v>
                </c:pt>
                <c:pt idx="791">
                  <c:v>62527.440985272289</c:v>
                </c:pt>
                <c:pt idx="792">
                  <c:v>65459.936399778351</c:v>
                </c:pt>
                <c:pt idx="793">
                  <c:v>67911.52317197877</c:v>
                </c:pt>
                <c:pt idx="794">
                  <c:v>69859.841979629055</c:v>
                </c:pt>
                <c:pt idx="795">
                  <c:v>71699.658825173101</c:v>
                </c:pt>
                <c:pt idx="796">
                  <c:v>74062.971867773944</c:v>
                </c:pt>
                <c:pt idx="797">
                  <c:v>75437.177542945181</c:v>
                </c:pt>
                <c:pt idx="798">
                  <c:v>75888.142802599526</c:v>
                </c:pt>
                <c:pt idx="799">
                  <c:v>76528.304499168516</c:v>
                </c:pt>
                <c:pt idx="800">
                  <c:v>76458.011776657499</c:v>
                </c:pt>
                <c:pt idx="801">
                  <c:v>76495.694401011977</c:v>
                </c:pt>
                <c:pt idx="802">
                  <c:v>76164.482848801548</c:v>
                </c:pt>
                <c:pt idx="803">
                  <c:v>76166.553467892008</c:v>
                </c:pt>
                <c:pt idx="804">
                  <c:v>76629.21078730053</c:v>
                </c:pt>
                <c:pt idx="805">
                  <c:v>76263.079638762734</c:v>
                </c:pt>
                <c:pt idx="806">
                  <c:v>76281.012189239715</c:v>
                </c:pt>
                <c:pt idx="807">
                  <c:v>76054.513171973857</c:v>
                </c:pt>
                <c:pt idx="808">
                  <c:v>76209.591348756236</c:v>
                </c:pt>
                <c:pt idx="809">
                  <c:v>75919.665630505755</c:v>
                </c:pt>
                <c:pt idx="810">
                  <c:v>75850.108367226741</c:v>
                </c:pt>
                <c:pt idx="811">
                  <c:v>75958.535441842745</c:v>
                </c:pt>
                <c:pt idx="812">
                  <c:v>75752.736808695263</c:v>
                </c:pt>
                <c:pt idx="813">
                  <c:v>75655.593116378295</c:v>
                </c:pt>
                <c:pt idx="814">
                  <c:v>75712.796146290231</c:v>
                </c:pt>
                <c:pt idx="815">
                  <c:v>75427.042101777697</c:v>
                </c:pt>
                <c:pt idx="816">
                  <c:v>75106.116366417613</c:v>
                </c:pt>
                <c:pt idx="817">
                  <c:v>74888.34414460769</c:v>
                </c:pt>
                <c:pt idx="818">
                  <c:v>75058.007761460671</c:v>
                </c:pt>
                <c:pt idx="819">
                  <c:v>74901.208173565479</c:v>
                </c:pt>
                <c:pt idx="820">
                  <c:v>74570.886060480887</c:v>
                </c:pt>
                <c:pt idx="821">
                  <c:v>74626.760938722087</c:v>
                </c:pt>
                <c:pt idx="822">
                  <c:v>74615.470548235564</c:v>
                </c:pt>
                <c:pt idx="823">
                  <c:v>73900.563727444984</c:v>
                </c:pt>
                <c:pt idx="824">
                  <c:v>73404.960317341873</c:v>
                </c:pt>
                <c:pt idx="825">
                  <c:v>73498.300766355605</c:v>
                </c:pt>
                <c:pt idx="826">
                  <c:v>74090.404917619948</c:v>
                </c:pt>
                <c:pt idx="827">
                  <c:v>74181.85275550888</c:v>
                </c:pt>
                <c:pt idx="828">
                  <c:v>73731.540458706353</c:v>
                </c:pt>
                <c:pt idx="829">
                  <c:v>73848.336310507962</c:v>
                </c:pt>
                <c:pt idx="830">
                  <c:v>73927.092721088324</c:v>
                </c:pt>
                <c:pt idx="831">
                  <c:v>73802.385226167724</c:v>
                </c:pt>
                <c:pt idx="832">
                  <c:v>73637.606916786404</c:v>
                </c:pt>
                <c:pt idx="833">
                  <c:v>73757.740868467372</c:v>
                </c:pt>
                <c:pt idx="834">
                  <c:v>74187.364394719611</c:v>
                </c:pt>
                <c:pt idx="835">
                  <c:v>75011.047498103449</c:v>
                </c:pt>
                <c:pt idx="836">
                  <c:v>74936.244105807418</c:v>
                </c:pt>
                <c:pt idx="837">
                  <c:v>75562.010985008848</c:v>
                </c:pt>
                <c:pt idx="838">
                  <c:v>76244.820106274754</c:v>
                </c:pt>
                <c:pt idx="839">
                  <c:v>76440.737395114556</c:v>
                </c:pt>
                <c:pt idx="840">
                  <c:v>76876.356525991127</c:v>
                </c:pt>
                <c:pt idx="841">
                  <c:v>76744.399962032403</c:v>
                </c:pt>
                <c:pt idx="842">
                  <c:v>76494.02324861598</c:v>
                </c:pt>
                <c:pt idx="843">
                  <c:v>76203.471999562069</c:v>
                </c:pt>
                <c:pt idx="844">
                  <c:v>77183.995138095386</c:v>
                </c:pt>
                <c:pt idx="845">
                  <c:v>76776.295825753579</c:v>
                </c:pt>
                <c:pt idx="846">
                  <c:v>76343.06308287807</c:v>
                </c:pt>
                <c:pt idx="847">
                  <c:v>76399.686836024848</c:v>
                </c:pt>
                <c:pt idx="848">
                  <c:v>74966.577544157859</c:v>
                </c:pt>
                <c:pt idx="849">
                  <c:v>74279.218507256228</c:v>
                </c:pt>
                <c:pt idx="850">
                  <c:v>73505.968324311441</c:v>
                </c:pt>
                <c:pt idx="851">
                  <c:v>73136.928577678002</c:v>
                </c:pt>
                <c:pt idx="852">
                  <c:v>72417.415175049086</c:v>
                </c:pt>
                <c:pt idx="853">
                  <c:v>72491.371177345281</c:v>
                </c:pt>
                <c:pt idx="854">
                  <c:v>72055.043618817479</c:v>
                </c:pt>
                <c:pt idx="855">
                  <c:v>71696.131103760126</c:v>
                </c:pt>
                <c:pt idx="856">
                  <c:v>71863.183670140541</c:v>
                </c:pt>
                <c:pt idx="857">
                  <c:v>71720.775295402069</c:v>
                </c:pt>
                <c:pt idx="858">
                  <c:v>70312.289170614167</c:v>
                </c:pt>
                <c:pt idx="859">
                  <c:v>68950.331805060108</c:v>
                </c:pt>
                <c:pt idx="860">
                  <c:v>67044.360471676555</c:v>
                </c:pt>
                <c:pt idx="861">
                  <c:v>66082.09766656709</c:v>
                </c:pt>
                <c:pt idx="862">
                  <c:v>65492.017680120567</c:v>
                </c:pt>
                <c:pt idx="863">
                  <c:v>64461.817904709264</c:v>
                </c:pt>
                <c:pt idx="864">
                  <c:v>63315.571753103584</c:v>
                </c:pt>
                <c:pt idx="865">
                  <c:v>62685.100778139131</c:v>
                </c:pt>
                <c:pt idx="866">
                  <c:v>62325.2117221956</c:v>
                </c:pt>
                <c:pt idx="867">
                  <c:v>61632.876071149643</c:v>
                </c:pt>
                <c:pt idx="868">
                  <c:v>61197.563097955128</c:v>
                </c:pt>
                <c:pt idx="869">
                  <c:v>61093.610851250261</c:v>
                </c:pt>
                <c:pt idx="870">
                  <c:v>61267.74649273925</c:v>
                </c:pt>
                <c:pt idx="871">
                  <c:v>60819.895471428208</c:v>
                </c:pt>
                <c:pt idx="872">
                  <c:v>60782.278724037293</c:v>
                </c:pt>
                <c:pt idx="873">
                  <c:v>60767.096586849417</c:v>
                </c:pt>
                <c:pt idx="874">
                  <c:v>60474.14152944259</c:v>
                </c:pt>
                <c:pt idx="875">
                  <c:v>60347.203428519984</c:v>
                </c:pt>
                <c:pt idx="876">
                  <c:v>59204.937326779684</c:v>
                </c:pt>
                <c:pt idx="877">
                  <c:v>58845.586900113158</c:v>
                </c:pt>
                <c:pt idx="878">
                  <c:v>58905.337105873325</c:v>
                </c:pt>
                <c:pt idx="879">
                  <c:v>59113.587203049632</c:v>
                </c:pt>
                <c:pt idx="880">
                  <c:v>59023.761260009524</c:v>
                </c:pt>
                <c:pt idx="881">
                  <c:v>59247.391125264556</c:v>
                </c:pt>
                <c:pt idx="882">
                  <c:v>59265.293840885708</c:v>
                </c:pt>
                <c:pt idx="883">
                  <c:v>59697.055665297281</c:v>
                </c:pt>
                <c:pt idx="884">
                  <c:v>60917.897766845301</c:v>
                </c:pt>
                <c:pt idx="885">
                  <c:v>61580.442813730602</c:v>
                </c:pt>
                <c:pt idx="886">
                  <c:v>62010.120002676544</c:v>
                </c:pt>
                <c:pt idx="887">
                  <c:v>62702.706546839305</c:v>
                </c:pt>
                <c:pt idx="888">
                  <c:v>66134.815456403463</c:v>
                </c:pt>
                <c:pt idx="889">
                  <c:v>69117.412203956905</c:v>
                </c:pt>
                <c:pt idx="890">
                  <c:v>70244.89843847882</c:v>
                </c:pt>
                <c:pt idx="891">
                  <c:v>72086.057452068562</c:v>
                </c:pt>
                <c:pt idx="892">
                  <c:v>73317.523365343834</c:v>
                </c:pt>
                <c:pt idx="893">
                  <c:v>74261.117560042418</c:v>
                </c:pt>
                <c:pt idx="894">
                  <c:v>74954.102970197608</c:v>
                </c:pt>
                <c:pt idx="895">
                  <c:v>75480.920647717678</c:v>
                </c:pt>
                <c:pt idx="896">
                  <c:v>74996.440232534078</c:v>
                </c:pt>
                <c:pt idx="897">
                  <c:v>75068.866047121977</c:v>
                </c:pt>
                <c:pt idx="898">
                  <c:v>74719.738764085167</c:v>
                </c:pt>
                <c:pt idx="899">
                  <c:v>75029.496652124901</c:v>
                </c:pt>
                <c:pt idx="900">
                  <c:v>74449.094772545082</c:v>
                </c:pt>
                <c:pt idx="901">
                  <c:v>74213.376985052368</c:v>
                </c:pt>
                <c:pt idx="902">
                  <c:v>73846.119120179515</c:v>
                </c:pt>
                <c:pt idx="903">
                  <c:v>73434.519250843441</c:v>
                </c:pt>
                <c:pt idx="904">
                  <c:v>73792.052354343643</c:v>
                </c:pt>
                <c:pt idx="905">
                  <c:v>73458.507476124374</c:v>
                </c:pt>
                <c:pt idx="906">
                  <c:v>73269.221734876468</c:v>
                </c:pt>
                <c:pt idx="907">
                  <c:v>73376.716119837438</c:v>
                </c:pt>
                <c:pt idx="908">
                  <c:v>73529.084330584825</c:v>
                </c:pt>
                <c:pt idx="909">
                  <c:v>72914.576204908881</c:v>
                </c:pt>
                <c:pt idx="910">
                  <c:v>73240.759682854157</c:v>
                </c:pt>
                <c:pt idx="911">
                  <c:v>72951.739622677851</c:v>
                </c:pt>
                <c:pt idx="912">
                  <c:v>72234.250985568739</c:v>
                </c:pt>
                <c:pt idx="913">
                  <c:v>72382.239679756487</c:v>
                </c:pt>
                <c:pt idx="914">
                  <c:v>72639.760739864738</c:v>
                </c:pt>
                <c:pt idx="915">
                  <c:v>72588.194094903127</c:v>
                </c:pt>
                <c:pt idx="916">
                  <c:v>72349.495024397795</c:v>
                </c:pt>
                <c:pt idx="917">
                  <c:v>72251.725000341787</c:v>
                </c:pt>
                <c:pt idx="918">
                  <c:v>72472.200980934693</c:v>
                </c:pt>
                <c:pt idx="919">
                  <c:v>72107.502906647715</c:v>
                </c:pt>
                <c:pt idx="920">
                  <c:v>72845.21577158499</c:v>
                </c:pt>
                <c:pt idx="921">
                  <c:v>73004.965806467371</c:v>
                </c:pt>
                <c:pt idx="922">
                  <c:v>73047.670097601265</c:v>
                </c:pt>
                <c:pt idx="923">
                  <c:v>73400.821682202513</c:v>
                </c:pt>
                <c:pt idx="924">
                  <c:v>73447.702252454808</c:v>
                </c:pt>
                <c:pt idx="925">
                  <c:v>73555.084506413899</c:v>
                </c:pt>
                <c:pt idx="926">
                  <c:v>73471.910334592918</c:v>
                </c:pt>
                <c:pt idx="927">
                  <c:v>73665.81467171511</c:v>
                </c:pt>
                <c:pt idx="928">
                  <c:v>73489.901153144325</c:v>
                </c:pt>
                <c:pt idx="929">
                  <c:v>73682.332168995359</c:v>
                </c:pt>
                <c:pt idx="930">
                  <c:v>73892.840704689865</c:v>
                </c:pt>
                <c:pt idx="931">
                  <c:v>74823.366231352076</c:v>
                </c:pt>
                <c:pt idx="932">
                  <c:v>75638.319936239088</c:v>
                </c:pt>
                <c:pt idx="933">
                  <c:v>76739.421345548442</c:v>
                </c:pt>
                <c:pt idx="934">
                  <c:v>77958.943905485008</c:v>
                </c:pt>
                <c:pt idx="935">
                  <c:v>78017.106856866638</c:v>
                </c:pt>
                <c:pt idx="936">
                  <c:v>77757.761865872322</c:v>
                </c:pt>
                <c:pt idx="937">
                  <c:v>76599.800427376569</c:v>
                </c:pt>
                <c:pt idx="938">
                  <c:v>75807.186622042937</c:v>
                </c:pt>
                <c:pt idx="939">
                  <c:v>76163.366945098911</c:v>
                </c:pt>
                <c:pt idx="940">
                  <c:v>76082.326466056824</c:v>
                </c:pt>
                <c:pt idx="941">
                  <c:v>75603.117809833508</c:v>
                </c:pt>
                <c:pt idx="942">
                  <c:v>74926.868952879944</c:v>
                </c:pt>
                <c:pt idx="943">
                  <c:v>73768.172655853836</c:v>
                </c:pt>
                <c:pt idx="944">
                  <c:v>70804.821192435382</c:v>
                </c:pt>
                <c:pt idx="945">
                  <c:v>69943.409210658516</c:v>
                </c:pt>
                <c:pt idx="946">
                  <c:v>69076.196251639398</c:v>
                </c:pt>
                <c:pt idx="947">
                  <c:v>68392.943011512354</c:v>
                </c:pt>
                <c:pt idx="948">
                  <c:v>67154.680758119226</c:v>
                </c:pt>
                <c:pt idx="949">
                  <c:v>66620.048951405042</c:v>
                </c:pt>
                <c:pt idx="950">
                  <c:v>66581.723776362938</c:v>
                </c:pt>
                <c:pt idx="951">
                  <c:v>66031.330355461832</c:v>
                </c:pt>
                <c:pt idx="952">
                  <c:v>65726.579717358094</c:v>
                </c:pt>
                <c:pt idx="953">
                  <c:v>64709.848076677212</c:v>
                </c:pt>
                <c:pt idx="954">
                  <c:v>63719.142842470559</c:v>
                </c:pt>
                <c:pt idx="955">
                  <c:v>62984.198011408473</c:v>
                </c:pt>
                <c:pt idx="956">
                  <c:v>62646.87752216839</c:v>
                </c:pt>
                <c:pt idx="957">
                  <c:v>61889.378341012038</c:v>
                </c:pt>
                <c:pt idx="958">
                  <c:v>61371.347929595409</c:v>
                </c:pt>
                <c:pt idx="959">
                  <c:v>60367.281485577907</c:v>
                </c:pt>
                <c:pt idx="960">
                  <c:v>59517.654071632009</c:v>
                </c:pt>
                <c:pt idx="961">
                  <c:v>59187.728421732558</c:v>
                </c:pt>
                <c:pt idx="962">
                  <c:v>58648.156643683426</c:v>
                </c:pt>
                <c:pt idx="963">
                  <c:v>58339.735717607022</c:v>
                </c:pt>
                <c:pt idx="964">
                  <c:v>58374.131702202576</c:v>
                </c:pt>
                <c:pt idx="965">
                  <c:v>57954.038710409193</c:v>
                </c:pt>
                <c:pt idx="966">
                  <c:v>57840.84206353427</c:v>
                </c:pt>
                <c:pt idx="967">
                  <c:v>57269.958904611151</c:v>
                </c:pt>
                <c:pt idx="968">
                  <c:v>56641.694908044541</c:v>
                </c:pt>
                <c:pt idx="969">
                  <c:v>56712.984194834862</c:v>
                </c:pt>
                <c:pt idx="970">
                  <c:v>56734.480508832741</c:v>
                </c:pt>
                <c:pt idx="971">
                  <c:v>56679.505481881453</c:v>
                </c:pt>
                <c:pt idx="972">
                  <c:v>56114.592698107226</c:v>
                </c:pt>
                <c:pt idx="973">
                  <c:v>56154.31790880148</c:v>
                </c:pt>
                <c:pt idx="974">
                  <c:v>56322.103731840674</c:v>
                </c:pt>
                <c:pt idx="975">
                  <c:v>56230.381773699031</c:v>
                </c:pt>
                <c:pt idx="976">
                  <c:v>56107.037471387084</c:v>
                </c:pt>
                <c:pt idx="977">
                  <c:v>56416.308190270633</c:v>
                </c:pt>
                <c:pt idx="978">
                  <c:v>56799.639633796542</c:v>
                </c:pt>
                <c:pt idx="979">
                  <c:v>57514.868430749688</c:v>
                </c:pt>
                <c:pt idx="980">
                  <c:v>58374.556999074164</c:v>
                </c:pt>
                <c:pt idx="981">
                  <c:v>58328.377848285367</c:v>
                </c:pt>
                <c:pt idx="982">
                  <c:v>58130.216537770189</c:v>
                </c:pt>
                <c:pt idx="983">
                  <c:v>58253.310948135011</c:v>
                </c:pt>
                <c:pt idx="984">
                  <c:v>60594.861165374532</c:v>
                </c:pt>
                <c:pt idx="985">
                  <c:v>62201.171006268421</c:v>
                </c:pt>
                <c:pt idx="986">
                  <c:v>63959.404338346911</c:v>
                </c:pt>
                <c:pt idx="987">
                  <c:v>65651.429319657982</c:v>
                </c:pt>
                <c:pt idx="988">
                  <c:v>69910.081273855962</c:v>
                </c:pt>
                <c:pt idx="989">
                  <c:v>71985.646943151878</c:v>
                </c:pt>
                <c:pt idx="990">
                  <c:v>73200.006671387178</c:v>
                </c:pt>
                <c:pt idx="991">
                  <c:v>73138.127578462518</c:v>
                </c:pt>
                <c:pt idx="992">
                  <c:v>73282.642213931162</c:v>
                </c:pt>
                <c:pt idx="993">
                  <c:v>73130.001084334624</c:v>
                </c:pt>
                <c:pt idx="994">
                  <c:v>72887.988342489509</c:v>
                </c:pt>
                <c:pt idx="995">
                  <c:v>73458.179893411725</c:v>
                </c:pt>
                <c:pt idx="996">
                  <c:v>73791.924805328978</c:v>
                </c:pt>
                <c:pt idx="997">
                  <c:v>73636.55969332224</c:v>
                </c:pt>
                <c:pt idx="998">
                  <c:v>74155.147355771478</c:v>
                </c:pt>
                <c:pt idx="999">
                  <c:v>73628.270208773669</c:v>
                </c:pt>
                <c:pt idx="1000">
                  <c:v>73377.080745827538</c:v>
                </c:pt>
                <c:pt idx="1001">
                  <c:v>72789.506887273048</c:v>
                </c:pt>
                <c:pt idx="1002">
                  <c:v>72668.861137662141</c:v>
                </c:pt>
                <c:pt idx="1003">
                  <c:v>73429.735261741414</c:v>
                </c:pt>
                <c:pt idx="1004">
                  <c:v>73014.704784449335</c:v>
                </c:pt>
                <c:pt idx="1005">
                  <c:v>73088.817169446134</c:v>
                </c:pt>
                <c:pt idx="1006">
                  <c:v>73107.90506971057</c:v>
                </c:pt>
                <c:pt idx="1007">
                  <c:v>72910.292800636584</c:v>
                </c:pt>
                <c:pt idx="1008">
                  <c:v>72594.394939307487</c:v>
                </c:pt>
                <c:pt idx="1009">
                  <c:v>71924.170720898561</c:v>
                </c:pt>
                <c:pt idx="1010">
                  <c:v>71720.827155990482</c:v>
                </c:pt>
                <c:pt idx="1011">
                  <c:v>71459.400132571871</c:v>
                </c:pt>
                <c:pt idx="1012">
                  <c:v>71493.224449291723</c:v>
                </c:pt>
                <c:pt idx="1013">
                  <c:v>71142.181127759875</c:v>
                </c:pt>
                <c:pt idx="1014">
                  <c:v>70860.150633445854</c:v>
                </c:pt>
                <c:pt idx="1015">
                  <c:v>70783.346703935866</c:v>
                </c:pt>
                <c:pt idx="1016">
                  <c:v>71164.042668449401</c:v>
                </c:pt>
                <c:pt idx="1017">
                  <c:v>71559.517098544282</c:v>
                </c:pt>
                <c:pt idx="1018">
                  <c:v>71922.58346651982</c:v>
                </c:pt>
                <c:pt idx="1019">
                  <c:v>71975.502291223675</c:v>
                </c:pt>
                <c:pt idx="1020">
                  <c:v>72009.972162140402</c:v>
                </c:pt>
                <c:pt idx="1021">
                  <c:v>72355.27717965054</c:v>
                </c:pt>
                <c:pt idx="1022">
                  <c:v>72279.473418630747</c:v>
                </c:pt>
                <c:pt idx="1023">
                  <c:v>72261.778345596817</c:v>
                </c:pt>
                <c:pt idx="1024">
                  <c:v>72409.254641152686</c:v>
                </c:pt>
                <c:pt idx="1025">
                  <c:v>72134.350272242838</c:v>
                </c:pt>
                <c:pt idx="1026">
                  <c:v>71742.927375526866</c:v>
                </c:pt>
                <c:pt idx="1027">
                  <c:v>72546.394060206061</c:v>
                </c:pt>
                <c:pt idx="1028">
                  <c:v>73040.230205625718</c:v>
                </c:pt>
                <c:pt idx="1029">
                  <c:v>73765.571216610027</c:v>
                </c:pt>
                <c:pt idx="1030">
                  <c:v>74407.298542292614</c:v>
                </c:pt>
                <c:pt idx="1031">
                  <c:v>74480.704301743608</c:v>
                </c:pt>
                <c:pt idx="1032">
                  <c:v>74188.147309393418</c:v>
                </c:pt>
                <c:pt idx="1033">
                  <c:v>74152.104400707787</c:v>
                </c:pt>
                <c:pt idx="1034">
                  <c:v>74241.758943502078</c:v>
                </c:pt>
                <c:pt idx="1035">
                  <c:v>74322.908750271003</c:v>
                </c:pt>
                <c:pt idx="1036">
                  <c:v>74160.80416458298</c:v>
                </c:pt>
                <c:pt idx="1037">
                  <c:v>73767.591977451171</c:v>
                </c:pt>
                <c:pt idx="1038">
                  <c:v>73686.900105684632</c:v>
                </c:pt>
                <c:pt idx="1039">
                  <c:v>73355.876372902392</c:v>
                </c:pt>
                <c:pt idx="1040">
                  <c:v>71944.91535671569</c:v>
                </c:pt>
                <c:pt idx="1041">
                  <c:v>71147.027990316419</c:v>
                </c:pt>
                <c:pt idx="1042">
                  <c:v>70244.471339501993</c:v>
                </c:pt>
                <c:pt idx="1043">
                  <c:v>68970.190806196391</c:v>
                </c:pt>
                <c:pt idx="1044">
                  <c:v>66972.074220139257</c:v>
                </c:pt>
                <c:pt idx="1045">
                  <c:v>66321.545411743951</c:v>
                </c:pt>
                <c:pt idx="1046">
                  <c:v>65668.734937694171</c:v>
                </c:pt>
                <c:pt idx="1047">
                  <c:v>65200.488288309207</c:v>
                </c:pt>
                <c:pt idx="1048">
                  <c:v>64742.202275868665</c:v>
                </c:pt>
                <c:pt idx="1049">
                  <c:v>64058.512125302201</c:v>
                </c:pt>
                <c:pt idx="1050">
                  <c:v>63168.793272800474</c:v>
                </c:pt>
                <c:pt idx="1051">
                  <c:v>62266.907605891982</c:v>
                </c:pt>
                <c:pt idx="1052">
                  <c:v>61450.007827420603</c:v>
                </c:pt>
                <c:pt idx="1053">
                  <c:v>60216.569209447865</c:v>
                </c:pt>
                <c:pt idx="1054">
                  <c:v>59125.618459084493</c:v>
                </c:pt>
                <c:pt idx="1055">
                  <c:v>58062.797772884209</c:v>
                </c:pt>
                <c:pt idx="1056">
                  <c:v>58546.158079452631</c:v>
                </c:pt>
                <c:pt idx="1057">
                  <c:v>57468.570341005405</c:v>
                </c:pt>
                <c:pt idx="1058">
                  <c:v>57022.744685915924</c:v>
                </c:pt>
                <c:pt idx="1059">
                  <c:v>56619.414277735261</c:v>
                </c:pt>
                <c:pt idx="1060">
                  <c:v>55764.317273704299</c:v>
                </c:pt>
                <c:pt idx="1061">
                  <c:v>55422.888384648642</c:v>
                </c:pt>
                <c:pt idx="1062">
                  <c:v>55207.492739377012</c:v>
                </c:pt>
                <c:pt idx="1063">
                  <c:v>54934.29516450283</c:v>
                </c:pt>
                <c:pt idx="1064">
                  <c:v>54541.912346317382</c:v>
                </c:pt>
                <c:pt idx="1065">
                  <c:v>53917.984215313176</c:v>
                </c:pt>
                <c:pt idx="1066">
                  <c:v>53674.138532055011</c:v>
                </c:pt>
                <c:pt idx="1067">
                  <c:v>53182.181381852584</c:v>
                </c:pt>
                <c:pt idx="1068">
                  <c:v>52459.187112550804</c:v>
                </c:pt>
                <c:pt idx="1069">
                  <c:v>51881.705644868263</c:v>
                </c:pt>
                <c:pt idx="1070">
                  <c:v>51974.409149744395</c:v>
                </c:pt>
                <c:pt idx="1071">
                  <c:v>52287.439861402003</c:v>
                </c:pt>
                <c:pt idx="1072">
                  <c:v>52217.240848371133</c:v>
                </c:pt>
                <c:pt idx="1073">
                  <c:v>52315.625590598276</c:v>
                </c:pt>
                <c:pt idx="1074">
                  <c:v>52277.061336241437</c:v>
                </c:pt>
                <c:pt idx="1075">
                  <c:v>52454.844038566989</c:v>
                </c:pt>
                <c:pt idx="1076">
                  <c:v>53963.751084435935</c:v>
                </c:pt>
                <c:pt idx="1077">
                  <c:v>54356.949455426293</c:v>
                </c:pt>
                <c:pt idx="1078">
                  <c:v>55532.896306157301</c:v>
                </c:pt>
                <c:pt idx="1079">
                  <c:v>56170.2264946945</c:v>
                </c:pt>
                <c:pt idx="1080">
                  <c:v>59324.589916088349</c:v>
                </c:pt>
                <c:pt idx="1081">
                  <c:v>60933.568274593279</c:v>
                </c:pt>
                <c:pt idx="1082">
                  <c:v>62191.422617291697</c:v>
                </c:pt>
                <c:pt idx="1083">
                  <c:v>63445.300113867757</c:v>
                </c:pt>
                <c:pt idx="1084">
                  <c:v>68791.771359967403</c:v>
                </c:pt>
                <c:pt idx="1085">
                  <c:v>69841.023394003263</c:v>
                </c:pt>
                <c:pt idx="1086">
                  <c:v>70500.631810042541</c:v>
                </c:pt>
                <c:pt idx="1087">
                  <c:v>71189.783941804548</c:v>
                </c:pt>
                <c:pt idx="1088">
                  <c:v>71500.977707370519</c:v>
                </c:pt>
                <c:pt idx="1089">
                  <c:v>71655.964377245909</c:v>
                </c:pt>
                <c:pt idx="1090">
                  <c:v>72133.820453259003</c:v>
                </c:pt>
                <c:pt idx="1091">
                  <c:v>72204.344445961353</c:v>
                </c:pt>
                <c:pt idx="1092">
                  <c:v>71849.846688635502</c:v>
                </c:pt>
                <c:pt idx="1093">
                  <c:v>72025.072003182169</c:v>
                </c:pt>
                <c:pt idx="1094">
                  <c:v>72410.107037001071</c:v>
                </c:pt>
                <c:pt idx="1095">
                  <c:v>72595.635188282162</c:v>
                </c:pt>
                <c:pt idx="1096">
                  <c:v>72023.991140417478</c:v>
                </c:pt>
                <c:pt idx="1097">
                  <c:v>71914.944542015961</c:v>
                </c:pt>
                <c:pt idx="1098">
                  <c:v>71996.894083109248</c:v>
                </c:pt>
                <c:pt idx="1099">
                  <c:v>72579.049010763352</c:v>
                </c:pt>
                <c:pt idx="1100">
                  <c:v>72980.238517743608</c:v>
                </c:pt>
                <c:pt idx="1101">
                  <c:v>73034.299877263256</c:v>
                </c:pt>
                <c:pt idx="1102">
                  <c:v>73371.399708710407</c:v>
                </c:pt>
                <c:pt idx="1103">
                  <c:v>73386.406240739918</c:v>
                </c:pt>
                <c:pt idx="1104">
                  <c:v>73527.702916688402</c:v>
                </c:pt>
                <c:pt idx="1105">
                  <c:v>73388.487472228648</c:v>
                </c:pt>
                <c:pt idx="1106">
                  <c:v>73087.717484691893</c:v>
                </c:pt>
                <c:pt idx="1107">
                  <c:v>72889.906583557356</c:v>
                </c:pt>
                <c:pt idx="1108">
                  <c:v>72704.248880922416</c:v>
                </c:pt>
                <c:pt idx="1109">
                  <c:v>72207.436258104368</c:v>
                </c:pt>
                <c:pt idx="1110">
                  <c:v>71620.949469566738</c:v>
                </c:pt>
                <c:pt idx="1111">
                  <c:v>71261.575415296335</c:v>
                </c:pt>
                <c:pt idx="1112">
                  <c:v>71106.073543513878</c:v>
                </c:pt>
                <c:pt idx="1113">
                  <c:v>71020.622111185192</c:v>
                </c:pt>
                <c:pt idx="1114">
                  <c:v>71059.268861921868</c:v>
                </c:pt>
                <c:pt idx="1115">
                  <c:v>70984.041974859778</c:v>
                </c:pt>
                <c:pt idx="1116">
                  <c:v>70209.290437893214</c:v>
                </c:pt>
                <c:pt idx="1117">
                  <c:v>69762.874292938577</c:v>
                </c:pt>
                <c:pt idx="1118">
                  <c:v>69415.689679509</c:v>
                </c:pt>
                <c:pt idx="1119">
                  <c:v>69077.46012821795</c:v>
                </c:pt>
                <c:pt idx="1120">
                  <c:v>68425.98541472826</c:v>
                </c:pt>
                <c:pt idx="1121">
                  <c:v>68159.546936460727</c:v>
                </c:pt>
                <c:pt idx="1122">
                  <c:v>68485.800696516235</c:v>
                </c:pt>
                <c:pt idx="1123">
                  <c:v>68906.099128323855</c:v>
                </c:pt>
                <c:pt idx="1124">
                  <c:v>69467.10054247154</c:v>
                </c:pt>
                <c:pt idx="1125">
                  <c:v>70689.068759652902</c:v>
                </c:pt>
                <c:pt idx="1126">
                  <c:v>71511.129367486399</c:v>
                </c:pt>
                <c:pt idx="1127">
                  <c:v>71582.407240942368</c:v>
                </c:pt>
                <c:pt idx="1128">
                  <c:v>72569.373907405723</c:v>
                </c:pt>
                <c:pt idx="1129">
                  <c:v>72387.605148197079</c:v>
                </c:pt>
                <c:pt idx="1130">
                  <c:v>71947.906851658918</c:v>
                </c:pt>
                <c:pt idx="1131">
                  <c:v>72143.881607637406</c:v>
                </c:pt>
                <c:pt idx="1132">
                  <c:v>72858.457441738443</c:v>
                </c:pt>
                <c:pt idx="1133">
                  <c:v>72054.608710717424</c:v>
                </c:pt>
                <c:pt idx="1134">
                  <c:v>72104.38005824521</c:v>
                </c:pt>
                <c:pt idx="1135">
                  <c:v>71535.718094328971</c:v>
                </c:pt>
                <c:pt idx="1136">
                  <c:v>70002.650021295965</c:v>
                </c:pt>
                <c:pt idx="1137">
                  <c:v>69646.33233776236</c:v>
                </c:pt>
                <c:pt idx="1138">
                  <c:v>69055.271805751283</c:v>
                </c:pt>
                <c:pt idx="1139">
                  <c:v>68605.247845810518</c:v>
                </c:pt>
                <c:pt idx="1140">
                  <c:v>65639.701217796115</c:v>
                </c:pt>
                <c:pt idx="1141">
                  <c:v>65070.884473050668</c:v>
                </c:pt>
                <c:pt idx="1142">
                  <c:v>64393.684705154272</c:v>
                </c:pt>
                <c:pt idx="1143">
                  <c:v>63947.608757649883</c:v>
                </c:pt>
                <c:pt idx="1144">
                  <c:v>63177.153039459212</c:v>
                </c:pt>
                <c:pt idx="1145">
                  <c:v>62669.940466449792</c:v>
                </c:pt>
                <c:pt idx="1146">
                  <c:v>61566.836918055007</c:v>
                </c:pt>
                <c:pt idx="1147">
                  <c:v>60793.498832413861</c:v>
                </c:pt>
                <c:pt idx="1148">
                  <c:v>58211.641265727594</c:v>
                </c:pt>
                <c:pt idx="1149">
                  <c:v>57030.834337000495</c:v>
                </c:pt>
                <c:pt idx="1150">
                  <c:v>56724.487834459091</c:v>
                </c:pt>
                <c:pt idx="1151">
                  <c:v>56085.751403017697</c:v>
                </c:pt>
                <c:pt idx="1152">
                  <c:v>51465.776918157542</c:v>
                </c:pt>
                <c:pt idx="1153">
                  <c:v>50317.690416483376</c:v>
                </c:pt>
                <c:pt idx="1154">
                  <c:v>49895.720431811802</c:v>
                </c:pt>
                <c:pt idx="1155">
                  <c:v>49904.65246704813</c:v>
                </c:pt>
                <c:pt idx="1156">
                  <c:v>49555.733026832204</c:v>
                </c:pt>
                <c:pt idx="1157">
                  <c:v>48890.515858125269</c:v>
                </c:pt>
                <c:pt idx="1158">
                  <c:v>48690.163988394561</c:v>
                </c:pt>
                <c:pt idx="1159">
                  <c:v>48386.12438098299</c:v>
                </c:pt>
                <c:pt idx="1160">
                  <c:v>47938.00564690496</c:v>
                </c:pt>
                <c:pt idx="1161">
                  <c:v>47616.290789618834</c:v>
                </c:pt>
                <c:pt idx="1162">
                  <c:v>47646.806841315163</c:v>
                </c:pt>
                <c:pt idx="1163">
                  <c:v>47703.019514199739</c:v>
                </c:pt>
                <c:pt idx="1164">
                  <c:v>47641.188076950893</c:v>
                </c:pt>
                <c:pt idx="1165">
                  <c:v>47480.162752155884</c:v>
                </c:pt>
                <c:pt idx="1166">
                  <c:v>47411.675739243161</c:v>
                </c:pt>
                <c:pt idx="1167">
                  <c:v>47213.023455126779</c:v>
                </c:pt>
                <c:pt idx="1168">
                  <c:v>47478.403897297692</c:v>
                </c:pt>
                <c:pt idx="1169">
                  <c:v>47131.734285541184</c:v>
                </c:pt>
                <c:pt idx="1170">
                  <c:v>46715.203255163135</c:v>
                </c:pt>
                <c:pt idx="1171">
                  <c:v>46821.551701331584</c:v>
                </c:pt>
                <c:pt idx="1172">
                  <c:v>46894.755825213084</c:v>
                </c:pt>
                <c:pt idx="1173">
                  <c:v>46480.07215309114</c:v>
                </c:pt>
                <c:pt idx="1174">
                  <c:v>46088.186916226579</c:v>
                </c:pt>
                <c:pt idx="1175">
                  <c:v>45724.450965982491</c:v>
                </c:pt>
                <c:pt idx="1176">
                  <c:v>45907.998202974741</c:v>
                </c:pt>
                <c:pt idx="1177">
                  <c:v>46284.710313178475</c:v>
                </c:pt>
                <c:pt idx="1178">
                  <c:v>46923.256922852182</c:v>
                </c:pt>
                <c:pt idx="1179">
                  <c:v>47026.596253491392</c:v>
                </c:pt>
                <c:pt idx="1180">
                  <c:v>49030.454147079261</c:v>
                </c:pt>
                <c:pt idx="1181">
                  <c:v>49804.417363055836</c:v>
                </c:pt>
                <c:pt idx="1182">
                  <c:v>50250.8303042677</c:v>
                </c:pt>
                <c:pt idx="1183">
                  <c:v>50846.952349610656</c:v>
                </c:pt>
                <c:pt idx="1184">
                  <c:v>51203.117054419963</c:v>
                </c:pt>
                <c:pt idx="1185">
                  <c:v>51189.115296260861</c:v>
                </c:pt>
                <c:pt idx="1186">
                  <c:v>51327.687188863172</c:v>
                </c:pt>
                <c:pt idx="1187">
                  <c:v>52068.074978897399</c:v>
                </c:pt>
                <c:pt idx="1188">
                  <c:v>52359.867878563229</c:v>
                </c:pt>
                <c:pt idx="1189">
                  <c:v>53110.285186014575</c:v>
                </c:pt>
                <c:pt idx="1190">
                  <c:v>53588.258198643882</c:v>
                </c:pt>
                <c:pt idx="1191">
                  <c:v>54111.200348411105</c:v>
                </c:pt>
                <c:pt idx="1192">
                  <c:v>54437.532199699948</c:v>
                </c:pt>
                <c:pt idx="1193">
                  <c:v>54943.371368170119</c:v>
                </c:pt>
                <c:pt idx="1194">
                  <c:v>55106.781078626678</c:v>
                </c:pt>
                <c:pt idx="1195">
                  <c:v>55073.117349520224</c:v>
                </c:pt>
                <c:pt idx="1196">
                  <c:v>55972.728759429723</c:v>
                </c:pt>
                <c:pt idx="1197">
                  <c:v>55991.490678852948</c:v>
                </c:pt>
                <c:pt idx="1198">
                  <c:v>56066.812076330898</c:v>
                </c:pt>
                <c:pt idx="1199">
                  <c:v>56292.53598804614</c:v>
                </c:pt>
                <c:pt idx="1200">
                  <c:v>56883.537050579595</c:v>
                </c:pt>
                <c:pt idx="1201">
                  <c:v>56696.669734761694</c:v>
                </c:pt>
                <c:pt idx="1202">
                  <c:v>56784.384210989607</c:v>
                </c:pt>
                <c:pt idx="1203">
                  <c:v>56714.774085952515</c:v>
                </c:pt>
                <c:pt idx="1204">
                  <c:v>56555.399890160355</c:v>
                </c:pt>
                <c:pt idx="1205">
                  <c:v>56256.228169868329</c:v>
                </c:pt>
                <c:pt idx="1206">
                  <c:v>56425.549787165575</c:v>
                </c:pt>
                <c:pt idx="1207">
                  <c:v>56359.576711268441</c:v>
                </c:pt>
                <c:pt idx="1208">
                  <c:v>55916.488654496643</c:v>
                </c:pt>
                <c:pt idx="1209">
                  <c:v>55484.670364116224</c:v>
                </c:pt>
                <c:pt idx="1210">
                  <c:v>55174.579086579586</c:v>
                </c:pt>
                <c:pt idx="1211">
                  <c:v>55114.601415072706</c:v>
                </c:pt>
                <c:pt idx="1212">
                  <c:v>54646.911816486398</c:v>
                </c:pt>
                <c:pt idx="1213">
                  <c:v>54135.242837087593</c:v>
                </c:pt>
                <c:pt idx="1214">
                  <c:v>53862.963935493332</c:v>
                </c:pt>
                <c:pt idx="1215">
                  <c:v>53768.894634967452</c:v>
                </c:pt>
                <c:pt idx="1216">
                  <c:v>53752.919771642963</c:v>
                </c:pt>
                <c:pt idx="1217">
                  <c:v>53640.686249980718</c:v>
                </c:pt>
                <c:pt idx="1218">
                  <c:v>53289.689382720986</c:v>
                </c:pt>
                <c:pt idx="1219">
                  <c:v>53979.854497944805</c:v>
                </c:pt>
                <c:pt idx="1220">
                  <c:v>54866.917247339232</c:v>
                </c:pt>
                <c:pt idx="1221">
                  <c:v>56288.770388721976</c:v>
                </c:pt>
                <c:pt idx="1222">
                  <c:v>56716.819475567325</c:v>
                </c:pt>
                <c:pt idx="1223">
                  <c:v>56958.123189059319</c:v>
                </c:pt>
                <c:pt idx="1224">
                  <c:v>57290.224981331085</c:v>
                </c:pt>
                <c:pt idx="1225">
                  <c:v>57147.913720049677</c:v>
                </c:pt>
                <c:pt idx="1226">
                  <c:v>56834.116713134543</c:v>
                </c:pt>
                <c:pt idx="1227">
                  <c:v>56079.57759019416</c:v>
                </c:pt>
                <c:pt idx="1228">
                  <c:v>56336.375405340092</c:v>
                </c:pt>
                <c:pt idx="1229">
                  <c:v>55765.153450604106</c:v>
                </c:pt>
                <c:pt idx="1230">
                  <c:v>55215.502497122608</c:v>
                </c:pt>
                <c:pt idx="1231">
                  <c:v>54490.784213666739</c:v>
                </c:pt>
                <c:pt idx="1232">
                  <c:v>53220.396227998288</c:v>
                </c:pt>
                <c:pt idx="1233">
                  <c:v>52373.099537020142</c:v>
                </c:pt>
                <c:pt idx="1234">
                  <c:v>51918.599147297005</c:v>
                </c:pt>
                <c:pt idx="1235">
                  <c:v>52165.105338808869</c:v>
                </c:pt>
                <c:pt idx="1236">
                  <c:v>51503.534830470489</c:v>
                </c:pt>
                <c:pt idx="1237">
                  <c:v>50827.186056784813</c:v>
                </c:pt>
                <c:pt idx="1238">
                  <c:v>50702.141367922784</c:v>
                </c:pt>
                <c:pt idx="1239">
                  <c:v>50109.369236261271</c:v>
                </c:pt>
                <c:pt idx="1240">
                  <c:v>50365.177495315525</c:v>
                </c:pt>
                <c:pt idx="1241">
                  <c:v>50416.09738467697</c:v>
                </c:pt>
                <c:pt idx="1242">
                  <c:v>50283.817242684141</c:v>
                </c:pt>
                <c:pt idx="1243">
                  <c:v>50245.133849137805</c:v>
                </c:pt>
                <c:pt idx="1244">
                  <c:v>49583.707509230364</c:v>
                </c:pt>
                <c:pt idx="1245">
                  <c:v>48662.358102967191</c:v>
                </c:pt>
                <c:pt idx="1246">
                  <c:v>48170.995447308735</c:v>
                </c:pt>
                <c:pt idx="1247">
                  <c:v>47643.529412317075</c:v>
                </c:pt>
                <c:pt idx="1248">
                  <c:v>47704.791984965137</c:v>
                </c:pt>
                <c:pt idx="1249">
                  <c:v>46495.230262207195</c:v>
                </c:pt>
                <c:pt idx="1250">
                  <c:v>45710.392341386716</c:v>
                </c:pt>
                <c:pt idx="1251">
                  <c:v>45495.539730538476</c:v>
                </c:pt>
                <c:pt idx="1252">
                  <c:v>44241.736320517164</c:v>
                </c:pt>
                <c:pt idx="1253">
                  <c:v>43582.079648100334</c:v>
                </c:pt>
                <c:pt idx="1254">
                  <c:v>43590.843486833619</c:v>
                </c:pt>
                <c:pt idx="1255">
                  <c:v>43702.224812881577</c:v>
                </c:pt>
                <c:pt idx="1256">
                  <c:v>43403.445350862276</c:v>
                </c:pt>
                <c:pt idx="1257">
                  <c:v>42769.039578901138</c:v>
                </c:pt>
                <c:pt idx="1258">
                  <c:v>43435.882847369539</c:v>
                </c:pt>
                <c:pt idx="1259">
                  <c:v>43400.570792535204</c:v>
                </c:pt>
                <c:pt idx="1260">
                  <c:v>44073.34338819643</c:v>
                </c:pt>
                <c:pt idx="1261">
                  <c:v>44650.687895869414</c:v>
                </c:pt>
                <c:pt idx="1262">
                  <c:v>44318.574089561669</c:v>
                </c:pt>
                <c:pt idx="1263">
                  <c:v>44374.228910711798</c:v>
                </c:pt>
                <c:pt idx="1264">
                  <c:v>44562.679476229583</c:v>
                </c:pt>
                <c:pt idx="1265">
                  <c:v>44566.536982928497</c:v>
                </c:pt>
                <c:pt idx="1266">
                  <c:v>45000.68599627661</c:v>
                </c:pt>
                <c:pt idx="1267">
                  <c:v>44875.23843674353</c:v>
                </c:pt>
                <c:pt idx="1268">
                  <c:v>44694.384746603806</c:v>
                </c:pt>
                <c:pt idx="1269">
                  <c:v>44714.133619077591</c:v>
                </c:pt>
                <c:pt idx="1270">
                  <c:v>44722.332798122916</c:v>
                </c:pt>
                <c:pt idx="1271">
                  <c:v>44333.817698566767</c:v>
                </c:pt>
                <c:pt idx="1272">
                  <c:v>43558.44463547544</c:v>
                </c:pt>
                <c:pt idx="1273">
                  <c:v>43786.821446554975</c:v>
                </c:pt>
                <c:pt idx="1274">
                  <c:v>43838.769136689058</c:v>
                </c:pt>
                <c:pt idx="1275">
                  <c:v>44004.98752850906</c:v>
                </c:pt>
                <c:pt idx="1276">
                  <c:v>43915.499380112124</c:v>
                </c:pt>
                <c:pt idx="1277">
                  <c:v>44506.835233779842</c:v>
                </c:pt>
                <c:pt idx="1278">
                  <c:v>44845.150485193772</c:v>
                </c:pt>
                <c:pt idx="1279">
                  <c:v>45107.191225613671</c:v>
                </c:pt>
                <c:pt idx="1280">
                  <c:v>46186.798923966337</c:v>
                </c:pt>
                <c:pt idx="1281">
                  <c:v>46470.781699116764</c:v>
                </c:pt>
                <c:pt idx="1282">
                  <c:v>47367.29008378282</c:v>
                </c:pt>
                <c:pt idx="1283">
                  <c:v>48253.895298642892</c:v>
                </c:pt>
                <c:pt idx="1284">
                  <c:v>49690.127639146463</c:v>
                </c:pt>
                <c:pt idx="1285">
                  <c:v>50313.198969155936</c:v>
                </c:pt>
                <c:pt idx="1286">
                  <c:v>51124.007631417546</c:v>
                </c:pt>
                <c:pt idx="1287">
                  <c:v>51385.294691317635</c:v>
                </c:pt>
                <c:pt idx="1288">
                  <c:v>52656.429149084484</c:v>
                </c:pt>
                <c:pt idx="1289">
                  <c:v>52970.928576632912</c:v>
                </c:pt>
                <c:pt idx="1290">
                  <c:v>53489.467382002724</c:v>
                </c:pt>
                <c:pt idx="1291">
                  <c:v>53954.387344842493</c:v>
                </c:pt>
                <c:pt idx="1292">
                  <c:v>55299.892489378282</c:v>
                </c:pt>
                <c:pt idx="1293">
                  <c:v>56049.940365225193</c:v>
                </c:pt>
                <c:pt idx="1294">
                  <c:v>56304.094892235509</c:v>
                </c:pt>
                <c:pt idx="1295">
                  <c:v>56683.341763783588</c:v>
                </c:pt>
                <c:pt idx="1296">
                  <c:v>56968.731983241603</c:v>
                </c:pt>
                <c:pt idx="1297">
                  <c:v>56756.203287407596</c:v>
                </c:pt>
                <c:pt idx="1298">
                  <c:v>56527.200545056716</c:v>
                </c:pt>
                <c:pt idx="1299">
                  <c:v>56596.431627260565</c:v>
                </c:pt>
                <c:pt idx="1300">
                  <c:v>56628.408986192204</c:v>
                </c:pt>
                <c:pt idx="1301">
                  <c:v>56433.160078217035</c:v>
                </c:pt>
                <c:pt idx="1302">
                  <c:v>56104.498505130032</c:v>
                </c:pt>
                <c:pt idx="1303">
                  <c:v>55819.383807562372</c:v>
                </c:pt>
                <c:pt idx="1304">
                  <c:v>55736.386041835533</c:v>
                </c:pt>
                <c:pt idx="1305">
                  <c:v>54918.323104453484</c:v>
                </c:pt>
                <c:pt idx="1306">
                  <c:v>54534.723747926575</c:v>
                </c:pt>
                <c:pt idx="1307">
                  <c:v>54519.078269420213</c:v>
                </c:pt>
                <c:pt idx="1308">
                  <c:v>54373.867020102371</c:v>
                </c:pt>
                <c:pt idx="1309">
                  <c:v>54030.591373492367</c:v>
                </c:pt>
                <c:pt idx="1310">
                  <c:v>53990.494728854334</c:v>
                </c:pt>
                <c:pt idx="1311">
                  <c:v>53530.846925442798</c:v>
                </c:pt>
                <c:pt idx="1312">
                  <c:v>52654.280238526917</c:v>
                </c:pt>
                <c:pt idx="1313">
                  <c:v>52892.288702200916</c:v>
                </c:pt>
                <c:pt idx="1314">
                  <c:v>53301.111927602651</c:v>
                </c:pt>
                <c:pt idx="1315">
                  <c:v>53769.749233389011</c:v>
                </c:pt>
                <c:pt idx="1316">
                  <c:v>53926.702801177853</c:v>
                </c:pt>
                <c:pt idx="1317">
                  <c:v>54958.707084783753</c:v>
                </c:pt>
                <c:pt idx="1318">
                  <c:v>55846.581782772315</c:v>
                </c:pt>
                <c:pt idx="1319">
                  <c:v>55886.177041644776</c:v>
                </c:pt>
                <c:pt idx="1320">
                  <c:v>56584.229171213818</c:v>
                </c:pt>
                <c:pt idx="1321">
                  <c:v>56042.3066468037</c:v>
                </c:pt>
                <c:pt idx="1322">
                  <c:v>55930.896086601701</c:v>
                </c:pt>
                <c:pt idx="1323">
                  <c:v>55861.821587332684</c:v>
                </c:pt>
                <c:pt idx="1324">
                  <c:v>55929.906930977995</c:v>
                </c:pt>
                <c:pt idx="1325">
                  <c:v>55588.341882848596</c:v>
                </c:pt>
                <c:pt idx="1326">
                  <c:v>55439.293350458916</c:v>
                </c:pt>
                <c:pt idx="1327">
                  <c:v>55426.818776498876</c:v>
                </c:pt>
                <c:pt idx="1328">
                  <c:v>55113.874565899809</c:v>
                </c:pt>
                <c:pt idx="1329">
                  <c:v>55114.277436570825</c:v>
                </c:pt>
                <c:pt idx="1330">
                  <c:v>54397.983795567576</c:v>
                </c:pt>
                <c:pt idx="1331">
                  <c:v>53884.994874089483</c:v>
                </c:pt>
                <c:pt idx="1332">
                  <c:v>53080.120945336777</c:v>
                </c:pt>
                <c:pt idx="1333">
                  <c:v>52503.187317692093</c:v>
                </c:pt>
                <c:pt idx="1334">
                  <c:v>53015.943767575176</c:v>
                </c:pt>
                <c:pt idx="1335">
                  <c:v>53675.738801639105</c:v>
                </c:pt>
                <c:pt idx="1336">
                  <c:v>55103.208504812916</c:v>
                </c:pt>
                <c:pt idx="1337">
                  <c:v>54949.130496520665</c:v>
                </c:pt>
                <c:pt idx="1338">
                  <c:v>54042.56075724223</c:v>
                </c:pt>
                <c:pt idx="1339">
                  <c:v>53505.08763103377</c:v>
                </c:pt>
                <c:pt idx="1340">
                  <c:v>53227.129093959884</c:v>
                </c:pt>
                <c:pt idx="1341">
                  <c:v>52761.063192327594</c:v>
                </c:pt>
                <c:pt idx="1342">
                  <c:v>52788.831233541881</c:v>
                </c:pt>
                <c:pt idx="1343">
                  <c:v>51742.249519222511</c:v>
                </c:pt>
                <c:pt idx="1344">
                  <c:v>52216.602903063955</c:v>
                </c:pt>
                <c:pt idx="1345">
                  <c:v>51731.796507039195</c:v>
                </c:pt>
                <c:pt idx="1346">
                  <c:v>51378.117105793186</c:v>
                </c:pt>
                <c:pt idx="1347">
                  <c:v>50827.453369083945</c:v>
                </c:pt>
                <c:pt idx="1348">
                  <c:v>50190.106360896461</c:v>
                </c:pt>
                <c:pt idx="1349">
                  <c:v>50234.114174927148</c:v>
                </c:pt>
                <c:pt idx="1350">
                  <c:v>50319.113078569855</c:v>
                </c:pt>
                <c:pt idx="1351">
                  <c:v>50294.812688589031</c:v>
                </c:pt>
                <c:pt idx="1352">
                  <c:v>49872.962644042782</c:v>
                </c:pt>
                <c:pt idx="1353">
                  <c:v>49242.159080517216</c:v>
                </c:pt>
                <c:pt idx="1354">
                  <c:v>49382.683053722234</c:v>
                </c:pt>
                <c:pt idx="1355">
                  <c:v>49191.79864476162</c:v>
                </c:pt>
                <c:pt idx="1356">
                  <c:v>49579.609721813009</c:v>
                </c:pt>
                <c:pt idx="1357">
                  <c:v>49854.880719052489</c:v>
                </c:pt>
                <c:pt idx="1358">
                  <c:v>50167.125512527156</c:v>
                </c:pt>
                <c:pt idx="1359">
                  <c:v>49892.813035120118</c:v>
                </c:pt>
                <c:pt idx="1360">
                  <c:v>51071.595598795255</c:v>
                </c:pt>
                <c:pt idx="1361">
                  <c:v>51210.40356720343</c:v>
                </c:pt>
                <c:pt idx="1362">
                  <c:v>52216.369029831425</c:v>
                </c:pt>
                <c:pt idx="1363">
                  <c:v>53254.997051906168</c:v>
                </c:pt>
                <c:pt idx="1364">
                  <c:v>54314.038522874791</c:v>
                </c:pt>
                <c:pt idx="1365">
                  <c:v>55180.410098911765</c:v>
                </c:pt>
                <c:pt idx="1366">
                  <c:v>55892.479204418843</c:v>
                </c:pt>
                <c:pt idx="1367">
                  <c:v>56559.134453225066</c:v>
                </c:pt>
                <c:pt idx="1368">
                  <c:v>59190.440390106945</c:v>
                </c:pt>
                <c:pt idx="1369">
                  <c:v>61027.731484833115</c:v>
                </c:pt>
                <c:pt idx="1370">
                  <c:v>62353.035628676917</c:v>
                </c:pt>
                <c:pt idx="1371">
                  <c:v>64329.745605537704</c:v>
                </c:pt>
                <c:pt idx="1372">
                  <c:v>67503.843082094449</c:v>
                </c:pt>
                <c:pt idx="1373">
                  <c:v>69028.424640390062</c:v>
                </c:pt>
                <c:pt idx="1374">
                  <c:v>70507.349458225406</c:v>
                </c:pt>
                <c:pt idx="1375">
                  <c:v>71507.40181260911</c:v>
                </c:pt>
                <c:pt idx="1376">
                  <c:v>73186.017527965829</c:v>
                </c:pt>
                <c:pt idx="1377">
                  <c:v>73358.196883939658</c:v>
                </c:pt>
                <c:pt idx="1378">
                  <c:v>73295.556501605868</c:v>
                </c:pt>
                <c:pt idx="1379">
                  <c:v>73637.704630945125</c:v>
                </c:pt>
                <c:pt idx="1380">
                  <c:v>73973.491728734458</c:v>
                </c:pt>
                <c:pt idx="1381">
                  <c:v>74076.082184468032</c:v>
                </c:pt>
                <c:pt idx="1382">
                  <c:v>74153.294390965253</c:v>
                </c:pt>
                <c:pt idx="1383">
                  <c:v>74286.51162775961</c:v>
                </c:pt>
                <c:pt idx="1384">
                  <c:v>74167.349611584257</c:v>
                </c:pt>
                <c:pt idx="1385">
                  <c:v>74007.449401252714</c:v>
                </c:pt>
                <c:pt idx="1386">
                  <c:v>74107.346510367948</c:v>
                </c:pt>
                <c:pt idx="1387">
                  <c:v>74410.777206392391</c:v>
                </c:pt>
                <c:pt idx="1388">
                  <c:v>73713.429700029708</c:v>
                </c:pt>
                <c:pt idx="1389">
                  <c:v>73517.720854712999</c:v>
                </c:pt>
                <c:pt idx="1390">
                  <c:v>73741.527926997936</c:v>
                </c:pt>
                <c:pt idx="1391">
                  <c:v>73529.985783746408</c:v>
                </c:pt>
                <c:pt idx="1392">
                  <c:v>73704.434190637156</c:v>
                </c:pt>
                <c:pt idx="1393">
                  <c:v>73363.259198207335</c:v>
                </c:pt>
                <c:pt idx="1394">
                  <c:v>73483.818847227376</c:v>
                </c:pt>
                <c:pt idx="1395">
                  <c:v>73537.847969084236</c:v>
                </c:pt>
                <c:pt idx="1396">
                  <c:v>73614.721179534696</c:v>
                </c:pt>
                <c:pt idx="1397">
                  <c:v>72929.684455776005</c:v>
                </c:pt>
                <c:pt idx="1398">
                  <c:v>73003.553556545405</c:v>
                </c:pt>
                <c:pt idx="1399">
                  <c:v>72703.308982846051</c:v>
                </c:pt>
                <c:pt idx="1400">
                  <c:v>72579.568617816738</c:v>
                </c:pt>
                <c:pt idx="1401">
                  <c:v>72874.38545032285</c:v>
                </c:pt>
                <c:pt idx="1402">
                  <c:v>72496.281914526073</c:v>
                </c:pt>
                <c:pt idx="1403">
                  <c:v>71973.08987281179</c:v>
                </c:pt>
                <c:pt idx="1404">
                  <c:v>72607.762957071929</c:v>
                </c:pt>
                <c:pt idx="1405">
                  <c:v>72203.185291729314</c:v>
                </c:pt>
                <c:pt idx="1406">
                  <c:v>71784.644513376203</c:v>
                </c:pt>
                <c:pt idx="1407">
                  <c:v>71412.184570951416</c:v>
                </c:pt>
                <c:pt idx="1408">
                  <c:v>70504.866757703203</c:v>
                </c:pt>
                <c:pt idx="1409">
                  <c:v>70676.091198055685</c:v>
                </c:pt>
                <c:pt idx="1410">
                  <c:v>70993.189461806935</c:v>
                </c:pt>
                <c:pt idx="1411">
                  <c:v>71603.841482421354</c:v>
                </c:pt>
                <c:pt idx="1412">
                  <c:v>72864.992676809066</c:v>
                </c:pt>
                <c:pt idx="1413">
                  <c:v>73753.155711659783</c:v>
                </c:pt>
                <c:pt idx="1414">
                  <c:v>74430.110393223338</c:v>
                </c:pt>
                <c:pt idx="1415">
                  <c:v>74776.789415974737</c:v>
                </c:pt>
                <c:pt idx="1416">
                  <c:v>75638.413445485305</c:v>
                </c:pt>
                <c:pt idx="1417">
                  <c:v>76188.5001080027</c:v>
                </c:pt>
                <c:pt idx="1418">
                  <c:v>75778.313489758293</c:v>
                </c:pt>
                <c:pt idx="1419">
                  <c:v>75763.114332686164</c:v>
                </c:pt>
                <c:pt idx="1420">
                  <c:v>75205.014107978393</c:v>
                </c:pt>
                <c:pt idx="1421">
                  <c:v>74399.102566990405</c:v>
                </c:pt>
                <c:pt idx="1422">
                  <c:v>74108.163064342414</c:v>
                </c:pt>
                <c:pt idx="1423">
                  <c:v>74307.135322282134</c:v>
                </c:pt>
                <c:pt idx="1424">
                  <c:v>72777.186293206643</c:v>
                </c:pt>
                <c:pt idx="1425">
                  <c:v>71559.71512990295</c:v>
                </c:pt>
                <c:pt idx="1426">
                  <c:v>71031.160222789404</c:v>
                </c:pt>
                <c:pt idx="1427">
                  <c:v>70506.182895337872</c:v>
                </c:pt>
                <c:pt idx="1428">
                  <c:v>69197.74846026054</c:v>
                </c:pt>
                <c:pt idx="1429">
                  <c:v>68931.237897777566</c:v>
                </c:pt>
                <c:pt idx="1430">
                  <c:v>68683.416369566738</c:v>
                </c:pt>
                <c:pt idx="1431">
                  <c:v>68081.050029056292</c:v>
                </c:pt>
                <c:pt idx="1432">
                  <c:v>68184.138066110856</c:v>
                </c:pt>
                <c:pt idx="1433">
                  <c:v>67332.078410593676</c:v>
                </c:pt>
                <c:pt idx="1434">
                  <c:v>65918.439465800984</c:v>
                </c:pt>
                <c:pt idx="1435">
                  <c:v>64658.12084410213</c:v>
                </c:pt>
                <c:pt idx="1436">
                  <c:v>62662.05545444374</c:v>
                </c:pt>
                <c:pt idx="1437">
                  <c:v>61767.248657731274</c:v>
                </c:pt>
                <c:pt idx="1438">
                  <c:v>60699.250722986755</c:v>
                </c:pt>
                <c:pt idx="1439">
                  <c:v>59368.288769162034</c:v>
                </c:pt>
                <c:pt idx="1440">
                  <c:v>58282.326847213117</c:v>
                </c:pt>
                <c:pt idx="1441">
                  <c:v>58292.442465221029</c:v>
                </c:pt>
                <c:pt idx="1442">
                  <c:v>57788.955644983325</c:v>
                </c:pt>
                <c:pt idx="1443">
                  <c:v>57249.135376624625</c:v>
                </c:pt>
                <c:pt idx="1444">
                  <c:v>55863.985715669136</c:v>
                </c:pt>
                <c:pt idx="1445">
                  <c:v>55506.164675774795</c:v>
                </c:pt>
                <c:pt idx="1446">
                  <c:v>55264.378198272891</c:v>
                </c:pt>
                <c:pt idx="1447">
                  <c:v>55725.801075491174</c:v>
                </c:pt>
                <c:pt idx="1448">
                  <c:v>54543.803155336747</c:v>
                </c:pt>
                <c:pt idx="1449">
                  <c:v>54289.202106658151</c:v>
                </c:pt>
                <c:pt idx="1450">
                  <c:v>54276.687686145531</c:v>
                </c:pt>
                <c:pt idx="1451">
                  <c:v>54148.820700012722</c:v>
                </c:pt>
                <c:pt idx="1452">
                  <c:v>53638.846901081866</c:v>
                </c:pt>
                <c:pt idx="1453">
                  <c:v>53500.774992607534</c:v>
                </c:pt>
                <c:pt idx="1454">
                  <c:v>53695.039951041064</c:v>
                </c:pt>
                <c:pt idx="1455">
                  <c:v>53577.766741545616</c:v>
                </c:pt>
                <c:pt idx="1456">
                  <c:v>53885.959200705729</c:v>
                </c:pt>
                <c:pt idx="1457">
                  <c:v>53919.122945684074</c:v>
                </c:pt>
                <c:pt idx="1458">
                  <c:v>54137.553136194423</c:v>
                </c:pt>
                <c:pt idx="1459">
                  <c:v>54333.080569568818</c:v>
                </c:pt>
                <c:pt idx="1460">
                  <c:v>56332.573363440286</c:v>
                </c:pt>
                <c:pt idx="1461">
                  <c:v>57226.075435852195</c:v>
                </c:pt>
                <c:pt idx="1462">
                  <c:v>58051.612304978058</c:v>
                </c:pt>
                <c:pt idx="1463">
                  <c:v>58942.373375095543</c:v>
                </c:pt>
                <c:pt idx="1464">
                  <c:v>61298.502424686005</c:v>
                </c:pt>
                <c:pt idx="1465">
                  <c:v>64125.760891579805</c:v>
                </c:pt>
                <c:pt idx="1466">
                  <c:v>65686.50149424182</c:v>
                </c:pt>
                <c:pt idx="1467">
                  <c:v>67806.792015278465</c:v>
                </c:pt>
                <c:pt idx="1468">
                  <c:v>70698.441710007231</c:v>
                </c:pt>
                <c:pt idx="1469">
                  <c:v>72135.41992190732</c:v>
                </c:pt>
                <c:pt idx="1470">
                  <c:v>72402.965894052148</c:v>
                </c:pt>
                <c:pt idx="1471">
                  <c:v>72516.771852782025</c:v>
                </c:pt>
                <c:pt idx="1472">
                  <c:v>72925.764275856185</c:v>
                </c:pt>
                <c:pt idx="1473">
                  <c:v>72916.246756603068</c:v>
                </c:pt>
                <c:pt idx="1474">
                  <c:v>73375.712146902719</c:v>
                </c:pt>
                <c:pt idx="1475">
                  <c:v>73359.783337382396</c:v>
                </c:pt>
                <c:pt idx="1476">
                  <c:v>73543.479348186287</c:v>
                </c:pt>
                <c:pt idx="1477">
                  <c:v>74024.684937412778</c:v>
                </c:pt>
                <c:pt idx="1478">
                  <c:v>74155.085483486502</c:v>
                </c:pt>
                <c:pt idx="1479">
                  <c:v>73647.979635162759</c:v>
                </c:pt>
                <c:pt idx="1480">
                  <c:v>74059.64518122861</c:v>
                </c:pt>
                <c:pt idx="1481">
                  <c:v>74136.771687602974</c:v>
                </c:pt>
                <c:pt idx="1482">
                  <c:v>74391.833875026612</c:v>
                </c:pt>
                <c:pt idx="1483">
                  <c:v>74900.272079933638</c:v>
                </c:pt>
                <c:pt idx="1484">
                  <c:v>74880.711227121938</c:v>
                </c:pt>
                <c:pt idx="1485">
                  <c:v>75079.181498594422</c:v>
                </c:pt>
                <c:pt idx="1486">
                  <c:v>75231.448190738025</c:v>
                </c:pt>
                <c:pt idx="1487">
                  <c:v>75003.107622000054</c:v>
                </c:pt>
                <c:pt idx="1488">
                  <c:v>73665.718559427594</c:v>
                </c:pt>
                <c:pt idx="1489">
                  <c:v>73355.993429658993</c:v>
                </c:pt>
                <c:pt idx="1490">
                  <c:v>73364.018285043101</c:v>
                </c:pt>
                <c:pt idx="1491">
                  <c:v>73166.573011068598</c:v>
                </c:pt>
                <c:pt idx="1492">
                  <c:v>73977.868241784832</c:v>
                </c:pt>
                <c:pt idx="1493">
                  <c:v>73748.317258928262</c:v>
                </c:pt>
                <c:pt idx="1494">
                  <c:v>73228.767672669797</c:v>
                </c:pt>
                <c:pt idx="1495">
                  <c:v>72791.797363220656</c:v>
                </c:pt>
                <c:pt idx="1496">
                  <c:v>73065.474498361902</c:v>
                </c:pt>
                <c:pt idx="1497">
                  <c:v>73278.888828876894</c:v>
                </c:pt>
                <c:pt idx="1498">
                  <c:v>73703.601818182084</c:v>
                </c:pt>
                <c:pt idx="1499">
                  <c:v>73790.621883133834</c:v>
                </c:pt>
                <c:pt idx="1500">
                  <c:v>74307.301516445557</c:v>
                </c:pt>
                <c:pt idx="1501">
                  <c:v>74355.494620121739</c:v>
                </c:pt>
                <c:pt idx="1502">
                  <c:v>73906.168074966161</c:v>
                </c:pt>
                <c:pt idx="1503">
                  <c:v>73622.189905196225</c:v>
                </c:pt>
                <c:pt idx="1504">
                  <c:v>73985.316543585315</c:v>
                </c:pt>
                <c:pt idx="1505">
                  <c:v>74279.788573260434</c:v>
                </c:pt>
                <c:pt idx="1506">
                  <c:v>74781.422628926011</c:v>
                </c:pt>
                <c:pt idx="1507">
                  <c:v>75309.8215538066</c:v>
                </c:pt>
                <c:pt idx="1508">
                  <c:v>73887.060151308542</c:v>
                </c:pt>
                <c:pt idx="1509">
                  <c:v>74910.296391268406</c:v>
                </c:pt>
                <c:pt idx="1510">
                  <c:v>75306.671473589362</c:v>
                </c:pt>
                <c:pt idx="1511">
                  <c:v>75349.068205403368</c:v>
                </c:pt>
                <c:pt idx="1512">
                  <c:v>75706.672391949542</c:v>
                </c:pt>
                <c:pt idx="1513">
                  <c:v>75592.396484181474</c:v>
                </c:pt>
                <c:pt idx="1514">
                  <c:v>75795.518590360618</c:v>
                </c:pt>
                <c:pt idx="1515">
                  <c:v>76101.583363759812</c:v>
                </c:pt>
                <c:pt idx="1516">
                  <c:v>76633.283745710316</c:v>
                </c:pt>
                <c:pt idx="1517">
                  <c:v>76324.731265940674</c:v>
                </c:pt>
                <c:pt idx="1518">
                  <c:v>76251.271843795927</c:v>
                </c:pt>
                <c:pt idx="1519">
                  <c:v>75630.973553509844</c:v>
                </c:pt>
                <c:pt idx="1520">
                  <c:v>74535.735594429629</c:v>
                </c:pt>
                <c:pt idx="1521">
                  <c:v>73525.323136407154</c:v>
                </c:pt>
                <c:pt idx="1522">
                  <c:v>72575.555128885055</c:v>
                </c:pt>
                <c:pt idx="1523">
                  <c:v>71098.738574118863</c:v>
                </c:pt>
                <c:pt idx="1524">
                  <c:v>68921.587022725857</c:v>
                </c:pt>
                <c:pt idx="1525">
                  <c:v>68228.623037601385</c:v>
                </c:pt>
                <c:pt idx="1526">
                  <c:v>66726.503321323398</c:v>
                </c:pt>
                <c:pt idx="1527">
                  <c:v>65921.596554205942</c:v>
                </c:pt>
                <c:pt idx="1528">
                  <c:v>66236.817624845251</c:v>
                </c:pt>
                <c:pt idx="1529">
                  <c:v>65568.055514606953</c:v>
                </c:pt>
                <c:pt idx="1530">
                  <c:v>64930.906337544213</c:v>
                </c:pt>
                <c:pt idx="1531">
                  <c:v>63758.148212179498</c:v>
                </c:pt>
                <c:pt idx="1532">
                  <c:v>61834.612158051881</c:v>
                </c:pt>
                <c:pt idx="1533">
                  <c:v>60346.634563919375</c:v>
                </c:pt>
                <c:pt idx="1534">
                  <c:v>59290.841287794792</c:v>
                </c:pt>
                <c:pt idx="1535">
                  <c:v>57764.629224591306</c:v>
                </c:pt>
                <c:pt idx="1536">
                  <c:v>56645.733626451874</c:v>
                </c:pt>
                <c:pt idx="1537">
                  <c:v>56352.855859342817</c:v>
                </c:pt>
                <c:pt idx="1538">
                  <c:v>55738.201362662454</c:v>
                </c:pt>
                <c:pt idx="1539">
                  <c:v>55309.065406034584</c:v>
                </c:pt>
                <c:pt idx="1540">
                  <c:v>54039.270713506434</c:v>
                </c:pt>
                <c:pt idx="1541">
                  <c:v>53563.307849320023</c:v>
                </c:pt>
                <c:pt idx="1542">
                  <c:v>53871.133880384528</c:v>
                </c:pt>
                <c:pt idx="1543">
                  <c:v>54024.516676465042</c:v>
                </c:pt>
                <c:pt idx="1544">
                  <c:v>53464.457963668923</c:v>
                </c:pt>
                <c:pt idx="1545">
                  <c:v>53507.039711636236</c:v>
                </c:pt>
                <c:pt idx="1546">
                  <c:v>53833.83290190433</c:v>
                </c:pt>
                <c:pt idx="1547">
                  <c:v>53677.322852274789</c:v>
                </c:pt>
                <c:pt idx="1548">
                  <c:v>53184.269221060975</c:v>
                </c:pt>
                <c:pt idx="1549">
                  <c:v>53281.937125811717</c:v>
                </c:pt>
                <c:pt idx="1550">
                  <c:v>53249.550288489452</c:v>
                </c:pt>
                <c:pt idx="1551">
                  <c:v>53086.194040492672</c:v>
                </c:pt>
                <c:pt idx="1552">
                  <c:v>53737.047828559495</c:v>
                </c:pt>
                <c:pt idx="1553">
                  <c:v>53860.351483383194</c:v>
                </c:pt>
                <c:pt idx="1554">
                  <c:v>53807.75503530963</c:v>
                </c:pt>
                <c:pt idx="1555">
                  <c:v>53942.657641109152</c:v>
                </c:pt>
                <c:pt idx="1556">
                  <c:v>55674.158742103224</c:v>
                </c:pt>
                <c:pt idx="1557">
                  <c:v>56984.585504803428</c:v>
                </c:pt>
                <c:pt idx="1558">
                  <c:v>57776.430612072341</c:v>
                </c:pt>
                <c:pt idx="1559">
                  <c:v>58866.17415205999</c:v>
                </c:pt>
                <c:pt idx="1560">
                  <c:v>62197.617454678206</c:v>
                </c:pt>
                <c:pt idx="1561">
                  <c:v>64985.001136130566</c:v>
                </c:pt>
                <c:pt idx="1562">
                  <c:v>66688.183152129699</c:v>
                </c:pt>
                <c:pt idx="1563">
                  <c:v>68312.320220452501</c:v>
                </c:pt>
                <c:pt idx="1564">
                  <c:v>70869.056438036976</c:v>
                </c:pt>
                <c:pt idx="1565">
                  <c:v>72137.729019610502</c:v>
                </c:pt>
                <c:pt idx="1566">
                  <c:v>73051.001389526908</c:v>
                </c:pt>
                <c:pt idx="1567">
                  <c:v>73531.132523474618</c:v>
                </c:pt>
                <c:pt idx="1568">
                  <c:v>73651.17957362927</c:v>
                </c:pt>
                <c:pt idx="1569">
                  <c:v>73661.788968513385</c:v>
                </c:pt>
                <c:pt idx="1570">
                  <c:v>73404.091902779008</c:v>
                </c:pt>
                <c:pt idx="1571">
                  <c:v>73295.409329665927</c:v>
                </c:pt>
                <c:pt idx="1572">
                  <c:v>73548.113962775053</c:v>
                </c:pt>
                <c:pt idx="1573">
                  <c:v>73516.148217411508</c:v>
                </c:pt>
                <c:pt idx="1574">
                  <c:v>73626.933046576029</c:v>
                </c:pt>
                <c:pt idx="1575">
                  <c:v>73160.167527585683</c:v>
                </c:pt>
                <c:pt idx="1576">
                  <c:v>73214.983769028811</c:v>
                </c:pt>
                <c:pt idx="1577">
                  <c:v>73099.342866546649</c:v>
                </c:pt>
                <c:pt idx="1578">
                  <c:v>72908.165715577663</c:v>
                </c:pt>
                <c:pt idx="1579">
                  <c:v>73275.013901825878</c:v>
                </c:pt>
                <c:pt idx="1580">
                  <c:v>73019.018223811276</c:v>
                </c:pt>
                <c:pt idx="1581">
                  <c:v>73117.011508701471</c:v>
                </c:pt>
                <c:pt idx="1582">
                  <c:v>73255.813870559359</c:v>
                </c:pt>
                <c:pt idx="1583">
                  <c:v>73243.184716004034</c:v>
                </c:pt>
                <c:pt idx="1584">
                  <c:v>72972.518898965413</c:v>
                </c:pt>
                <c:pt idx="1585">
                  <c:v>72862.739444373059</c:v>
                </c:pt>
                <c:pt idx="1586">
                  <c:v>72680.540382444611</c:v>
                </c:pt>
                <c:pt idx="1587">
                  <c:v>72357.583674312467</c:v>
                </c:pt>
                <c:pt idx="1588">
                  <c:v>71924.214171661486</c:v>
                </c:pt>
                <c:pt idx="1589">
                  <c:v>71670.107100093126</c:v>
                </c:pt>
                <c:pt idx="1590">
                  <c:v>71403.971575764808</c:v>
                </c:pt>
                <c:pt idx="1591">
                  <c:v>71222.48114172151</c:v>
                </c:pt>
                <c:pt idx="1592">
                  <c:v>71066.885159991434</c:v>
                </c:pt>
                <c:pt idx="1593">
                  <c:v>70944.686996705786</c:v>
                </c:pt>
                <c:pt idx="1594">
                  <c:v>71060.167712042356</c:v>
                </c:pt>
                <c:pt idx="1595">
                  <c:v>71050.684432791648</c:v>
                </c:pt>
                <c:pt idx="1596">
                  <c:v>70927.330919718734</c:v>
                </c:pt>
                <c:pt idx="1597">
                  <c:v>70779.799960299322</c:v>
                </c:pt>
                <c:pt idx="1598">
                  <c:v>70537.71813774771</c:v>
                </c:pt>
                <c:pt idx="1599">
                  <c:v>70649.451675281889</c:v>
                </c:pt>
                <c:pt idx="1600">
                  <c:v>70919.721229369068</c:v>
                </c:pt>
                <c:pt idx="1601">
                  <c:v>71399.648124706422</c:v>
                </c:pt>
                <c:pt idx="1602">
                  <c:v>71921.827182959008</c:v>
                </c:pt>
                <c:pt idx="1603">
                  <c:v>72485.711365024748</c:v>
                </c:pt>
                <c:pt idx="1604">
                  <c:v>71764.842178442603</c:v>
                </c:pt>
                <c:pt idx="1605">
                  <c:v>72618.330302830465</c:v>
                </c:pt>
                <c:pt idx="1606">
                  <c:v>73247.401442376708</c:v>
                </c:pt>
                <c:pt idx="1607">
                  <c:v>73952.385670669799</c:v>
                </c:pt>
                <c:pt idx="1608">
                  <c:v>73785.671900102257</c:v>
                </c:pt>
                <c:pt idx="1609">
                  <c:v>73683.211195956392</c:v>
                </c:pt>
                <c:pt idx="1610">
                  <c:v>73469.884567903529</c:v>
                </c:pt>
                <c:pt idx="1611">
                  <c:v>73382.661065276916</c:v>
                </c:pt>
                <c:pt idx="1612">
                  <c:v>74578.915841619484</c:v>
                </c:pt>
                <c:pt idx="1613">
                  <c:v>73790.842340692878</c:v>
                </c:pt>
                <c:pt idx="1614">
                  <c:v>73606.446111829035</c:v>
                </c:pt>
                <c:pt idx="1615">
                  <c:v>73381.354338637087</c:v>
                </c:pt>
                <c:pt idx="1616">
                  <c:v>73046.636690278363</c:v>
                </c:pt>
                <c:pt idx="1617">
                  <c:v>72446.447693543494</c:v>
                </c:pt>
                <c:pt idx="1618">
                  <c:v>71374.87257960494</c:v>
                </c:pt>
                <c:pt idx="1619">
                  <c:v>70408.594082990225</c:v>
                </c:pt>
                <c:pt idx="1620">
                  <c:v>66445.533666381161</c:v>
                </c:pt>
                <c:pt idx="1621">
                  <c:v>65823.300315376648</c:v>
                </c:pt>
                <c:pt idx="1622">
                  <c:v>64812.380664804543</c:v>
                </c:pt>
                <c:pt idx="1623">
                  <c:v>64033.619843818553</c:v>
                </c:pt>
                <c:pt idx="1624">
                  <c:v>64740.771604424932</c:v>
                </c:pt>
                <c:pt idx="1625">
                  <c:v>64541.848003330793</c:v>
                </c:pt>
                <c:pt idx="1626">
                  <c:v>64110.028311312992</c:v>
                </c:pt>
                <c:pt idx="1627">
                  <c:v>62859.161932605428</c:v>
                </c:pt>
                <c:pt idx="1628">
                  <c:v>61275.874788972673</c:v>
                </c:pt>
                <c:pt idx="1629">
                  <c:v>60073.85247445423</c:v>
                </c:pt>
                <c:pt idx="1630">
                  <c:v>59994.284715981521</c:v>
                </c:pt>
                <c:pt idx="1631">
                  <c:v>59565.886621392885</c:v>
                </c:pt>
                <c:pt idx="1632">
                  <c:v>57683.608368474619</c:v>
                </c:pt>
                <c:pt idx="1633">
                  <c:v>57046.997820688826</c:v>
                </c:pt>
                <c:pt idx="1634">
                  <c:v>56670.117914450202</c:v>
                </c:pt>
                <c:pt idx="1635">
                  <c:v>56114.457540203191</c:v>
                </c:pt>
                <c:pt idx="1636">
                  <c:v>55974.554091953338</c:v>
                </c:pt>
                <c:pt idx="1637">
                  <c:v>55186.491804126723</c:v>
                </c:pt>
                <c:pt idx="1638">
                  <c:v>55129.295982636242</c:v>
                </c:pt>
                <c:pt idx="1639">
                  <c:v>54839.246119348136</c:v>
                </c:pt>
                <c:pt idx="1640">
                  <c:v>54296.800383673624</c:v>
                </c:pt>
                <c:pt idx="1641">
                  <c:v>54340.64040166932</c:v>
                </c:pt>
                <c:pt idx="1642">
                  <c:v>54218.218777315858</c:v>
                </c:pt>
                <c:pt idx="1643">
                  <c:v>54237.636863334068</c:v>
                </c:pt>
                <c:pt idx="1644">
                  <c:v>53018.929055266592</c:v>
                </c:pt>
                <c:pt idx="1645">
                  <c:v>52421.35170970625</c:v>
                </c:pt>
                <c:pt idx="1646">
                  <c:v>52474.851813514717</c:v>
                </c:pt>
                <c:pt idx="1647">
                  <c:v>52474.960540539709</c:v>
                </c:pt>
                <c:pt idx="1648">
                  <c:v>52626.3239774166</c:v>
                </c:pt>
                <c:pt idx="1649">
                  <c:v>52633.915246244571</c:v>
                </c:pt>
                <c:pt idx="1650">
                  <c:v>52881.159299795603</c:v>
                </c:pt>
                <c:pt idx="1651">
                  <c:v>53437.230554070942</c:v>
                </c:pt>
                <c:pt idx="1652">
                  <c:v>54856.192117242463</c:v>
                </c:pt>
                <c:pt idx="1653">
                  <c:v>55491.454489964482</c:v>
                </c:pt>
                <c:pt idx="1654">
                  <c:v>56364.945383451734</c:v>
                </c:pt>
                <c:pt idx="1655">
                  <c:v>57486.649462720627</c:v>
                </c:pt>
                <c:pt idx="1656">
                  <c:v>60654.609769263181</c:v>
                </c:pt>
                <c:pt idx="1657">
                  <c:v>63461.270171577875</c:v>
                </c:pt>
                <c:pt idx="1658">
                  <c:v>64845.936868289551</c:v>
                </c:pt>
                <c:pt idx="1659">
                  <c:v>66787.425095819402</c:v>
                </c:pt>
                <c:pt idx="1660">
                  <c:v>68540.95613424007</c:v>
                </c:pt>
                <c:pt idx="1661">
                  <c:v>69366.496607576439</c:v>
                </c:pt>
                <c:pt idx="1662">
                  <c:v>70172.993832815497</c:v>
                </c:pt>
                <c:pt idx="1663">
                  <c:v>70528.620709283787</c:v>
                </c:pt>
                <c:pt idx="1664">
                  <c:v>70741.79616071799</c:v>
                </c:pt>
                <c:pt idx="1665">
                  <c:v>70179.182863418115</c:v>
                </c:pt>
                <c:pt idx="1666">
                  <c:v>70247.851088039286</c:v>
                </c:pt>
                <c:pt idx="1667">
                  <c:v>70243.541252888157</c:v>
                </c:pt>
                <c:pt idx="1668">
                  <c:v>71915.768304412108</c:v>
                </c:pt>
                <c:pt idx="1669">
                  <c:v>71982.794811025218</c:v>
                </c:pt>
                <c:pt idx="1670">
                  <c:v>72175.669144801592</c:v>
                </c:pt>
                <c:pt idx="1671">
                  <c:v>72414.530805259361</c:v>
                </c:pt>
                <c:pt idx="1672">
                  <c:v>73447.05950153328</c:v>
                </c:pt>
                <c:pt idx="1673">
                  <c:v>73399.861960966722</c:v>
                </c:pt>
                <c:pt idx="1674">
                  <c:v>72735.0756956814</c:v>
                </c:pt>
                <c:pt idx="1675">
                  <c:v>72520.35844297109</c:v>
                </c:pt>
                <c:pt idx="1676">
                  <c:v>72348.243562322983</c:v>
                </c:pt>
                <c:pt idx="1677">
                  <c:v>72285.287411078578</c:v>
                </c:pt>
                <c:pt idx="1678">
                  <c:v>72065.192275423993</c:v>
                </c:pt>
                <c:pt idx="1679">
                  <c:v>71870.898883772184</c:v>
                </c:pt>
                <c:pt idx="1680">
                  <c:v>71012.2613433566</c:v>
                </c:pt>
                <c:pt idx="1681">
                  <c:v>70666.15458918293</c:v>
                </c:pt>
                <c:pt idx="1682">
                  <c:v>70221.306876617018</c:v>
                </c:pt>
                <c:pt idx="1683">
                  <c:v>69922.566660448458</c:v>
                </c:pt>
                <c:pt idx="1684">
                  <c:v>69936.404427017274</c:v>
                </c:pt>
                <c:pt idx="1685">
                  <c:v>70084.332450323738</c:v>
                </c:pt>
                <c:pt idx="1686">
                  <c:v>70277.576616172213</c:v>
                </c:pt>
                <c:pt idx="1687">
                  <c:v>69634.685530877032</c:v>
                </c:pt>
                <c:pt idx="1688">
                  <c:v>69009.748220855763</c:v>
                </c:pt>
                <c:pt idx="1689">
                  <c:v>69492.356849243399</c:v>
                </c:pt>
                <c:pt idx="1690">
                  <c:v>69912.544551686748</c:v>
                </c:pt>
                <c:pt idx="1691">
                  <c:v>69677.42185943987</c:v>
                </c:pt>
                <c:pt idx="1692">
                  <c:v>69687.376689600438</c:v>
                </c:pt>
                <c:pt idx="1693">
                  <c:v>70094.58262553392</c:v>
                </c:pt>
                <c:pt idx="1694">
                  <c:v>70270.405838601408</c:v>
                </c:pt>
                <c:pt idx="1695">
                  <c:v>70173.676029821785</c:v>
                </c:pt>
                <c:pt idx="1696">
                  <c:v>70138.839330342031</c:v>
                </c:pt>
                <c:pt idx="1697">
                  <c:v>70031.239221864977</c:v>
                </c:pt>
                <c:pt idx="1698">
                  <c:v>70491.355172209471</c:v>
                </c:pt>
                <c:pt idx="1699">
                  <c:v>71006.468175237678</c:v>
                </c:pt>
                <c:pt idx="1700">
                  <c:v>70834.315049908822</c:v>
                </c:pt>
                <c:pt idx="1701">
                  <c:v>71647.984854823968</c:v>
                </c:pt>
                <c:pt idx="1702">
                  <c:v>72093.759650494787</c:v>
                </c:pt>
                <c:pt idx="1703">
                  <c:v>72425.719076440873</c:v>
                </c:pt>
                <c:pt idx="1704">
                  <c:v>72306.133765733422</c:v>
                </c:pt>
                <c:pt idx="1705">
                  <c:v>72617.588836580471</c:v>
                </c:pt>
                <c:pt idx="1706">
                  <c:v>72620.992012487812</c:v>
                </c:pt>
                <c:pt idx="1707">
                  <c:v>72587.715335571818</c:v>
                </c:pt>
                <c:pt idx="1708">
                  <c:v>72626.753543645609</c:v>
                </c:pt>
                <c:pt idx="1709">
                  <c:v>71860.890190684149</c:v>
                </c:pt>
                <c:pt idx="1710">
                  <c:v>71437.325743212408</c:v>
                </c:pt>
                <c:pt idx="1711">
                  <c:v>71068.727312165152</c:v>
                </c:pt>
                <c:pt idx="1712">
                  <c:v>70010.494986515478</c:v>
                </c:pt>
                <c:pt idx="1713">
                  <c:v>69045.570071280672</c:v>
                </c:pt>
                <c:pt idx="1714">
                  <c:v>68011.001391708283</c:v>
                </c:pt>
                <c:pt idx="1715">
                  <c:v>67222.258308513061</c:v>
                </c:pt>
                <c:pt idx="1716">
                  <c:v>65745.985388872388</c:v>
                </c:pt>
                <c:pt idx="1717">
                  <c:v>65109.66057490751</c:v>
                </c:pt>
                <c:pt idx="1718">
                  <c:v>64434.178413679336</c:v>
                </c:pt>
                <c:pt idx="1719">
                  <c:v>63628.824123723905</c:v>
                </c:pt>
                <c:pt idx="1720">
                  <c:v>63623.770219281607</c:v>
                </c:pt>
                <c:pt idx="1721">
                  <c:v>63318.96331544299</c:v>
                </c:pt>
                <c:pt idx="1722">
                  <c:v>62863.2917574518</c:v>
                </c:pt>
                <c:pt idx="1723">
                  <c:v>62145.343783702876</c:v>
                </c:pt>
                <c:pt idx="1724">
                  <c:v>61910.999000281576</c:v>
                </c:pt>
                <c:pt idx="1725">
                  <c:v>61018.864725858846</c:v>
                </c:pt>
                <c:pt idx="1726">
                  <c:v>60170.717240903905</c:v>
                </c:pt>
                <c:pt idx="1727">
                  <c:v>59710.428088208268</c:v>
                </c:pt>
                <c:pt idx="1728">
                  <c:v>58633.021361235544</c:v>
                </c:pt>
                <c:pt idx="1729">
                  <c:v>57651.616993167794</c:v>
                </c:pt>
                <c:pt idx="1730">
                  <c:v>57394.579898473203</c:v>
                </c:pt>
                <c:pt idx="1731">
                  <c:v>56785.888568520233</c:v>
                </c:pt>
                <c:pt idx="1732">
                  <c:v>56323.135937759878</c:v>
                </c:pt>
                <c:pt idx="1733">
                  <c:v>55818.082487238666</c:v>
                </c:pt>
                <c:pt idx="1734">
                  <c:v>55954.296825526326</c:v>
                </c:pt>
                <c:pt idx="1735">
                  <c:v>55709.906305739416</c:v>
                </c:pt>
                <c:pt idx="1736">
                  <c:v>55515.936492121582</c:v>
                </c:pt>
                <c:pt idx="1737">
                  <c:v>55457.141001748896</c:v>
                </c:pt>
                <c:pt idx="1738">
                  <c:v>55169.555417461037</c:v>
                </c:pt>
                <c:pt idx="1739">
                  <c:v>54779.965462158209</c:v>
                </c:pt>
                <c:pt idx="1740">
                  <c:v>53824.195442525794</c:v>
                </c:pt>
                <c:pt idx="1741">
                  <c:v>53410.697155280999</c:v>
                </c:pt>
                <c:pt idx="1742">
                  <c:v>53625.392982960555</c:v>
                </c:pt>
                <c:pt idx="1743">
                  <c:v>53276.592882168196</c:v>
                </c:pt>
                <c:pt idx="1744">
                  <c:v>53434.322957145203</c:v>
                </c:pt>
                <c:pt idx="1745">
                  <c:v>53452.010621523485</c:v>
                </c:pt>
                <c:pt idx="1746">
                  <c:v>53796.045755437372</c:v>
                </c:pt>
                <c:pt idx="1747">
                  <c:v>53894.927278049669</c:v>
                </c:pt>
                <c:pt idx="1748">
                  <c:v>54730.680082383304</c:v>
                </c:pt>
                <c:pt idx="1749">
                  <c:v>55590.237897950115</c:v>
                </c:pt>
                <c:pt idx="1750">
                  <c:v>56277.351047583172</c:v>
                </c:pt>
                <c:pt idx="1751">
                  <c:v>57042.734039342045</c:v>
                </c:pt>
                <c:pt idx="1752">
                  <c:v>60107.308160505243</c:v>
                </c:pt>
                <c:pt idx="1753">
                  <c:v>62943.919354126323</c:v>
                </c:pt>
                <c:pt idx="1754">
                  <c:v>64927.845161192636</c:v>
                </c:pt>
                <c:pt idx="1755">
                  <c:v>67149.491495538954</c:v>
                </c:pt>
                <c:pt idx="1756">
                  <c:v>68693.944269240616</c:v>
                </c:pt>
                <c:pt idx="1757">
                  <c:v>70312.77233509194</c:v>
                </c:pt>
                <c:pt idx="1758">
                  <c:v>70928.902155382588</c:v>
                </c:pt>
                <c:pt idx="1759">
                  <c:v>70972.812855956348</c:v>
                </c:pt>
                <c:pt idx="1760">
                  <c:v>71507.380587812338</c:v>
                </c:pt>
                <c:pt idx="1761">
                  <c:v>71397.432536249136</c:v>
                </c:pt>
                <c:pt idx="1762">
                  <c:v>71726.051059040983</c:v>
                </c:pt>
                <c:pt idx="1763">
                  <c:v>71606.184619892985</c:v>
                </c:pt>
                <c:pt idx="1764">
                  <c:v>72216.381308546406</c:v>
                </c:pt>
                <c:pt idx="1765">
                  <c:v>72326.74324364643</c:v>
                </c:pt>
                <c:pt idx="1766">
                  <c:v>72625.891136100705</c:v>
                </c:pt>
                <c:pt idx="1767">
                  <c:v>72660.543620363038</c:v>
                </c:pt>
                <c:pt idx="1768">
                  <c:v>72760.111144426221</c:v>
                </c:pt>
                <c:pt idx="1769">
                  <c:v>72648.659336034427</c:v>
                </c:pt>
                <c:pt idx="1770">
                  <c:v>72623.899809647512</c:v>
                </c:pt>
                <c:pt idx="1771">
                  <c:v>73003.81165808368</c:v>
                </c:pt>
                <c:pt idx="1772">
                  <c:v>72837.30092472308</c:v>
                </c:pt>
                <c:pt idx="1773">
                  <c:v>73208.207452303934</c:v>
                </c:pt>
                <c:pt idx="1774">
                  <c:v>73231.203518452079</c:v>
                </c:pt>
                <c:pt idx="1775">
                  <c:v>73167.761799922548</c:v>
                </c:pt>
                <c:pt idx="1776">
                  <c:v>72897.569135665224</c:v>
                </c:pt>
                <c:pt idx="1777">
                  <c:v>72663.357107340824</c:v>
                </c:pt>
                <c:pt idx="1778">
                  <c:v>72294.815142262305</c:v>
                </c:pt>
                <c:pt idx="1779">
                  <c:v>72234.576565942101</c:v>
                </c:pt>
                <c:pt idx="1780">
                  <c:v>73164.765299131002</c:v>
                </c:pt>
                <c:pt idx="1781">
                  <c:v>72911.071109930359</c:v>
                </c:pt>
                <c:pt idx="1782">
                  <c:v>72819.403615417978</c:v>
                </c:pt>
                <c:pt idx="1783">
                  <c:v>72178.996031580566</c:v>
                </c:pt>
                <c:pt idx="1784">
                  <c:v>71560.142429113708</c:v>
                </c:pt>
                <c:pt idx="1785">
                  <c:v>72204.932332785538</c:v>
                </c:pt>
                <c:pt idx="1786">
                  <c:v>72224.408086176118</c:v>
                </c:pt>
                <c:pt idx="1787">
                  <c:v>71971.540262412338</c:v>
                </c:pt>
                <c:pt idx="1788">
                  <c:v>71219.160662428083</c:v>
                </c:pt>
                <c:pt idx="1789">
                  <c:v>70924.053690954577</c:v>
                </c:pt>
                <c:pt idx="1790">
                  <c:v>70782.803068810637</c:v>
                </c:pt>
                <c:pt idx="1791">
                  <c:v>70992.63601521893</c:v>
                </c:pt>
                <c:pt idx="1792">
                  <c:v>70333.485133714115</c:v>
                </c:pt>
                <c:pt idx="1793">
                  <c:v>70494.822222741219</c:v>
                </c:pt>
                <c:pt idx="1794">
                  <c:v>70736.580467258696</c:v>
                </c:pt>
                <c:pt idx="1795">
                  <c:v>70885.03050042571</c:v>
                </c:pt>
                <c:pt idx="1796">
                  <c:v>69792.753600731157</c:v>
                </c:pt>
                <c:pt idx="1797">
                  <c:v>70036.916054069326</c:v>
                </c:pt>
                <c:pt idx="1798">
                  <c:v>70456.115602058664</c:v>
                </c:pt>
                <c:pt idx="1799">
                  <c:v>70512.834666557086</c:v>
                </c:pt>
                <c:pt idx="1800">
                  <c:v>70202.877345520872</c:v>
                </c:pt>
                <c:pt idx="1801">
                  <c:v>69939.166654108471</c:v>
                </c:pt>
                <c:pt idx="1802">
                  <c:v>69704.063985254688</c:v>
                </c:pt>
                <c:pt idx="1803">
                  <c:v>69854.604861139189</c:v>
                </c:pt>
                <c:pt idx="1804">
                  <c:v>71451.343720320074</c:v>
                </c:pt>
                <c:pt idx="1805">
                  <c:v>71084.684554903622</c:v>
                </c:pt>
                <c:pt idx="1806">
                  <c:v>70757.022149137003</c:v>
                </c:pt>
                <c:pt idx="1807">
                  <c:v>70584.127557558182</c:v>
                </c:pt>
                <c:pt idx="1808">
                  <c:v>70112.323952606021</c:v>
                </c:pt>
                <c:pt idx="1809">
                  <c:v>68809.602391841006</c:v>
                </c:pt>
                <c:pt idx="1810">
                  <c:v>68141.605775924676</c:v>
                </c:pt>
                <c:pt idx="1811">
                  <c:v>67200.531725493463</c:v>
                </c:pt>
                <c:pt idx="1812">
                  <c:v>66179.780588862748</c:v>
                </c:pt>
                <c:pt idx="1813">
                  <c:v>65979.485585568618</c:v>
                </c:pt>
                <c:pt idx="1814">
                  <c:v>65281.684749584187</c:v>
                </c:pt>
                <c:pt idx="1815">
                  <c:v>63646.747663674054</c:v>
                </c:pt>
                <c:pt idx="1816">
                  <c:v>61831.556187782538</c:v>
                </c:pt>
                <c:pt idx="1817">
                  <c:v>61415.432633456039</c:v>
                </c:pt>
                <c:pt idx="1818">
                  <c:v>61152.370499749166</c:v>
                </c:pt>
                <c:pt idx="1819">
                  <c:v>60390.383075008242</c:v>
                </c:pt>
                <c:pt idx="1820">
                  <c:v>59778.689037011834</c:v>
                </c:pt>
                <c:pt idx="1821">
                  <c:v>58063.326790932508</c:v>
                </c:pt>
                <c:pt idx="1822">
                  <c:v>57576.640999222567</c:v>
                </c:pt>
                <c:pt idx="1823">
                  <c:v>56810.641487187175</c:v>
                </c:pt>
                <c:pt idx="1824">
                  <c:v>56957.914545302359</c:v>
                </c:pt>
                <c:pt idx="1825">
                  <c:v>56383.04973464246</c:v>
                </c:pt>
                <c:pt idx="1826">
                  <c:v>56379.791327867839</c:v>
                </c:pt>
                <c:pt idx="1827">
                  <c:v>56147.248649834168</c:v>
                </c:pt>
                <c:pt idx="1828">
                  <c:v>56281.929396437095</c:v>
                </c:pt>
                <c:pt idx="1829">
                  <c:v>55908.681933957858</c:v>
                </c:pt>
                <c:pt idx="1830">
                  <c:v>55640.685435466097</c:v>
                </c:pt>
                <c:pt idx="1831">
                  <c:v>55399.382522909793</c:v>
                </c:pt>
                <c:pt idx="1832">
                  <c:v>54153.672968885585</c:v>
                </c:pt>
                <c:pt idx="1833">
                  <c:v>53707.5814031345</c:v>
                </c:pt>
                <c:pt idx="1834">
                  <c:v>53691.712463559976</c:v>
                </c:pt>
                <c:pt idx="1835">
                  <c:v>53470.864047853625</c:v>
                </c:pt>
                <c:pt idx="1836">
                  <c:v>52662.638203080169</c:v>
                </c:pt>
                <c:pt idx="1837">
                  <c:v>52132.107988227959</c:v>
                </c:pt>
                <c:pt idx="1838">
                  <c:v>51864.48172227636</c:v>
                </c:pt>
                <c:pt idx="1839">
                  <c:v>51769.30733068008</c:v>
                </c:pt>
                <c:pt idx="1840">
                  <c:v>52044.009863786596</c:v>
                </c:pt>
                <c:pt idx="1841">
                  <c:v>52282.729558386942</c:v>
                </c:pt>
                <c:pt idx="1842">
                  <c:v>52301.726151978401</c:v>
                </c:pt>
                <c:pt idx="1843">
                  <c:v>52507.172573639597</c:v>
                </c:pt>
                <c:pt idx="1844">
                  <c:v>52369.637492336784</c:v>
                </c:pt>
                <c:pt idx="1845">
                  <c:v>52230.404427291112</c:v>
                </c:pt>
                <c:pt idx="1846">
                  <c:v>51836.241729684472</c:v>
                </c:pt>
                <c:pt idx="1847">
                  <c:v>51818.932507437603</c:v>
                </c:pt>
                <c:pt idx="1848">
                  <c:v>53035.095742697828</c:v>
                </c:pt>
                <c:pt idx="1849">
                  <c:v>53346.668551097013</c:v>
                </c:pt>
                <c:pt idx="1850">
                  <c:v>53701.70573863545</c:v>
                </c:pt>
                <c:pt idx="1851">
                  <c:v>53893.002829729761</c:v>
                </c:pt>
                <c:pt idx="1852">
                  <c:v>55271.441249988238</c:v>
                </c:pt>
                <c:pt idx="1853">
                  <c:v>55851.702965815704</c:v>
                </c:pt>
                <c:pt idx="1854">
                  <c:v>56043.083153991778</c:v>
                </c:pt>
                <c:pt idx="1855">
                  <c:v>56444.386794313323</c:v>
                </c:pt>
                <c:pt idx="1856">
                  <c:v>56940.70123510874</c:v>
                </c:pt>
                <c:pt idx="1857">
                  <c:v>57792.859005252692</c:v>
                </c:pt>
                <c:pt idx="1858">
                  <c:v>58115.624690213575</c:v>
                </c:pt>
                <c:pt idx="1859">
                  <c:v>58838.317607447898</c:v>
                </c:pt>
                <c:pt idx="1860">
                  <c:v>59851.991675987854</c:v>
                </c:pt>
                <c:pt idx="1861">
                  <c:v>60917.488288454617</c:v>
                </c:pt>
                <c:pt idx="1862">
                  <c:v>60656.446314887093</c:v>
                </c:pt>
                <c:pt idx="1863">
                  <c:v>61330.888461072718</c:v>
                </c:pt>
                <c:pt idx="1864">
                  <c:v>62477.59655235934</c:v>
                </c:pt>
                <c:pt idx="1865">
                  <c:v>62857.460344651772</c:v>
                </c:pt>
                <c:pt idx="1866">
                  <c:v>63158.755345558151</c:v>
                </c:pt>
                <c:pt idx="1867">
                  <c:v>63498.880511483025</c:v>
                </c:pt>
                <c:pt idx="1868">
                  <c:v>63354.112179622593</c:v>
                </c:pt>
                <c:pt idx="1869">
                  <c:v>63125.478668642201</c:v>
                </c:pt>
                <c:pt idx="1870">
                  <c:v>63547.705553448402</c:v>
                </c:pt>
                <c:pt idx="1871">
                  <c:v>63676.167835060784</c:v>
                </c:pt>
                <c:pt idx="1872">
                  <c:v>63985.966771056817</c:v>
                </c:pt>
                <c:pt idx="1873">
                  <c:v>63629.989485207814</c:v>
                </c:pt>
                <c:pt idx="1874">
                  <c:v>63362.198827198168</c:v>
                </c:pt>
                <c:pt idx="1875">
                  <c:v>62578.407328905923</c:v>
                </c:pt>
                <c:pt idx="1876">
                  <c:v>62351.125797434026</c:v>
                </c:pt>
                <c:pt idx="1877">
                  <c:v>62138.927087119744</c:v>
                </c:pt>
                <c:pt idx="1878">
                  <c:v>61996.56336454815</c:v>
                </c:pt>
                <c:pt idx="1879">
                  <c:v>61516.380970713806</c:v>
                </c:pt>
                <c:pt idx="1880">
                  <c:v>61805.168959762996</c:v>
                </c:pt>
                <c:pt idx="1881">
                  <c:v>61795.605987407194</c:v>
                </c:pt>
                <c:pt idx="1882">
                  <c:v>61862.139918547786</c:v>
                </c:pt>
                <c:pt idx="1883">
                  <c:v>62000.889218413955</c:v>
                </c:pt>
                <c:pt idx="1884">
                  <c:v>62280.441817819992</c:v>
                </c:pt>
                <c:pt idx="1885">
                  <c:v>61279.880268547298</c:v>
                </c:pt>
                <c:pt idx="1886">
                  <c:v>61578.614277464105</c:v>
                </c:pt>
                <c:pt idx="1887">
                  <c:v>61792.483539472596</c:v>
                </c:pt>
                <c:pt idx="1888">
                  <c:v>60255.847097538099</c:v>
                </c:pt>
                <c:pt idx="1889">
                  <c:v>60498.699620493724</c:v>
                </c:pt>
                <c:pt idx="1890">
                  <c:v>60955.892756133675</c:v>
                </c:pt>
                <c:pt idx="1891">
                  <c:v>60365.936314023202</c:v>
                </c:pt>
                <c:pt idx="1892">
                  <c:v>61312.167990073351</c:v>
                </c:pt>
                <c:pt idx="1893">
                  <c:v>61929.771131635294</c:v>
                </c:pt>
                <c:pt idx="1894">
                  <c:v>62608.422996006251</c:v>
                </c:pt>
                <c:pt idx="1895">
                  <c:v>63115.557277548243</c:v>
                </c:pt>
                <c:pt idx="1896">
                  <c:v>63469.643554143993</c:v>
                </c:pt>
                <c:pt idx="1897">
                  <c:v>63531.51664005062</c:v>
                </c:pt>
                <c:pt idx="1898">
                  <c:v>63508.031202172817</c:v>
                </c:pt>
                <c:pt idx="1899">
                  <c:v>63184.053501221853</c:v>
                </c:pt>
                <c:pt idx="1900">
                  <c:v>63620.112145578918</c:v>
                </c:pt>
                <c:pt idx="1901">
                  <c:v>63293.730436041027</c:v>
                </c:pt>
                <c:pt idx="1902">
                  <c:v>62998.469284439932</c:v>
                </c:pt>
                <c:pt idx="1903">
                  <c:v>62939.569672422636</c:v>
                </c:pt>
                <c:pt idx="1904">
                  <c:v>63184.514639967143</c:v>
                </c:pt>
                <c:pt idx="1905">
                  <c:v>62216.971866306063</c:v>
                </c:pt>
                <c:pt idx="1906">
                  <c:v>61778.812567769011</c:v>
                </c:pt>
                <c:pt idx="1907">
                  <c:v>60636.740692942592</c:v>
                </c:pt>
                <c:pt idx="1908">
                  <c:v>59359.381963401276</c:v>
                </c:pt>
                <c:pt idx="1909">
                  <c:v>59105.851565556797</c:v>
                </c:pt>
                <c:pt idx="1910">
                  <c:v>58670.220020176581</c:v>
                </c:pt>
                <c:pt idx="1911">
                  <c:v>58365.778543263674</c:v>
                </c:pt>
                <c:pt idx="1912">
                  <c:v>58706.138383356702</c:v>
                </c:pt>
                <c:pt idx="1913">
                  <c:v>58659.817667178177</c:v>
                </c:pt>
                <c:pt idx="1914">
                  <c:v>57868.159978869502</c:v>
                </c:pt>
                <c:pt idx="1915">
                  <c:v>57322.318475943262</c:v>
                </c:pt>
                <c:pt idx="1916">
                  <c:v>57030.094472621851</c:v>
                </c:pt>
                <c:pt idx="1917">
                  <c:v>56681.533050676415</c:v>
                </c:pt>
                <c:pt idx="1918">
                  <c:v>56177.851803290891</c:v>
                </c:pt>
                <c:pt idx="1919">
                  <c:v>55503.921054567283</c:v>
                </c:pt>
                <c:pt idx="1920">
                  <c:v>55975.03585479359</c:v>
                </c:pt>
                <c:pt idx="1921">
                  <c:v>55769.794873146602</c:v>
                </c:pt>
                <c:pt idx="1922">
                  <c:v>54930.509541785577</c:v>
                </c:pt>
                <c:pt idx="1923">
                  <c:v>54567.381701992912</c:v>
                </c:pt>
                <c:pt idx="1924">
                  <c:v>53813.465506814755</c:v>
                </c:pt>
                <c:pt idx="1925">
                  <c:v>53560.405458476489</c:v>
                </c:pt>
                <c:pt idx="1926">
                  <c:v>53657.287845512175</c:v>
                </c:pt>
                <c:pt idx="1927">
                  <c:v>53415.911046634967</c:v>
                </c:pt>
                <c:pt idx="1928">
                  <c:v>53101.740603436723</c:v>
                </c:pt>
                <c:pt idx="1929">
                  <c:v>52796.016828423642</c:v>
                </c:pt>
                <c:pt idx="1930">
                  <c:v>52617.971018711578</c:v>
                </c:pt>
                <c:pt idx="1931">
                  <c:v>52086.543355376445</c:v>
                </c:pt>
                <c:pt idx="1932">
                  <c:v>50379.463385424089</c:v>
                </c:pt>
                <c:pt idx="1933">
                  <c:v>49917.563751213747</c:v>
                </c:pt>
                <c:pt idx="1934">
                  <c:v>50008.89925786684</c:v>
                </c:pt>
                <c:pt idx="1935">
                  <c:v>49733.669909285316</c:v>
                </c:pt>
                <c:pt idx="1936">
                  <c:v>48885.193640214115</c:v>
                </c:pt>
                <c:pt idx="1937">
                  <c:v>48824.586633459243</c:v>
                </c:pt>
                <c:pt idx="1938">
                  <c:v>48548.638445062024</c:v>
                </c:pt>
                <c:pt idx="1939">
                  <c:v>48736.467684688927</c:v>
                </c:pt>
                <c:pt idx="1940">
                  <c:v>49048.730699451451</c:v>
                </c:pt>
                <c:pt idx="1941">
                  <c:v>49083.100253167991</c:v>
                </c:pt>
                <c:pt idx="1942">
                  <c:v>48923.613325672151</c:v>
                </c:pt>
                <c:pt idx="1943">
                  <c:v>48586.13945724025</c:v>
                </c:pt>
                <c:pt idx="1944">
                  <c:v>48125.167306602678</c:v>
                </c:pt>
                <c:pt idx="1945">
                  <c:v>48355.321394062325</c:v>
                </c:pt>
                <c:pt idx="1946">
                  <c:v>48555.570543785958</c:v>
                </c:pt>
                <c:pt idx="1947">
                  <c:v>48792.366791236011</c:v>
                </c:pt>
                <c:pt idx="1948">
                  <c:v>49334.103498557328</c:v>
                </c:pt>
                <c:pt idx="1949">
                  <c:v>49730.296568233884</c:v>
                </c:pt>
                <c:pt idx="1950">
                  <c:v>50048.645893591827</c:v>
                </c:pt>
                <c:pt idx="1951">
                  <c:v>50450.835569062205</c:v>
                </c:pt>
                <c:pt idx="1952">
                  <c:v>51445.360866222552</c:v>
                </c:pt>
                <c:pt idx="1953">
                  <c:v>51883.2850901235</c:v>
                </c:pt>
                <c:pt idx="1954">
                  <c:v>52601.977133163557</c:v>
                </c:pt>
                <c:pt idx="1955">
                  <c:v>53109.931172422941</c:v>
                </c:pt>
                <c:pt idx="1956">
                  <c:v>55364.641335015534</c:v>
                </c:pt>
                <c:pt idx="1957">
                  <c:v>55333.222428520101</c:v>
                </c:pt>
                <c:pt idx="1958">
                  <c:v>55941.039937594069</c:v>
                </c:pt>
                <c:pt idx="1959">
                  <c:v>56072.721179896464</c:v>
                </c:pt>
                <c:pt idx="1960">
                  <c:v>56145.866034534112</c:v>
                </c:pt>
                <c:pt idx="1961">
                  <c:v>56362.281270987194</c:v>
                </c:pt>
                <c:pt idx="1962">
                  <c:v>56705.24635476878</c:v>
                </c:pt>
                <c:pt idx="1963">
                  <c:v>56233.339028639908</c:v>
                </c:pt>
                <c:pt idx="1964">
                  <c:v>56621.855529833541</c:v>
                </c:pt>
                <c:pt idx="1965">
                  <c:v>57035.566065046223</c:v>
                </c:pt>
                <c:pt idx="1966">
                  <c:v>57100.107668563855</c:v>
                </c:pt>
                <c:pt idx="1967">
                  <c:v>57179.754118971832</c:v>
                </c:pt>
                <c:pt idx="1968">
                  <c:v>57420.719837586759</c:v>
                </c:pt>
                <c:pt idx="1969">
                  <c:v>57398.687897820993</c:v>
                </c:pt>
                <c:pt idx="1970">
                  <c:v>56914.236516557532</c:v>
                </c:pt>
                <c:pt idx="1971">
                  <c:v>56544.88420475649</c:v>
                </c:pt>
                <c:pt idx="1972">
                  <c:v>55997.704137995133</c:v>
                </c:pt>
                <c:pt idx="1973">
                  <c:v>55576.998230136043</c:v>
                </c:pt>
                <c:pt idx="1974">
                  <c:v>55990.004742843994</c:v>
                </c:pt>
                <c:pt idx="1975">
                  <c:v>56009.251829084322</c:v>
                </c:pt>
                <c:pt idx="1976">
                  <c:v>55838.11829493699</c:v>
                </c:pt>
                <c:pt idx="1977">
                  <c:v>56038.272734010687</c:v>
                </c:pt>
                <c:pt idx="1978">
                  <c:v>55722.134992431136</c:v>
                </c:pt>
                <c:pt idx="1979">
                  <c:v>55745.939402962525</c:v>
                </c:pt>
                <c:pt idx="1980">
                  <c:v>55438.805580600674</c:v>
                </c:pt>
                <c:pt idx="1981">
                  <c:v>55193.216460497162</c:v>
                </c:pt>
                <c:pt idx="1982">
                  <c:v>55150.513971468812</c:v>
                </c:pt>
                <c:pt idx="1983">
                  <c:v>55116.417536835463</c:v>
                </c:pt>
                <c:pt idx="1984">
                  <c:v>55194.75505803022</c:v>
                </c:pt>
                <c:pt idx="1985">
                  <c:v>55198.064724691278</c:v>
                </c:pt>
                <c:pt idx="1986">
                  <c:v>55265.190347100775</c:v>
                </c:pt>
                <c:pt idx="1987">
                  <c:v>55891.086176954283</c:v>
                </c:pt>
                <c:pt idx="1988">
                  <c:v>57287.274934811758</c:v>
                </c:pt>
                <c:pt idx="1989">
                  <c:v>58179.245818346208</c:v>
                </c:pt>
                <c:pt idx="1990">
                  <c:v>59062.550577305949</c:v>
                </c:pt>
                <c:pt idx="1991">
                  <c:v>60209.596863703555</c:v>
                </c:pt>
                <c:pt idx="1992">
                  <c:v>61121.850243140354</c:v>
                </c:pt>
                <c:pt idx="1993">
                  <c:v>61989.010140167324</c:v>
                </c:pt>
                <c:pt idx="1994">
                  <c:v>61908.375735539194</c:v>
                </c:pt>
                <c:pt idx="1995">
                  <c:v>62110.619215225088</c:v>
                </c:pt>
                <c:pt idx="1996">
                  <c:v>61825.015346161585</c:v>
                </c:pt>
                <c:pt idx="1997">
                  <c:v>61256.009580584425</c:v>
                </c:pt>
                <c:pt idx="1998">
                  <c:v>61111.669549104488</c:v>
                </c:pt>
                <c:pt idx="1999">
                  <c:v>61190.557112910305</c:v>
                </c:pt>
                <c:pt idx="2000">
                  <c:v>61113.807847263735</c:v>
                </c:pt>
                <c:pt idx="2001">
                  <c:v>60154.115244904569</c:v>
                </c:pt>
                <c:pt idx="2002">
                  <c:v>59693.97106157559</c:v>
                </c:pt>
                <c:pt idx="2003">
                  <c:v>59469.423123742599</c:v>
                </c:pt>
                <c:pt idx="2004">
                  <c:v>60091.759394987981</c:v>
                </c:pt>
                <c:pt idx="2005">
                  <c:v>59921.491071660457</c:v>
                </c:pt>
                <c:pt idx="2006">
                  <c:v>60157.167610963079</c:v>
                </c:pt>
                <c:pt idx="2007">
                  <c:v>60369.034333418203</c:v>
                </c:pt>
                <c:pt idx="2008">
                  <c:v>61350.350999023867</c:v>
                </c:pt>
                <c:pt idx="2009">
                  <c:v>60891.165936228943</c:v>
                </c:pt>
                <c:pt idx="2010">
                  <c:v>60538.922812976816</c:v>
                </c:pt>
                <c:pt idx="2011">
                  <c:v>59740.492412154061</c:v>
                </c:pt>
                <c:pt idx="2012">
                  <c:v>59375.948918462615</c:v>
                </c:pt>
                <c:pt idx="2013">
                  <c:v>58866.062421525916</c:v>
                </c:pt>
                <c:pt idx="2014">
                  <c:v>58254.004758709169</c:v>
                </c:pt>
                <c:pt idx="2015">
                  <c:v>57687.949039651307</c:v>
                </c:pt>
                <c:pt idx="2016">
                  <c:v>57262.213255421731</c:v>
                </c:pt>
                <c:pt idx="2017">
                  <c:v>56746.835142667565</c:v>
                </c:pt>
                <c:pt idx="2018">
                  <c:v>56503.57554412834</c:v>
                </c:pt>
                <c:pt idx="2019">
                  <c:v>56267.239834721724</c:v>
                </c:pt>
                <c:pt idx="2020">
                  <c:v>55814.985869481141</c:v>
                </c:pt>
                <c:pt idx="2021">
                  <c:v>55479.856540158449</c:v>
                </c:pt>
                <c:pt idx="2022">
                  <c:v>55668.305704038568</c:v>
                </c:pt>
                <c:pt idx="2023">
                  <c:v>55457.394898374652</c:v>
                </c:pt>
                <c:pt idx="2024">
                  <c:v>54458.670094959634</c:v>
                </c:pt>
                <c:pt idx="2025">
                  <c:v>54512.604706400423</c:v>
                </c:pt>
                <c:pt idx="2026">
                  <c:v>54737.18528236432</c:v>
                </c:pt>
                <c:pt idx="2027">
                  <c:v>54624.304804867992</c:v>
                </c:pt>
                <c:pt idx="2028">
                  <c:v>54786.696526014515</c:v>
                </c:pt>
                <c:pt idx="2029">
                  <c:v>54510.230732903219</c:v>
                </c:pt>
                <c:pt idx="2030">
                  <c:v>54639.506364747285</c:v>
                </c:pt>
                <c:pt idx="2031">
                  <c:v>54614.105689310425</c:v>
                </c:pt>
                <c:pt idx="2032">
                  <c:v>54679.361527263354</c:v>
                </c:pt>
                <c:pt idx="2033">
                  <c:v>55243.124367566525</c:v>
                </c:pt>
                <c:pt idx="2034">
                  <c:v>55680.081061108373</c:v>
                </c:pt>
                <c:pt idx="2035">
                  <c:v>56132.143802943989</c:v>
                </c:pt>
                <c:pt idx="2036">
                  <c:v>57684.526040584664</c:v>
                </c:pt>
                <c:pt idx="2037">
                  <c:v>57895.647091877225</c:v>
                </c:pt>
                <c:pt idx="2038">
                  <c:v>58643.046273272419</c:v>
                </c:pt>
                <c:pt idx="2039">
                  <c:v>59023.674158249189</c:v>
                </c:pt>
                <c:pt idx="2040">
                  <c:v>60289.01564813083</c:v>
                </c:pt>
                <c:pt idx="2041">
                  <c:v>61975.974510729924</c:v>
                </c:pt>
                <c:pt idx="2042">
                  <c:v>63531.486204493056</c:v>
                </c:pt>
                <c:pt idx="2043">
                  <c:v>65484.233986484054</c:v>
                </c:pt>
                <c:pt idx="2044">
                  <c:v>67701.598918897522</c:v>
                </c:pt>
                <c:pt idx="2045">
                  <c:v>68999.648421328442</c:v>
                </c:pt>
                <c:pt idx="2046">
                  <c:v>69551.06443692006</c:v>
                </c:pt>
                <c:pt idx="2047">
                  <c:v>70238.306136737403</c:v>
                </c:pt>
                <c:pt idx="2048">
                  <c:v>71389.829453619444</c:v>
                </c:pt>
                <c:pt idx="2049">
                  <c:v>71960.994141450879</c:v>
                </c:pt>
                <c:pt idx="2050">
                  <c:v>71957.346479912463</c:v>
                </c:pt>
                <c:pt idx="2051">
                  <c:v>71864.237501324256</c:v>
                </c:pt>
                <c:pt idx="2052">
                  <c:v>72160.029873546911</c:v>
                </c:pt>
                <c:pt idx="2053">
                  <c:v>72283.246827077935</c:v>
                </c:pt>
                <c:pt idx="2054">
                  <c:v>72507.785153682387</c:v>
                </c:pt>
                <c:pt idx="2055">
                  <c:v>72623.279484926403</c:v>
                </c:pt>
                <c:pt idx="2056">
                  <c:v>73044.451337145132</c:v>
                </c:pt>
                <c:pt idx="2057">
                  <c:v>73076.537423101763</c:v>
                </c:pt>
                <c:pt idx="2058">
                  <c:v>73049.439564857734</c:v>
                </c:pt>
                <c:pt idx="2059">
                  <c:v>73101.468950436072</c:v>
                </c:pt>
                <c:pt idx="2060">
                  <c:v>73175.7489312338</c:v>
                </c:pt>
                <c:pt idx="2061">
                  <c:v>73471.108998397423</c:v>
                </c:pt>
                <c:pt idx="2062">
                  <c:v>73773.201130586793</c:v>
                </c:pt>
                <c:pt idx="2063">
                  <c:v>73720.530796192295</c:v>
                </c:pt>
                <c:pt idx="2064">
                  <c:v>73412.634483017508</c:v>
                </c:pt>
                <c:pt idx="2065">
                  <c:v>73237.23736775732</c:v>
                </c:pt>
                <c:pt idx="2066">
                  <c:v>73066.234185899608</c:v>
                </c:pt>
                <c:pt idx="2067">
                  <c:v>73047.071798612495</c:v>
                </c:pt>
                <c:pt idx="2068">
                  <c:v>72888.142522617112</c:v>
                </c:pt>
                <c:pt idx="2069">
                  <c:v>72771.612581476933</c:v>
                </c:pt>
                <c:pt idx="2070">
                  <c:v>73103.562796662372</c:v>
                </c:pt>
                <c:pt idx="2071">
                  <c:v>72901.348951598542</c:v>
                </c:pt>
                <c:pt idx="2072">
                  <c:v>72580.81607521254</c:v>
                </c:pt>
                <c:pt idx="2073">
                  <c:v>72515.001384355754</c:v>
                </c:pt>
                <c:pt idx="2074">
                  <c:v>72591.075260949976</c:v>
                </c:pt>
                <c:pt idx="2075">
                  <c:v>72672.402274748456</c:v>
                </c:pt>
                <c:pt idx="2076">
                  <c:v>72645.902315025232</c:v>
                </c:pt>
                <c:pt idx="2077">
                  <c:v>72873.465175171499</c:v>
                </c:pt>
                <c:pt idx="2078">
                  <c:v>72774.228437564059</c:v>
                </c:pt>
                <c:pt idx="2079">
                  <c:v>72703.999990145196</c:v>
                </c:pt>
                <c:pt idx="2080">
                  <c:v>72412.886283976331</c:v>
                </c:pt>
                <c:pt idx="2081">
                  <c:v>71887.490667841121</c:v>
                </c:pt>
                <c:pt idx="2082">
                  <c:v>71869.497046014643</c:v>
                </c:pt>
                <c:pt idx="2083">
                  <c:v>72301.808512569391</c:v>
                </c:pt>
                <c:pt idx="2084">
                  <c:v>72444.308594448696</c:v>
                </c:pt>
                <c:pt idx="2085">
                  <c:v>73589.797261089596</c:v>
                </c:pt>
                <c:pt idx="2086">
                  <c:v>74605.359735842023</c:v>
                </c:pt>
                <c:pt idx="2087">
                  <c:v>75301.102967941857</c:v>
                </c:pt>
                <c:pt idx="2088">
                  <c:v>74984.545936508774</c:v>
                </c:pt>
                <c:pt idx="2089">
                  <c:v>75020.685758417734</c:v>
                </c:pt>
                <c:pt idx="2090">
                  <c:v>74688.718723582075</c:v>
                </c:pt>
                <c:pt idx="2091">
                  <c:v>74452.231036621131</c:v>
                </c:pt>
                <c:pt idx="2092">
                  <c:v>74697.929484451524</c:v>
                </c:pt>
                <c:pt idx="2093">
                  <c:v>74449.769961363578</c:v>
                </c:pt>
                <c:pt idx="2094">
                  <c:v>74013.836863681892</c:v>
                </c:pt>
                <c:pt idx="2095">
                  <c:v>73530.624930457197</c:v>
                </c:pt>
                <c:pt idx="2096">
                  <c:v>72745.659060154358</c:v>
                </c:pt>
                <c:pt idx="2097">
                  <c:v>71677.395014514157</c:v>
                </c:pt>
                <c:pt idx="2098">
                  <c:v>71300.244792467332</c:v>
                </c:pt>
                <c:pt idx="2099">
                  <c:v>71245.089154509536</c:v>
                </c:pt>
                <c:pt idx="2100">
                  <c:v>71261.327325454564</c:v>
                </c:pt>
                <c:pt idx="2101">
                  <c:v>70636.502146435276</c:v>
                </c:pt>
                <c:pt idx="2102">
                  <c:v>69551.701381057457</c:v>
                </c:pt>
                <c:pt idx="2103">
                  <c:v>68117.644181756608</c:v>
                </c:pt>
                <c:pt idx="2104">
                  <c:v>67723.025551487066</c:v>
                </c:pt>
                <c:pt idx="2105">
                  <c:v>67624.448784919179</c:v>
                </c:pt>
                <c:pt idx="2106">
                  <c:v>66829.371101052951</c:v>
                </c:pt>
                <c:pt idx="2107">
                  <c:v>66611.237857463566</c:v>
                </c:pt>
                <c:pt idx="2108">
                  <c:v>65728.192601679606</c:v>
                </c:pt>
                <c:pt idx="2109">
                  <c:v>64209.216191841151</c:v>
                </c:pt>
                <c:pt idx="2110">
                  <c:v>63422.105816127012</c:v>
                </c:pt>
                <c:pt idx="2111">
                  <c:v>62021.807256816312</c:v>
                </c:pt>
                <c:pt idx="2112">
                  <c:v>61811.034612565374</c:v>
                </c:pt>
                <c:pt idx="2113">
                  <c:v>61002.887059259374</c:v>
                </c:pt>
                <c:pt idx="2114">
                  <c:v>60177.112912924211</c:v>
                </c:pt>
                <c:pt idx="2115">
                  <c:v>59574.319072968792</c:v>
                </c:pt>
                <c:pt idx="2116">
                  <c:v>59354.808219927894</c:v>
                </c:pt>
                <c:pt idx="2117">
                  <c:v>59009.709243133475</c:v>
                </c:pt>
                <c:pt idx="2118">
                  <c:v>58951.16624774901</c:v>
                </c:pt>
                <c:pt idx="2119">
                  <c:v>58589.448455305093</c:v>
                </c:pt>
                <c:pt idx="2120">
                  <c:v>57913.114298696579</c:v>
                </c:pt>
                <c:pt idx="2121">
                  <c:v>57923.052909908612</c:v>
                </c:pt>
                <c:pt idx="2122">
                  <c:v>58268.358928588568</c:v>
                </c:pt>
                <c:pt idx="2123">
                  <c:v>58350.835285156601</c:v>
                </c:pt>
                <c:pt idx="2124">
                  <c:v>58281.256396612931</c:v>
                </c:pt>
                <c:pt idx="2125">
                  <c:v>57923.053911078241</c:v>
                </c:pt>
                <c:pt idx="2126">
                  <c:v>57863.835927109147</c:v>
                </c:pt>
                <c:pt idx="2127">
                  <c:v>57982.904434038333</c:v>
                </c:pt>
                <c:pt idx="2128">
                  <c:v>57351.307743908445</c:v>
                </c:pt>
                <c:pt idx="2129">
                  <c:v>56757.341617310733</c:v>
                </c:pt>
                <c:pt idx="2130">
                  <c:v>57012.080026466632</c:v>
                </c:pt>
                <c:pt idx="2131">
                  <c:v>57139.416793147611</c:v>
                </c:pt>
                <c:pt idx="2132">
                  <c:v>58355.889590066719</c:v>
                </c:pt>
                <c:pt idx="2133">
                  <c:v>59269.441486552074</c:v>
                </c:pt>
                <c:pt idx="2134">
                  <c:v>59832.665697578326</c:v>
                </c:pt>
                <c:pt idx="2135">
                  <c:v>60766.291646442995</c:v>
                </c:pt>
                <c:pt idx="2136">
                  <c:v>62772.030137119706</c:v>
                </c:pt>
                <c:pt idx="2137">
                  <c:v>64339.446939540598</c:v>
                </c:pt>
                <c:pt idx="2138">
                  <c:v>65434.683897451083</c:v>
                </c:pt>
                <c:pt idx="2139">
                  <c:v>67770.71586776014</c:v>
                </c:pt>
                <c:pt idx="2140">
                  <c:v>70215.108234786007</c:v>
                </c:pt>
                <c:pt idx="2141">
                  <c:v>71574.359238515754</c:v>
                </c:pt>
                <c:pt idx="2142">
                  <c:v>72108.839868611394</c:v>
                </c:pt>
                <c:pt idx="2143">
                  <c:v>72529.238217150938</c:v>
                </c:pt>
                <c:pt idx="2144">
                  <c:v>72966.568146742007</c:v>
                </c:pt>
                <c:pt idx="2145">
                  <c:v>72773.994163863608</c:v>
                </c:pt>
                <c:pt idx="2146">
                  <c:v>72725.218179211486</c:v>
                </c:pt>
                <c:pt idx="2147">
                  <c:v>72674.343742952711</c:v>
                </c:pt>
                <c:pt idx="2148">
                  <c:v>72232.895201615538</c:v>
                </c:pt>
                <c:pt idx="2149">
                  <c:v>72336.259761730311</c:v>
                </c:pt>
                <c:pt idx="2150">
                  <c:v>72792.534624558321</c:v>
                </c:pt>
                <c:pt idx="2151">
                  <c:v>72993.735886628216</c:v>
                </c:pt>
                <c:pt idx="2152">
                  <c:v>72806.389210777357</c:v>
                </c:pt>
                <c:pt idx="2153">
                  <c:v>72169.160741077518</c:v>
                </c:pt>
                <c:pt idx="2154">
                  <c:v>71753.539773920143</c:v>
                </c:pt>
                <c:pt idx="2155">
                  <c:v>71732.358227663281</c:v>
                </c:pt>
                <c:pt idx="2156">
                  <c:v>71912.625032148557</c:v>
                </c:pt>
                <c:pt idx="2157">
                  <c:v>72228.070364791551</c:v>
                </c:pt>
                <c:pt idx="2158">
                  <c:v>72260.129419167366</c:v>
                </c:pt>
                <c:pt idx="2159">
                  <c:v>71825.156242955287</c:v>
                </c:pt>
                <c:pt idx="2160">
                  <c:v>72263.715008186569</c:v>
                </c:pt>
                <c:pt idx="2161">
                  <c:v>72844.313717721569</c:v>
                </c:pt>
                <c:pt idx="2162">
                  <c:v>72699.607658614055</c:v>
                </c:pt>
                <c:pt idx="2163">
                  <c:v>72575.59377403371</c:v>
                </c:pt>
                <c:pt idx="2164">
                  <c:v>72464.074286572708</c:v>
                </c:pt>
                <c:pt idx="2165">
                  <c:v>72303.322881796616</c:v>
                </c:pt>
                <c:pt idx="2166">
                  <c:v>72019.309671088675</c:v>
                </c:pt>
                <c:pt idx="2167">
                  <c:v>71869.514065898984</c:v>
                </c:pt>
                <c:pt idx="2168">
                  <c:v>71681.946532020913</c:v>
                </c:pt>
                <c:pt idx="2169">
                  <c:v>71699.673842718024</c:v>
                </c:pt>
                <c:pt idx="2170">
                  <c:v>71870.434140816258</c:v>
                </c:pt>
                <c:pt idx="2171">
                  <c:v>71696.604657009142</c:v>
                </c:pt>
                <c:pt idx="2172">
                  <c:v>71726.207641975678</c:v>
                </c:pt>
                <c:pt idx="2173">
                  <c:v>71695.592674717118</c:v>
                </c:pt>
                <c:pt idx="2174">
                  <c:v>71473.324600433334</c:v>
                </c:pt>
                <c:pt idx="2175">
                  <c:v>71334.807571928148</c:v>
                </c:pt>
                <c:pt idx="2176">
                  <c:v>70904.93014905024</c:v>
                </c:pt>
                <c:pt idx="2177">
                  <c:v>70900.902243275093</c:v>
                </c:pt>
                <c:pt idx="2178">
                  <c:v>70721.394926093955</c:v>
                </c:pt>
                <c:pt idx="2179">
                  <c:v>70953.416194968915</c:v>
                </c:pt>
                <c:pt idx="2180">
                  <c:v>71748.244988057719</c:v>
                </c:pt>
                <c:pt idx="2181">
                  <c:v>72616.96871209325</c:v>
                </c:pt>
                <c:pt idx="2182">
                  <c:v>74133.209525953673</c:v>
                </c:pt>
                <c:pt idx="2183">
                  <c:v>74730.918625441234</c:v>
                </c:pt>
                <c:pt idx="2184">
                  <c:v>74398.070160837437</c:v>
                </c:pt>
                <c:pt idx="2185">
                  <c:v>74279.307411122078</c:v>
                </c:pt>
                <c:pt idx="2186">
                  <c:v>74394.162595655347</c:v>
                </c:pt>
                <c:pt idx="2187">
                  <c:v>74402.0670303527</c:v>
                </c:pt>
                <c:pt idx="2188">
                  <c:v>73879.008544671116</c:v>
                </c:pt>
                <c:pt idx="2189">
                  <c:v>73345.903521688029</c:v>
                </c:pt>
                <c:pt idx="2190">
                  <c:v>73181.270582141224</c:v>
                </c:pt>
                <c:pt idx="2191">
                  <c:v>72641.723032397771</c:v>
                </c:pt>
                <c:pt idx="2192">
                  <c:v>72696.751521808794</c:v>
                </c:pt>
                <c:pt idx="2193">
                  <c:v>71169.345864137067</c:v>
                </c:pt>
                <c:pt idx="2194">
                  <c:v>69988.790028760544</c:v>
                </c:pt>
                <c:pt idx="2195">
                  <c:v>69319.552963635797</c:v>
                </c:pt>
                <c:pt idx="2196">
                  <c:v>68832.760046772208</c:v>
                </c:pt>
                <c:pt idx="2197">
                  <c:v>68588.031131640324</c:v>
                </c:pt>
                <c:pt idx="2198">
                  <c:v>68767.546057710962</c:v>
                </c:pt>
                <c:pt idx="2199">
                  <c:v>68261.219519850478</c:v>
                </c:pt>
                <c:pt idx="2200">
                  <c:v>67748.59282155527</c:v>
                </c:pt>
                <c:pt idx="2201">
                  <c:v>67105.189938330208</c:v>
                </c:pt>
                <c:pt idx="2202">
                  <c:v>66506.137068925367</c:v>
                </c:pt>
                <c:pt idx="2203">
                  <c:v>65882.009705158693</c:v>
                </c:pt>
                <c:pt idx="2204">
                  <c:v>65081.715526897431</c:v>
                </c:pt>
                <c:pt idx="2205">
                  <c:v>64331.091978496203</c:v>
                </c:pt>
                <c:pt idx="2206">
                  <c:v>63805.508542932672</c:v>
                </c:pt>
                <c:pt idx="2207">
                  <c:v>63388.274090751613</c:v>
                </c:pt>
                <c:pt idx="2208">
                  <c:v>63747.960309722082</c:v>
                </c:pt>
                <c:pt idx="2209">
                  <c:v>63579.18112614649</c:v>
                </c:pt>
                <c:pt idx="2210">
                  <c:v>62858.969307562955</c:v>
                </c:pt>
                <c:pt idx="2211">
                  <c:v>62727.044180331424</c:v>
                </c:pt>
                <c:pt idx="2212">
                  <c:v>62770.81491738683</c:v>
                </c:pt>
                <c:pt idx="2213">
                  <c:v>62505.959088117532</c:v>
                </c:pt>
                <c:pt idx="2214">
                  <c:v>62040.903566905879</c:v>
                </c:pt>
                <c:pt idx="2215">
                  <c:v>61677.187039353295</c:v>
                </c:pt>
                <c:pt idx="2216">
                  <c:v>61620.433134150706</c:v>
                </c:pt>
                <c:pt idx="2217">
                  <c:v>61355.396493640961</c:v>
                </c:pt>
                <c:pt idx="2218">
                  <c:v>61199.587062539184</c:v>
                </c:pt>
                <c:pt idx="2219">
                  <c:v>61306.995947611154</c:v>
                </c:pt>
                <c:pt idx="2220">
                  <c:v>61169.136086870858</c:v>
                </c:pt>
                <c:pt idx="2221">
                  <c:v>61004.854958342599</c:v>
                </c:pt>
                <c:pt idx="2222">
                  <c:v>61299.179615843859</c:v>
                </c:pt>
                <c:pt idx="2223">
                  <c:v>61169.37056080516</c:v>
                </c:pt>
                <c:pt idx="2224">
                  <c:v>60833.833354963026</c:v>
                </c:pt>
                <c:pt idx="2225">
                  <c:v>60465.900301271548</c:v>
                </c:pt>
                <c:pt idx="2226">
                  <c:v>60650.985535095126</c:v>
                </c:pt>
                <c:pt idx="2227">
                  <c:v>61229.532447529426</c:v>
                </c:pt>
                <c:pt idx="2228">
                  <c:v>63528.966861161185</c:v>
                </c:pt>
                <c:pt idx="2229">
                  <c:v>63185.766102041714</c:v>
                </c:pt>
                <c:pt idx="2230">
                  <c:v>62958.311568452693</c:v>
                </c:pt>
                <c:pt idx="2231">
                  <c:v>63488.783915698601</c:v>
                </c:pt>
                <c:pt idx="2232">
                  <c:v>66556.76802072287</c:v>
                </c:pt>
                <c:pt idx="2233">
                  <c:v>68258.95046893385</c:v>
                </c:pt>
                <c:pt idx="2234">
                  <c:v>70025.470882753478</c:v>
                </c:pt>
                <c:pt idx="2235">
                  <c:v>71875.550117777442</c:v>
                </c:pt>
                <c:pt idx="2236">
                  <c:v>73161.448023580408</c:v>
                </c:pt>
                <c:pt idx="2237">
                  <c:v>75023.62138809399</c:v>
                </c:pt>
                <c:pt idx="2238">
                  <c:v>75581.071453224606</c:v>
                </c:pt>
                <c:pt idx="2239">
                  <c:v>75792.432384767424</c:v>
                </c:pt>
                <c:pt idx="2240">
                  <c:v>76044.205329391407</c:v>
                </c:pt>
                <c:pt idx="2241">
                  <c:v>76063.216740293778</c:v>
                </c:pt>
                <c:pt idx="2242">
                  <c:v>76299.483769461731</c:v>
                </c:pt>
                <c:pt idx="2243">
                  <c:v>76351.751433419078</c:v>
                </c:pt>
                <c:pt idx="2244">
                  <c:v>76187.256855519066</c:v>
                </c:pt>
                <c:pt idx="2245">
                  <c:v>76056.098424013166</c:v>
                </c:pt>
                <c:pt idx="2246">
                  <c:v>76262.659347739565</c:v>
                </c:pt>
                <c:pt idx="2247">
                  <c:v>76175.710966535451</c:v>
                </c:pt>
                <c:pt idx="2248">
                  <c:v>75824.832837997368</c:v>
                </c:pt>
                <c:pt idx="2249">
                  <c:v>75693.3159877531</c:v>
                </c:pt>
                <c:pt idx="2250">
                  <c:v>75442.851571874548</c:v>
                </c:pt>
                <c:pt idx="2251">
                  <c:v>74924.352012355404</c:v>
                </c:pt>
                <c:pt idx="2252">
                  <c:v>75333.470783040742</c:v>
                </c:pt>
                <c:pt idx="2253">
                  <c:v>75415.121374873459</c:v>
                </c:pt>
                <c:pt idx="2254">
                  <c:v>75214.498588632778</c:v>
                </c:pt>
                <c:pt idx="2255">
                  <c:v>75080.889494033807</c:v>
                </c:pt>
                <c:pt idx="2256">
                  <c:v>74341.079579127108</c:v>
                </c:pt>
                <c:pt idx="2257">
                  <c:v>74488.245111620738</c:v>
                </c:pt>
                <c:pt idx="2258">
                  <c:v>74496.60828225626</c:v>
                </c:pt>
                <c:pt idx="2259">
                  <c:v>74087.791464340407</c:v>
                </c:pt>
                <c:pt idx="2260">
                  <c:v>73843.777784813283</c:v>
                </c:pt>
                <c:pt idx="2261">
                  <c:v>73724.52946781335</c:v>
                </c:pt>
                <c:pt idx="2262">
                  <c:v>73543.942689504576</c:v>
                </c:pt>
                <c:pt idx="2263">
                  <c:v>73086.227744238335</c:v>
                </c:pt>
                <c:pt idx="2264">
                  <c:v>73054.299242386041</c:v>
                </c:pt>
                <c:pt idx="2265">
                  <c:v>73292.525760812088</c:v>
                </c:pt>
                <c:pt idx="2266">
                  <c:v>73091.103440481194</c:v>
                </c:pt>
                <c:pt idx="2267">
                  <c:v>72955.446953927603</c:v>
                </c:pt>
                <c:pt idx="2268">
                  <c:v>73378.432124634346</c:v>
                </c:pt>
                <c:pt idx="2269">
                  <c:v>73590.789820690436</c:v>
                </c:pt>
                <c:pt idx="2270">
                  <c:v>73111.69029196004</c:v>
                </c:pt>
                <c:pt idx="2271">
                  <c:v>72770.06277084387</c:v>
                </c:pt>
                <c:pt idx="2272">
                  <c:v>74046.105562984565</c:v>
                </c:pt>
                <c:pt idx="2273">
                  <c:v>73917.077220046383</c:v>
                </c:pt>
                <c:pt idx="2274">
                  <c:v>74104.908662246511</c:v>
                </c:pt>
                <c:pt idx="2275">
                  <c:v>74079.735452556357</c:v>
                </c:pt>
                <c:pt idx="2276">
                  <c:v>74187.640517311738</c:v>
                </c:pt>
                <c:pt idx="2277">
                  <c:v>75481.375378977187</c:v>
                </c:pt>
                <c:pt idx="2278">
                  <c:v>76732.351686113267</c:v>
                </c:pt>
                <c:pt idx="2279">
                  <c:v>77639.179927398087</c:v>
                </c:pt>
                <c:pt idx="2280">
                  <c:v>78016.209208149739</c:v>
                </c:pt>
                <c:pt idx="2281">
                  <c:v>78151.552929301353</c:v>
                </c:pt>
                <c:pt idx="2282">
                  <c:v>77842.663455824222</c:v>
                </c:pt>
                <c:pt idx="2283">
                  <c:v>78298.1413876031</c:v>
                </c:pt>
                <c:pt idx="2284">
                  <c:v>77956.257166586307</c:v>
                </c:pt>
                <c:pt idx="2285">
                  <c:v>77451.459615029948</c:v>
                </c:pt>
                <c:pt idx="2286">
                  <c:v>76805.292702608189</c:v>
                </c:pt>
                <c:pt idx="2287">
                  <c:v>76548.132263811392</c:v>
                </c:pt>
                <c:pt idx="2288">
                  <c:v>74996.224580589449</c:v>
                </c:pt>
                <c:pt idx="2289">
                  <c:v>74074.257652880187</c:v>
                </c:pt>
                <c:pt idx="2290">
                  <c:v>73468.885600817055</c:v>
                </c:pt>
                <c:pt idx="2291">
                  <c:v>73212.514884647928</c:v>
                </c:pt>
                <c:pt idx="2292">
                  <c:v>72682.827454415426</c:v>
                </c:pt>
                <c:pt idx="2293">
                  <c:v>72223.903496667641</c:v>
                </c:pt>
                <c:pt idx="2294">
                  <c:v>72167.075705144322</c:v>
                </c:pt>
                <c:pt idx="2295">
                  <c:v>70550.136646206942</c:v>
                </c:pt>
                <c:pt idx="2296">
                  <c:v>69493.535426166927</c:v>
                </c:pt>
                <c:pt idx="2297">
                  <c:v>68985.692716973717</c:v>
                </c:pt>
                <c:pt idx="2298">
                  <c:v>66086.66079764218</c:v>
                </c:pt>
                <c:pt idx="2299">
                  <c:v>67085.551995454589</c:v>
                </c:pt>
                <c:pt idx="2300">
                  <c:v>64093.823178966726</c:v>
                </c:pt>
                <c:pt idx="2301">
                  <c:v>65604.231979325341</c:v>
                </c:pt>
                <c:pt idx="2302">
                  <c:v>64726.337741440671</c:v>
                </c:pt>
                <c:pt idx="2303">
                  <c:v>64355.395972687737</c:v>
                </c:pt>
                <c:pt idx="2304">
                  <c:v>64042.595530051905</c:v>
                </c:pt>
                <c:pt idx="2305">
                  <c:v>63230.282510259603</c:v>
                </c:pt>
                <c:pt idx="2306">
                  <c:v>63089.972787361854</c:v>
                </c:pt>
                <c:pt idx="2307">
                  <c:v>62750.069480633538</c:v>
                </c:pt>
                <c:pt idx="2308">
                  <c:v>63074.242209434342</c:v>
                </c:pt>
                <c:pt idx="2309">
                  <c:v>63144.435215447309</c:v>
                </c:pt>
                <c:pt idx="2310">
                  <c:v>62847.982872185043</c:v>
                </c:pt>
                <c:pt idx="2311">
                  <c:v>62815.305094959491</c:v>
                </c:pt>
                <c:pt idx="2312">
                  <c:v>62377.912692381731</c:v>
                </c:pt>
                <c:pt idx="2313">
                  <c:v>63126.54611573337</c:v>
                </c:pt>
                <c:pt idx="2314">
                  <c:v>62713.077062642595</c:v>
                </c:pt>
                <c:pt idx="2315">
                  <c:v>62850.61735002762</c:v>
                </c:pt>
                <c:pt idx="2316">
                  <c:v>62281.073155407408</c:v>
                </c:pt>
                <c:pt idx="2317">
                  <c:v>61994.578445580744</c:v>
                </c:pt>
                <c:pt idx="2318">
                  <c:v>62301.14440451155</c:v>
                </c:pt>
                <c:pt idx="2319">
                  <c:v>62523.749072035076</c:v>
                </c:pt>
                <c:pt idx="2320">
                  <c:v>60856.368682833709</c:v>
                </c:pt>
                <c:pt idx="2321">
                  <c:v>62732.829939795018</c:v>
                </c:pt>
                <c:pt idx="2322">
                  <c:v>60462.398810503626</c:v>
                </c:pt>
                <c:pt idx="2323">
                  <c:v>60676.817714655255</c:v>
                </c:pt>
                <c:pt idx="2324">
                  <c:v>62714.66631936044</c:v>
                </c:pt>
                <c:pt idx="2325">
                  <c:v>63409.231775472595</c:v>
                </c:pt>
                <c:pt idx="2326">
                  <c:v>64827.252639631879</c:v>
                </c:pt>
                <c:pt idx="2327">
                  <c:v>65355.290742967009</c:v>
                </c:pt>
                <c:pt idx="2328">
                  <c:v>66412.646444462618</c:v>
                </c:pt>
                <c:pt idx="2329">
                  <c:v>68928.891756797238</c:v>
                </c:pt>
                <c:pt idx="2330">
                  <c:v>70587.089017411621</c:v>
                </c:pt>
                <c:pt idx="2331">
                  <c:v>70625.736168616291</c:v>
                </c:pt>
                <c:pt idx="2332">
                  <c:v>73617.454773173435</c:v>
                </c:pt>
                <c:pt idx="2333">
                  <c:v>74059.500412095935</c:v>
                </c:pt>
                <c:pt idx="2334">
                  <c:v>74078.333815032718</c:v>
                </c:pt>
                <c:pt idx="2335">
                  <c:v>73464.684092223062</c:v>
                </c:pt>
                <c:pt idx="2336">
                  <c:v>73165.108900558334</c:v>
                </c:pt>
                <c:pt idx="2337">
                  <c:v>73019.842787143018</c:v>
                </c:pt>
                <c:pt idx="2338">
                  <c:v>73149.446402167378</c:v>
                </c:pt>
                <c:pt idx="2339">
                  <c:v>73258.708252045806</c:v>
                </c:pt>
                <c:pt idx="2340">
                  <c:v>73393.154925182287</c:v>
                </c:pt>
                <c:pt idx="2341">
                  <c:v>73760.622034514163</c:v>
                </c:pt>
                <c:pt idx="2342">
                  <c:v>73795.62833213438</c:v>
                </c:pt>
                <c:pt idx="2343">
                  <c:v>73903.487543319046</c:v>
                </c:pt>
                <c:pt idx="2344">
                  <c:v>76624.744569448609</c:v>
                </c:pt>
                <c:pt idx="2345">
                  <c:v>76844.583405670128</c:v>
                </c:pt>
                <c:pt idx="2346">
                  <c:v>77168.805392018054</c:v>
                </c:pt>
                <c:pt idx="2347">
                  <c:v>77147.480278031988</c:v>
                </c:pt>
                <c:pt idx="2348">
                  <c:v>77132.702413152496</c:v>
                </c:pt>
                <c:pt idx="2349">
                  <c:v>77446.40170590904</c:v>
                </c:pt>
                <c:pt idx="2350">
                  <c:v>77955.024726735282</c:v>
                </c:pt>
                <c:pt idx="2351">
                  <c:v>77919.617560783183</c:v>
                </c:pt>
                <c:pt idx="2352">
                  <c:v>77514.856080690894</c:v>
                </c:pt>
                <c:pt idx="2353">
                  <c:v>77540.272374374399</c:v>
                </c:pt>
                <c:pt idx="2354">
                  <c:v>77606.558816375124</c:v>
                </c:pt>
                <c:pt idx="2355">
                  <c:v>77545.481460113995</c:v>
                </c:pt>
                <c:pt idx="2356">
                  <c:v>78117.603666608076</c:v>
                </c:pt>
                <c:pt idx="2357">
                  <c:v>78143.006544618038</c:v>
                </c:pt>
                <c:pt idx="2358">
                  <c:v>77650.607077660039</c:v>
                </c:pt>
                <c:pt idx="2359">
                  <c:v>77624.73625295097</c:v>
                </c:pt>
                <c:pt idx="2360">
                  <c:v>77688.919637964398</c:v>
                </c:pt>
                <c:pt idx="2361">
                  <c:v>78454.070758830261</c:v>
                </c:pt>
                <c:pt idx="2362">
                  <c:v>78812.721167670505</c:v>
                </c:pt>
                <c:pt idx="2363">
                  <c:v>78699.801244089569</c:v>
                </c:pt>
                <c:pt idx="2364">
                  <c:v>78710.985510592262</c:v>
                </c:pt>
                <c:pt idx="2365">
                  <c:v>78494.186625925562</c:v>
                </c:pt>
                <c:pt idx="2366">
                  <c:v>78378.997651427606</c:v>
                </c:pt>
                <c:pt idx="2367">
                  <c:v>78139.322440504227</c:v>
                </c:pt>
                <c:pt idx="2368">
                  <c:v>78280.979937997894</c:v>
                </c:pt>
                <c:pt idx="2369">
                  <c:v>78369.754052193472</c:v>
                </c:pt>
                <c:pt idx="2370">
                  <c:v>78731.282823805639</c:v>
                </c:pt>
                <c:pt idx="2371">
                  <c:v>78809.53824908832</c:v>
                </c:pt>
                <c:pt idx="2372">
                  <c:v>78312.160365880423</c:v>
                </c:pt>
                <c:pt idx="2373">
                  <c:v>78896.106586289578</c:v>
                </c:pt>
                <c:pt idx="2374">
                  <c:v>79122.686498063966</c:v>
                </c:pt>
                <c:pt idx="2375">
                  <c:v>79646.490454674306</c:v>
                </c:pt>
                <c:pt idx="2376">
                  <c:v>80124.518531634778</c:v>
                </c:pt>
                <c:pt idx="2377">
                  <c:v>80584.456674247718</c:v>
                </c:pt>
                <c:pt idx="2378">
                  <c:v>80489.441668861356</c:v>
                </c:pt>
                <c:pt idx="2379">
                  <c:v>80144.347297447399</c:v>
                </c:pt>
                <c:pt idx="2380">
                  <c:v>79601.571576253264</c:v>
                </c:pt>
                <c:pt idx="2381">
                  <c:v>80228.561684544824</c:v>
                </c:pt>
                <c:pt idx="2382">
                  <c:v>80328.854856377337</c:v>
                </c:pt>
                <c:pt idx="2383">
                  <c:v>79605.533004362849</c:v>
                </c:pt>
                <c:pt idx="2384">
                  <c:v>78886.286313331293</c:v>
                </c:pt>
                <c:pt idx="2385">
                  <c:v>78199.17796931263</c:v>
                </c:pt>
                <c:pt idx="2386">
                  <c:v>77808.220416254684</c:v>
                </c:pt>
                <c:pt idx="2387">
                  <c:v>77216.942430193318</c:v>
                </c:pt>
                <c:pt idx="2388">
                  <c:v>75403.458148805556</c:v>
                </c:pt>
                <c:pt idx="2389">
                  <c:v>75219.855647248085</c:v>
                </c:pt>
                <c:pt idx="2390">
                  <c:v>75187.465806416585</c:v>
                </c:pt>
                <c:pt idx="2391">
                  <c:v>75239.975152729894</c:v>
                </c:pt>
                <c:pt idx="2392">
                  <c:v>75321.745083986039</c:v>
                </c:pt>
                <c:pt idx="2393">
                  <c:v>75706.412087837933</c:v>
                </c:pt>
                <c:pt idx="2394">
                  <c:v>75238.57992269221</c:v>
                </c:pt>
                <c:pt idx="2395">
                  <c:v>74198.92209750539</c:v>
                </c:pt>
                <c:pt idx="2396">
                  <c:v>73002.24242475901</c:v>
                </c:pt>
                <c:pt idx="2397">
                  <c:v>72643.186942674263</c:v>
                </c:pt>
                <c:pt idx="2398">
                  <c:v>72139.317475392454</c:v>
                </c:pt>
                <c:pt idx="2399">
                  <c:v>71665.74340201421</c:v>
                </c:pt>
                <c:pt idx="2400">
                  <c:v>68908.581428378297</c:v>
                </c:pt>
                <c:pt idx="2401">
                  <c:v>68305.412750502102</c:v>
                </c:pt>
                <c:pt idx="2402">
                  <c:v>68406.449991625748</c:v>
                </c:pt>
                <c:pt idx="2403">
                  <c:v>68299.543493488993</c:v>
                </c:pt>
                <c:pt idx="2404">
                  <c:v>67585.023124187239</c:v>
                </c:pt>
                <c:pt idx="2405">
                  <c:v>66816.424375481263</c:v>
                </c:pt>
                <c:pt idx="2406">
                  <c:v>66855.065519667973</c:v>
                </c:pt>
                <c:pt idx="2407">
                  <c:v>66681.479520322115</c:v>
                </c:pt>
                <c:pt idx="2408">
                  <c:v>66122.842868910608</c:v>
                </c:pt>
                <c:pt idx="2409">
                  <c:v>65834.472367609502</c:v>
                </c:pt>
                <c:pt idx="2410">
                  <c:v>65211.958689100611</c:v>
                </c:pt>
                <c:pt idx="2411">
                  <c:v>65105.942831493179</c:v>
                </c:pt>
                <c:pt idx="2412">
                  <c:v>65520.802709475203</c:v>
                </c:pt>
                <c:pt idx="2413">
                  <c:v>65999.442701331718</c:v>
                </c:pt>
                <c:pt idx="2414">
                  <c:v>65708.131964974105</c:v>
                </c:pt>
                <c:pt idx="2415">
                  <c:v>65412.719636754264</c:v>
                </c:pt>
                <c:pt idx="2416">
                  <c:v>65316.910103125847</c:v>
                </c:pt>
                <c:pt idx="2417">
                  <c:v>65231.380579563491</c:v>
                </c:pt>
                <c:pt idx="2418">
                  <c:v>65963.759412787869</c:v>
                </c:pt>
                <c:pt idx="2419">
                  <c:v>65899.264063308292</c:v>
                </c:pt>
                <c:pt idx="2420">
                  <c:v>67001.693624288368</c:v>
                </c:pt>
                <c:pt idx="2421">
                  <c:v>67517.271170038555</c:v>
                </c:pt>
                <c:pt idx="2422">
                  <c:v>68381.982206077737</c:v>
                </c:pt>
                <c:pt idx="2423">
                  <c:v>68578.905870659655</c:v>
                </c:pt>
                <c:pt idx="2424">
                  <c:v>69931.710342950711</c:v>
                </c:pt>
                <c:pt idx="2425">
                  <c:v>71870.952746700001</c:v>
                </c:pt>
                <c:pt idx="2426">
                  <c:v>73918.631235592213</c:v>
                </c:pt>
                <c:pt idx="2427">
                  <c:v>74868.715612727014</c:v>
                </c:pt>
                <c:pt idx="2428">
                  <c:v>75302.409294113808</c:v>
                </c:pt>
                <c:pt idx="2429">
                  <c:v>75861.416778767278</c:v>
                </c:pt>
                <c:pt idx="2430">
                  <c:v>75803.858133392205</c:v>
                </c:pt>
                <c:pt idx="2431">
                  <c:v>75790.703164531427</c:v>
                </c:pt>
                <c:pt idx="2432">
                  <c:v>75589.297263382818</c:v>
                </c:pt>
                <c:pt idx="2433">
                  <c:v>75659.606004608417</c:v>
                </c:pt>
                <c:pt idx="2434">
                  <c:v>76235.174036837416</c:v>
                </c:pt>
                <c:pt idx="2435">
                  <c:v>76049.958050256158</c:v>
                </c:pt>
                <c:pt idx="2436">
                  <c:v>76252.447817678098</c:v>
                </c:pt>
                <c:pt idx="2437">
                  <c:v>76343.67840175108</c:v>
                </c:pt>
                <c:pt idx="2438">
                  <c:v>76564.181213690797</c:v>
                </c:pt>
                <c:pt idx="2439">
                  <c:v>76634.058851260808</c:v>
                </c:pt>
                <c:pt idx="2440">
                  <c:v>77270.714251447338</c:v>
                </c:pt>
                <c:pt idx="2441">
                  <c:v>76742.769457124479</c:v>
                </c:pt>
                <c:pt idx="2442">
                  <c:v>76560.197159146875</c:v>
                </c:pt>
                <c:pt idx="2443">
                  <c:v>77155.873683991391</c:v>
                </c:pt>
                <c:pt idx="2444">
                  <c:v>77375.453417504847</c:v>
                </c:pt>
                <c:pt idx="2445">
                  <c:v>77822.556765314046</c:v>
                </c:pt>
                <c:pt idx="2446">
                  <c:v>77410.499761911356</c:v>
                </c:pt>
                <c:pt idx="2447">
                  <c:v>77034.593393049683</c:v>
                </c:pt>
                <c:pt idx="2448">
                  <c:v>76663.673249561602</c:v>
                </c:pt>
                <c:pt idx="2449">
                  <c:v>76397.928581868371</c:v>
                </c:pt>
                <c:pt idx="2450">
                  <c:v>75995.586728609807</c:v>
                </c:pt>
                <c:pt idx="2451">
                  <c:v>75591.668033137059</c:v>
                </c:pt>
                <c:pt idx="2452">
                  <c:v>74703.068888782742</c:v>
                </c:pt>
                <c:pt idx="2453">
                  <c:v>74686.55119126878</c:v>
                </c:pt>
                <c:pt idx="2454">
                  <c:v>74890.849071096309</c:v>
                </c:pt>
                <c:pt idx="2455">
                  <c:v>74516.580215330236</c:v>
                </c:pt>
                <c:pt idx="2456">
                  <c:v>74501.366841648938</c:v>
                </c:pt>
                <c:pt idx="2457">
                  <c:v>74749.129501083764</c:v>
                </c:pt>
                <c:pt idx="2458">
                  <c:v>74766.527426962566</c:v>
                </c:pt>
                <c:pt idx="2459">
                  <c:v>74562.584561896365</c:v>
                </c:pt>
                <c:pt idx="2460">
                  <c:v>74855.14155424654</c:v>
                </c:pt>
                <c:pt idx="2461">
                  <c:v>74765.349851208812</c:v>
                </c:pt>
                <c:pt idx="2462">
                  <c:v>74500.524057029368</c:v>
                </c:pt>
                <c:pt idx="2463">
                  <c:v>73977.550270300868</c:v>
                </c:pt>
                <c:pt idx="2464">
                  <c:v>73555.093717174663</c:v>
                </c:pt>
                <c:pt idx="2465">
                  <c:v>74042.228032892323</c:v>
                </c:pt>
                <c:pt idx="2466">
                  <c:v>74510.492703331242</c:v>
                </c:pt>
                <c:pt idx="2467">
                  <c:v>74372.80524400626</c:v>
                </c:pt>
                <c:pt idx="2468">
                  <c:v>74475.133793756977</c:v>
                </c:pt>
                <c:pt idx="2469">
                  <c:v>75440.768938748413</c:v>
                </c:pt>
                <c:pt idx="2470">
                  <c:v>75893.426775829575</c:v>
                </c:pt>
                <c:pt idx="2471">
                  <c:v>76275.605472609459</c:v>
                </c:pt>
                <c:pt idx="2472">
                  <c:v>76228.042304883158</c:v>
                </c:pt>
                <c:pt idx="2473">
                  <c:v>76378.274820512364</c:v>
                </c:pt>
                <c:pt idx="2474">
                  <c:v>76485.310870002984</c:v>
                </c:pt>
                <c:pt idx="2475">
                  <c:v>76459.203368786504</c:v>
                </c:pt>
                <c:pt idx="2476">
                  <c:v>77729.711494814153</c:v>
                </c:pt>
                <c:pt idx="2477">
                  <c:v>77335.890196061533</c:v>
                </c:pt>
                <c:pt idx="2478">
                  <c:v>76975.9188439719</c:v>
                </c:pt>
                <c:pt idx="2479">
                  <c:v>76535.087023145286</c:v>
                </c:pt>
                <c:pt idx="2480">
                  <c:v>76609.557025944523</c:v>
                </c:pt>
                <c:pt idx="2481">
                  <c:v>74818.237639653293</c:v>
                </c:pt>
                <c:pt idx="2482">
                  <c:v>74277.013931665497</c:v>
                </c:pt>
                <c:pt idx="2483">
                  <c:v>73493.593667083333</c:v>
                </c:pt>
                <c:pt idx="2484">
                  <c:v>72831.109291079338</c:v>
                </c:pt>
                <c:pt idx="2485">
                  <c:v>72715.957960560947</c:v>
                </c:pt>
                <c:pt idx="2486">
                  <c:v>72526.098549098038</c:v>
                </c:pt>
                <c:pt idx="2487">
                  <c:v>72174.792520647388</c:v>
                </c:pt>
                <c:pt idx="2488">
                  <c:v>72629.831339413518</c:v>
                </c:pt>
                <c:pt idx="2489">
                  <c:v>72746.734917070367</c:v>
                </c:pt>
                <c:pt idx="2490">
                  <c:v>72155.625928447902</c:v>
                </c:pt>
                <c:pt idx="2491">
                  <c:v>71430.241066232411</c:v>
                </c:pt>
                <c:pt idx="2492">
                  <c:v>70706.646896070379</c:v>
                </c:pt>
                <c:pt idx="2493">
                  <c:v>69669.729072008471</c:v>
                </c:pt>
                <c:pt idx="2494">
                  <c:v>69223.639108128977</c:v>
                </c:pt>
                <c:pt idx="2495">
                  <c:v>68688.975263985587</c:v>
                </c:pt>
                <c:pt idx="2496">
                  <c:v>67371.589771448533</c:v>
                </c:pt>
                <c:pt idx="2497">
                  <c:v>67009.825524732427</c:v>
                </c:pt>
                <c:pt idx="2498">
                  <c:v>67165.283144815694</c:v>
                </c:pt>
                <c:pt idx="2499">
                  <c:v>66747.427767211717</c:v>
                </c:pt>
                <c:pt idx="2500">
                  <c:v>66647.076127071123</c:v>
                </c:pt>
                <c:pt idx="2501">
                  <c:v>66225.333808380223</c:v>
                </c:pt>
                <c:pt idx="2502">
                  <c:v>65753.667563905416</c:v>
                </c:pt>
                <c:pt idx="2503">
                  <c:v>65073.214995784569</c:v>
                </c:pt>
                <c:pt idx="2504">
                  <c:v>65085.901817712598</c:v>
                </c:pt>
                <c:pt idx="2505">
                  <c:v>65343.01500130137</c:v>
                </c:pt>
                <c:pt idx="2506">
                  <c:v>65233.378113268613</c:v>
                </c:pt>
                <c:pt idx="2507">
                  <c:v>64875.920497960724</c:v>
                </c:pt>
                <c:pt idx="2508">
                  <c:v>63756.8210616785</c:v>
                </c:pt>
                <c:pt idx="2509">
                  <c:v>63493.520649592625</c:v>
                </c:pt>
                <c:pt idx="2510">
                  <c:v>63824.089250647492</c:v>
                </c:pt>
                <c:pt idx="2511">
                  <c:v>63374.145184045774</c:v>
                </c:pt>
                <c:pt idx="2512">
                  <c:v>62463.104821768771</c:v>
                </c:pt>
                <c:pt idx="2513">
                  <c:v>62095.257468200158</c:v>
                </c:pt>
                <c:pt idx="2514">
                  <c:v>62203.154723832195</c:v>
                </c:pt>
                <c:pt idx="2515">
                  <c:v>62157.264310373364</c:v>
                </c:pt>
                <c:pt idx="2516">
                  <c:v>62659.764978496241</c:v>
                </c:pt>
                <c:pt idx="2517">
                  <c:v>62778.867324959894</c:v>
                </c:pt>
                <c:pt idx="2518">
                  <c:v>62196.072850127202</c:v>
                </c:pt>
                <c:pt idx="2519">
                  <c:v>61812.043391114523</c:v>
                </c:pt>
                <c:pt idx="2520">
                  <c:v>61690.503797231184</c:v>
                </c:pt>
                <c:pt idx="2521">
                  <c:v>62034.407978153598</c:v>
                </c:pt>
                <c:pt idx="2522">
                  <c:v>62064.617671933964</c:v>
                </c:pt>
                <c:pt idx="2523">
                  <c:v>61956.303929723465</c:v>
                </c:pt>
                <c:pt idx="2524">
                  <c:v>63607.666004837076</c:v>
                </c:pt>
                <c:pt idx="2525">
                  <c:v>64156.336612987769</c:v>
                </c:pt>
                <c:pt idx="2526">
                  <c:v>64445.510452823808</c:v>
                </c:pt>
                <c:pt idx="2527">
                  <c:v>64560.971745469004</c:v>
                </c:pt>
                <c:pt idx="2528">
                  <c:v>65341.578923541434</c:v>
                </c:pt>
                <c:pt idx="2529">
                  <c:v>65364.187737265194</c:v>
                </c:pt>
                <c:pt idx="2530">
                  <c:v>65711.040162601552</c:v>
                </c:pt>
                <c:pt idx="2531">
                  <c:v>65540.627470609135</c:v>
                </c:pt>
                <c:pt idx="2532">
                  <c:v>65880.126505028718</c:v>
                </c:pt>
                <c:pt idx="2533">
                  <c:v>66517.559213339104</c:v>
                </c:pt>
                <c:pt idx="2534">
                  <c:v>66746.797430793958</c:v>
                </c:pt>
                <c:pt idx="2535">
                  <c:v>66638.051984226215</c:v>
                </c:pt>
                <c:pt idx="2536">
                  <c:v>65938.673304858065</c:v>
                </c:pt>
                <c:pt idx="2537">
                  <c:v>65841.794522032942</c:v>
                </c:pt>
                <c:pt idx="2538">
                  <c:v>66960.685715026004</c:v>
                </c:pt>
                <c:pt idx="2539">
                  <c:v>67342.233875153775</c:v>
                </c:pt>
                <c:pt idx="2540">
                  <c:v>67232.968621298845</c:v>
                </c:pt>
                <c:pt idx="2541">
                  <c:v>67380.83176881152</c:v>
                </c:pt>
                <c:pt idx="2542">
                  <c:v>67721.448909506798</c:v>
                </c:pt>
                <c:pt idx="2543">
                  <c:v>67929.713823994171</c:v>
                </c:pt>
                <c:pt idx="2544">
                  <c:v>67657.247503439401</c:v>
                </c:pt>
                <c:pt idx="2545">
                  <c:v>67211.52596999488</c:v>
                </c:pt>
                <c:pt idx="2546">
                  <c:v>67012.915534770029</c:v>
                </c:pt>
                <c:pt idx="2547">
                  <c:v>67270.180095211472</c:v>
                </c:pt>
                <c:pt idx="2548">
                  <c:v>67313.092629634411</c:v>
                </c:pt>
                <c:pt idx="2549">
                  <c:v>66904.150064809321</c:v>
                </c:pt>
                <c:pt idx="2550">
                  <c:v>67106.701103814441</c:v>
                </c:pt>
                <c:pt idx="2551">
                  <c:v>66901.420475848936</c:v>
                </c:pt>
                <c:pt idx="2552">
                  <c:v>66678.364681276595</c:v>
                </c:pt>
                <c:pt idx="2553">
                  <c:v>66647.630374594723</c:v>
                </c:pt>
                <c:pt idx="2554">
                  <c:v>66566.197637279765</c:v>
                </c:pt>
                <c:pt idx="2555">
                  <c:v>66339.857205288165</c:v>
                </c:pt>
                <c:pt idx="2556">
                  <c:v>66293.584745487227</c:v>
                </c:pt>
                <c:pt idx="2557">
                  <c:v>66404.930830362864</c:v>
                </c:pt>
                <c:pt idx="2558">
                  <c:v>66475.602996175134</c:v>
                </c:pt>
                <c:pt idx="2559">
                  <c:v>66596.802993309699</c:v>
                </c:pt>
                <c:pt idx="2560">
                  <c:v>67574.293789177595</c:v>
                </c:pt>
                <c:pt idx="2561">
                  <c:v>67879.769474349188</c:v>
                </c:pt>
                <c:pt idx="2562">
                  <c:v>67829.700178730665</c:v>
                </c:pt>
                <c:pt idx="2563">
                  <c:v>68100.021593406243</c:v>
                </c:pt>
                <c:pt idx="2564">
                  <c:v>67645.37523314674</c:v>
                </c:pt>
                <c:pt idx="2565">
                  <c:v>68484.673579713315</c:v>
                </c:pt>
                <c:pt idx="2566">
                  <c:v>69740.259872664508</c:v>
                </c:pt>
                <c:pt idx="2567">
                  <c:v>70463.285979161548</c:v>
                </c:pt>
                <c:pt idx="2568">
                  <c:v>69762.805812933817</c:v>
                </c:pt>
                <c:pt idx="2569">
                  <c:v>70176.170544146007</c:v>
                </c:pt>
                <c:pt idx="2570">
                  <c:v>70224.452151219957</c:v>
                </c:pt>
                <c:pt idx="2571">
                  <c:v>69501.789669543476</c:v>
                </c:pt>
                <c:pt idx="2572">
                  <c:v>69870.362670881441</c:v>
                </c:pt>
                <c:pt idx="2573">
                  <c:v>69069.961767934466</c:v>
                </c:pt>
                <c:pt idx="2574">
                  <c:v>68992.823447758157</c:v>
                </c:pt>
                <c:pt idx="2575">
                  <c:v>68665.572923189509</c:v>
                </c:pt>
                <c:pt idx="2576">
                  <c:v>68850.880616911425</c:v>
                </c:pt>
                <c:pt idx="2577">
                  <c:v>68498.920824672969</c:v>
                </c:pt>
                <c:pt idx="2578">
                  <c:v>67802.532238610322</c:v>
                </c:pt>
                <c:pt idx="2579">
                  <c:v>67533.71117678695</c:v>
                </c:pt>
                <c:pt idx="2580">
                  <c:v>66544.059973998053</c:v>
                </c:pt>
                <c:pt idx="2581">
                  <c:v>66500.477456838998</c:v>
                </c:pt>
                <c:pt idx="2582">
                  <c:v>66550.77181539686</c:v>
                </c:pt>
                <c:pt idx="2583">
                  <c:v>66021.513886948233</c:v>
                </c:pt>
                <c:pt idx="2584">
                  <c:v>67084.778291541574</c:v>
                </c:pt>
                <c:pt idx="2585">
                  <c:v>67586.313631878365</c:v>
                </c:pt>
                <c:pt idx="2586">
                  <c:v>67119.61378961771</c:v>
                </c:pt>
                <c:pt idx="2587">
                  <c:v>66147.753371682149</c:v>
                </c:pt>
                <c:pt idx="2588">
                  <c:v>65068.537330900414</c:v>
                </c:pt>
                <c:pt idx="2589">
                  <c:v>64838.706421006973</c:v>
                </c:pt>
                <c:pt idx="2590">
                  <c:v>64379.554196576973</c:v>
                </c:pt>
                <c:pt idx="2591">
                  <c:v>63565.935050846543</c:v>
                </c:pt>
                <c:pt idx="2592">
                  <c:v>64136.366682253123</c:v>
                </c:pt>
                <c:pt idx="2593">
                  <c:v>63922.493415565994</c:v>
                </c:pt>
                <c:pt idx="2594">
                  <c:v>63791.860598131316</c:v>
                </c:pt>
                <c:pt idx="2595">
                  <c:v>63873.113124907293</c:v>
                </c:pt>
                <c:pt idx="2596">
                  <c:v>62997.756051174343</c:v>
                </c:pt>
                <c:pt idx="2597">
                  <c:v>62910.675115107224</c:v>
                </c:pt>
                <c:pt idx="2598">
                  <c:v>63192.930271892896</c:v>
                </c:pt>
                <c:pt idx="2599">
                  <c:v>62805.73171043922</c:v>
                </c:pt>
                <c:pt idx="2600">
                  <c:v>62596.460219976223</c:v>
                </c:pt>
                <c:pt idx="2601">
                  <c:v>62126.699802065574</c:v>
                </c:pt>
                <c:pt idx="2602">
                  <c:v>62213.168623002675</c:v>
                </c:pt>
                <c:pt idx="2603">
                  <c:v>62061.933536076242</c:v>
                </c:pt>
                <c:pt idx="2604">
                  <c:v>61737.726767507054</c:v>
                </c:pt>
                <c:pt idx="2605">
                  <c:v>61365.183928234423</c:v>
                </c:pt>
                <c:pt idx="2606">
                  <c:v>61429.766179240309</c:v>
                </c:pt>
                <c:pt idx="2607">
                  <c:v>61172.157016202167</c:v>
                </c:pt>
                <c:pt idx="2608">
                  <c:v>60704.896719165808</c:v>
                </c:pt>
                <c:pt idx="2609">
                  <c:v>60318.494488059594</c:v>
                </c:pt>
                <c:pt idx="2610">
                  <c:v>60508.295431214283</c:v>
                </c:pt>
                <c:pt idx="2611">
                  <c:v>60327.546663654961</c:v>
                </c:pt>
                <c:pt idx="2612">
                  <c:v>60303.375424560174</c:v>
                </c:pt>
                <c:pt idx="2613">
                  <c:v>59615.080694494885</c:v>
                </c:pt>
                <c:pt idx="2614">
                  <c:v>59127.586558401621</c:v>
                </c:pt>
                <c:pt idx="2615">
                  <c:v>57987.711049574624</c:v>
                </c:pt>
                <c:pt idx="2616">
                  <c:v>56450.619275679041</c:v>
                </c:pt>
                <c:pt idx="2617">
                  <c:v>56140.419271117331</c:v>
                </c:pt>
                <c:pt idx="2618">
                  <c:v>56106.34105777178</c:v>
                </c:pt>
                <c:pt idx="2619">
                  <c:v>56137.68207326765</c:v>
                </c:pt>
                <c:pt idx="2620">
                  <c:v>56996.133396126548</c:v>
                </c:pt>
                <c:pt idx="2621">
                  <c:v>57291.822447640196</c:v>
                </c:pt>
                <c:pt idx="2622">
                  <c:v>57687.112061815729</c:v>
                </c:pt>
                <c:pt idx="2623">
                  <c:v>58133.095501243624</c:v>
                </c:pt>
                <c:pt idx="2624">
                  <c:v>59204.063505900674</c:v>
                </c:pt>
                <c:pt idx="2625">
                  <c:v>59729.020009023276</c:v>
                </c:pt>
                <c:pt idx="2626">
                  <c:v>60373.084465159634</c:v>
                </c:pt>
                <c:pt idx="2627">
                  <c:v>61056.42340540947</c:v>
                </c:pt>
                <c:pt idx="2628">
                  <c:v>61937.225039985955</c:v>
                </c:pt>
                <c:pt idx="2629">
                  <c:v>62708.397996120912</c:v>
                </c:pt>
                <c:pt idx="2630">
                  <c:v>62624.866807199418</c:v>
                </c:pt>
                <c:pt idx="2631">
                  <c:v>62867.543524762754</c:v>
                </c:pt>
                <c:pt idx="2632">
                  <c:v>63098.1451350602</c:v>
                </c:pt>
                <c:pt idx="2633">
                  <c:v>63139.419555685992</c:v>
                </c:pt>
                <c:pt idx="2634">
                  <c:v>63436.96457551483</c:v>
                </c:pt>
                <c:pt idx="2635">
                  <c:v>63321.618617614433</c:v>
                </c:pt>
                <c:pt idx="2636">
                  <c:v>64120.271278101594</c:v>
                </c:pt>
                <c:pt idx="2637">
                  <c:v>64266.137893078681</c:v>
                </c:pt>
                <c:pt idx="2638">
                  <c:v>64209.045792764991</c:v>
                </c:pt>
                <c:pt idx="2639">
                  <c:v>63901.223766379124</c:v>
                </c:pt>
                <c:pt idx="2640">
                  <c:v>63654.312101155083</c:v>
                </c:pt>
                <c:pt idx="2641">
                  <c:v>62983.954526947244</c:v>
                </c:pt>
                <c:pt idx="2642">
                  <c:v>62656.793506946167</c:v>
                </c:pt>
                <c:pt idx="2643">
                  <c:v>62531.919817862043</c:v>
                </c:pt>
                <c:pt idx="2644">
                  <c:v>62477.618578091919</c:v>
                </c:pt>
                <c:pt idx="2645">
                  <c:v>61959.922957809446</c:v>
                </c:pt>
                <c:pt idx="2646">
                  <c:v>61740.820782223534</c:v>
                </c:pt>
                <c:pt idx="2647">
                  <c:v>61423.597372264951</c:v>
                </c:pt>
                <c:pt idx="2648">
                  <c:v>61121.471200307133</c:v>
                </c:pt>
                <c:pt idx="2649">
                  <c:v>60892.648668495036</c:v>
                </c:pt>
                <c:pt idx="2650">
                  <c:v>60878.689760397305</c:v>
                </c:pt>
                <c:pt idx="2651">
                  <c:v>60906.603571913984</c:v>
                </c:pt>
                <c:pt idx="2652">
                  <c:v>60158.408861107258</c:v>
                </c:pt>
                <c:pt idx="2653">
                  <c:v>60070.536400307195</c:v>
                </c:pt>
                <c:pt idx="2654">
                  <c:v>60326.591147331637</c:v>
                </c:pt>
                <c:pt idx="2655">
                  <c:v>60502.829445340132</c:v>
                </c:pt>
                <c:pt idx="2656">
                  <c:v>61025.729545981572</c:v>
                </c:pt>
                <c:pt idx="2657">
                  <c:v>60970.785955757776</c:v>
                </c:pt>
                <c:pt idx="2658">
                  <c:v>61333.602431786276</c:v>
                </c:pt>
                <c:pt idx="2659">
                  <c:v>62241.398603897942</c:v>
                </c:pt>
                <c:pt idx="2660">
                  <c:v>62514.266593719985</c:v>
                </c:pt>
                <c:pt idx="2661">
                  <c:v>63336.606127420499</c:v>
                </c:pt>
                <c:pt idx="2662">
                  <c:v>64520.569944318704</c:v>
                </c:pt>
                <c:pt idx="2663">
                  <c:v>65756.277613208324</c:v>
                </c:pt>
                <c:pt idx="2664">
                  <c:v>65367.528039717909</c:v>
                </c:pt>
                <c:pt idx="2665">
                  <c:v>66149.117965928337</c:v>
                </c:pt>
                <c:pt idx="2666">
                  <c:v>66062.920662202945</c:v>
                </c:pt>
                <c:pt idx="2667">
                  <c:v>65840.213875373942</c:v>
                </c:pt>
                <c:pt idx="2668">
                  <c:v>66025.914027602601</c:v>
                </c:pt>
                <c:pt idx="2669">
                  <c:v>65978.597548080448</c:v>
                </c:pt>
                <c:pt idx="2670">
                  <c:v>65934.195273203848</c:v>
                </c:pt>
                <c:pt idx="2671">
                  <c:v>66025.65552559655</c:v>
                </c:pt>
                <c:pt idx="2672">
                  <c:v>66233.723810362499</c:v>
                </c:pt>
                <c:pt idx="2673">
                  <c:v>66153.8791283623</c:v>
                </c:pt>
                <c:pt idx="2674">
                  <c:v>65718.423989075949</c:v>
                </c:pt>
                <c:pt idx="2675">
                  <c:v>65471.598624676561</c:v>
                </c:pt>
                <c:pt idx="2676">
                  <c:v>65066.1689639533</c:v>
                </c:pt>
                <c:pt idx="2677">
                  <c:v>65244.374560343167</c:v>
                </c:pt>
                <c:pt idx="2678">
                  <c:v>65536.554311965534</c:v>
                </c:pt>
                <c:pt idx="2679">
                  <c:v>65455.170231496268</c:v>
                </c:pt>
                <c:pt idx="2680">
                  <c:v>66742.382472828511</c:v>
                </c:pt>
                <c:pt idx="2681">
                  <c:v>66854.201510251645</c:v>
                </c:pt>
                <c:pt idx="2682">
                  <c:v>66802.761413135027</c:v>
                </c:pt>
                <c:pt idx="2683">
                  <c:v>66312.494838019848</c:v>
                </c:pt>
                <c:pt idx="2684">
                  <c:v>66586.874994496276</c:v>
                </c:pt>
                <c:pt idx="2685">
                  <c:v>65462.695423126577</c:v>
                </c:pt>
                <c:pt idx="2686">
                  <c:v>64921.864373879391</c:v>
                </c:pt>
                <c:pt idx="2687">
                  <c:v>64584.919323261725</c:v>
                </c:pt>
                <c:pt idx="2688">
                  <c:v>64283.999360509915</c:v>
                </c:pt>
                <c:pt idx="2689">
                  <c:v>64101.323741823398</c:v>
                </c:pt>
                <c:pt idx="2690">
                  <c:v>63947.045900067176</c:v>
                </c:pt>
                <c:pt idx="2691">
                  <c:v>63857.245386736424</c:v>
                </c:pt>
                <c:pt idx="2692">
                  <c:v>63274.331772714184</c:v>
                </c:pt>
                <c:pt idx="2693">
                  <c:v>63420.272674480046</c:v>
                </c:pt>
                <c:pt idx="2694">
                  <c:v>63416.618004754193</c:v>
                </c:pt>
                <c:pt idx="2695">
                  <c:v>63180.957484166116</c:v>
                </c:pt>
                <c:pt idx="2696">
                  <c:v>63025.879307383846</c:v>
                </c:pt>
                <c:pt idx="2697">
                  <c:v>62516.059488346618</c:v>
                </c:pt>
                <c:pt idx="2698">
                  <c:v>62031.871414703674</c:v>
                </c:pt>
                <c:pt idx="2699">
                  <c:v>62122.062984903525</c:v>
                </c:pt>
                <c:pt idx="2700">
                  <c:v>62300.902922389701</c:v>
                </c:pt>
                <c:pt idx="2701">
                  <c:v>61814.016296046073</c:v>
                </c:pt>
                <c:pt idx="2702">
                  <c:v>62248.642867321767</c:v>
                </c:pt>
                <c:pt idx="2703">
                  <c:v>61982.900201967983</c:v>
                </c:pt>
                <c:pt idx="2704">
                  <c:v>62643.42709105312</c:v>
                </c:pt>
                <c:pt idx="2705">
                  <c:v>63312.95669795249</c:v>
                </c:pt>
                <c:pt idx="2706">
                  <c:v>63643.740150016216</c:v>
                </c:pt>
                <c:pt idx="2707">
                  <c:v>64260.708349780078</c:v>
                </c:pt>
                <c:pt idx="2708">
                  <c:v>66217.960794538187</c:v>
                </c:pt>
                <c:pt idx="2709">
                  <c:v>66901.956502084708</c:v>
                </c:pt>
                <c:pt idx="2710">
                  <c:v>67398.913093099705</c:v>
                </c:pt>
                <c:pt idx="2711">
                  <c:v>69071.479741372445</c:v>
                </c:pt>
                <c:pt idx="2712">
                  <c:v>71139.19784240771</c:v>
                </c:pt>
                <c:pt idx="2713">
                  <c:v>72547.174772306724</c:v>
                </c:pt>
                <c:pt idx="2714">
                  <c:v>73958.072915038836</c:v>
                </c:pt>
                <c:pt idx="2715">
                  <c:v>74869.394806224169</c:v>
                </c:pt>
                <c:pt idx="2716">
                  <c:v>75258.946316611968</c:v>
                </c:pt>
                <c:pt idx="2717">
                  <c:v>76674.085614256634</c:v>
                </c:pt>
                <c:pt idx="2718">
                  <c:v>77226.956729831683</c:v>
                </c:pt>
                <c:pt idx="2719">
                  <c:v>77339.151606345229</c:v>
                </c:pt>
                <c:pt idx="2720">
                  <c:v>77954.820488124475</c:v>
                </c:pt>
                <c:pt idx="2721">
                  <c:v>78616.704162332477</c:v>
                </c:pt>
                <c:pt idx="2722">
                  <c:v>78546.456292222007</c:v>
                </c:pt>
                <c:pt idx="2723">
                  <c:v>78594.184853176208</c:v>
                </c:pt>
                <c:pt idx="2724">
                  <c:v>77862.044498565025</c:v>
                </c:pt>
                <c:pt idx="2725">
                  <c:v>77442.663338399638</c:v>
                </c:pt>
                <c:pt idx="2726">
                  <c:v>78612.769565569644</c:v>
                </c:pt>
                <c:pt idx="2727">
                  <c:v>79373.392396064388</c:v>
                </c:pt>
                <c:pt idx="2728">
                  <c:v>78885.269925892761</c:v>
                </c:pt>
                <c:pt idx="2729">
                  <c:v>78694.856467140184</c:v>
                </c:pt>
                <c:pt idx="2730">
                  <c:v>78530.434974625401</c:v>
                </c:pt>
                <c:pt idx="2731">
                  <c:v>78272.229715171925</c:v>
                </c:pt>
                <c:pt idx="2732">
                  <c:v>77748.068140759133</c:v>
                </c:pt>
                <c:pt idx="2733">
                  <c:v>77647.466007969459</c:v>
                </c:pt>
                <c:pt idx="2734">
                  <c:v>77608.564359437441</c:v>
                </c:pt>
                <c:pt idx="2735">
                  <c:v>77843.413331899166</c:v>
                </c:pt>
                <c:pt idx="2736">
                  <c:v>77680.951729110559</c:v>
                </c:pt>
                <c:pt idx="2737">
                  <c:v>77867.072973297938</c:v>
                </c:pt>
                <c:pt idx="2738">
                  <c:v>77791.894542847469</c:v>
                </c:pt>
                <c:pt idx="2739">
                  <c:v>77810.50088050557</c:v>
                </c:pt>
                <c:pt idx="2740">
                  <c:v>78020.253933575019</c:v>
                </c:pt>
                <c:pt idx="2741">
                  <c:v>77629.231704957085</c:v>
                </c:pt>
                <c:pt idx="2742">
                  <c:v>77596.418369359468</c:v>
                </c:pt>
                <c:pt idx="2743">
                  <c:v>76741.913457065399</c:v>
                </c:pt>
                <c:pt idx="2744">
                  <c:v>76784.500411115063</c:v>
                </c:pt>
                <c:pt idx="2745">
                  <c:v>77305.481669986752</c:v>
                </c:pt>
                <c:pt idx="2746">
                  <c:v>77596.227346188563</c:v>
                </c:pt>
                <c:pt idx="2747">
                  <c:v>77514.769980100144</c:v>
                </c:pt>
                <c:pt idx="2748">
                  <c:v>77305.620632335587</c:v>
                </c:pt>
                <c:pt idx="2749">
                  <c:v>77642.310184456001</c:v>
                </c:pt>
                <c:pt idx="2750">
                  <c:v>77756.122150203752</c:v>
                </c:pt>
                <c:pt idx="2751">
                  <c:v>77344.090976978259</c:v>
                </c:pt>
                <c:pt idx="2752">
                  <c:v>77650.019190836043</c:v>
                </c:pt>
                <c:pt idx="2753">
                  <c:v>78220.625225997312</c:v>
                </c:pt>
                <c:pt idx="2754">
                  <c:v>78241.537057147638</c:v>
                </c:pt>
                <c:pt idx="2755">
                  <c:v>78170.98383029121</c:v>
                </c:pt>
                <c:pt idx="2756">
                  <c:v>77542.562650088017</c:v>
                </c:pt>
                <c:pt idx="2757">
                  <c:v>78643.440998797189</c:v>
                </c:pt>
                <c:pt idx="2758">
                  <c:v>79530.854157572598</c:v>
                </c:pt>
                <c:pt idx="2759">
                  <c:v>80061.90377924424</c:v>
                </c:pt>
                <c:pt idx="2760">
                  <c:v>79294.27376230128</c:v>
                </c:pt>
                <c:pt idx="2761">
                  <c:v>78610.112661526626</c:v>
                </c:pt>
                <c:pt idx="2762">
                  <c:v>78294.530769342266</c:v>
                </c:pt>
                <c:pt idx="2763">
                  <c:v>78308.107030395986</c:v>
                </c:pt>
                <c:pt idx="2764">
                  <c:v>79916.593414130155</c:v>
                </c:pt>
                <c:pt idx="2765">
                  <c:v>80286.704812767246</c:v>
                </c:pt>
                <c:pt idx="2766">
                  <c:v>79966.044988068548</c:v>
                </c:pt>
                <c:pt idx="2767">
                  <c:v>79627.307243058269</c:v>
                </c:pt>
                <c:pt idx="2768">
                  <c:v>77775.44092019173</c:v>
                </c:pt>
                <c:pt idx="2769">
                  <c:v>76810.695014092053</c:v>
                </c:pt>
                <c:pt idx="2770">
                  <c:v>75765.655101048687</c:v>
                </c:pt>
                <c:pt idx="2771">
                  <c:v>75362.129865252122</c:v>
                </c:pt>
                <c:pt idx="2772">
                  <c:v>75425.120857200847</c:v>
                </c:pt>
                <c:pt idx="2773">
                  <c:v>75390.044878172208</c:v>
                </c:pt>
                <c:pt idx="2774">
                  <c:v>75041.640639863399</c:v>
                </c:pt>
                <c:pt idx="2775">
                  <c:v>73663.854982223173</c:v>
                </c:pt>
                <c:pt idx="2776">
                  <c:v>74493.165259796471</c:v>
                </c:pt>
                <c:pt idx="2777">
                  <c:v>74793.016173585609</c:v>
                </c:pt>
                <c:pt idx="2778">
                  <c:v>74282.255054834459</c:v>
                </c:pt>
                <c:pt idx="2779">
                  <c:v>73487.082860552138</c:v>
                </c:pt>
                <c:pt idx="2780">
                  <c:v>72990.949831698978</c:v>
                </c:pt>
                <c:pt idx="2781">
                  <c:v>72882.8579486854</c:v>
                </c:pt>
                <c:pt idx="2782">
                  <c:v>72574.580189870205</c:v>
                </c:pt>
                <c:pt idx="2783">
                  <c:v>72565.322574260528</c:v>
                </c:pt>
                <c:pt idx="2784">
                  <c:v>73361.908420102292</c:v>
                </c:pt>
                <c:pt idx="2785">
                  <c:v>73257.408733827368</c:v>
                </c:pt>
                <c:pt idx="2786">
                  <c:v>73063.765902220519</c:v>
                </c:pt>
                <c:pt idx="2787">
                  <c:v>72760.002417401163</c:v>
                </c:pt>
                <c:pt idx="2788">
                  <c:v>71957.368105177273</c:v>
                </c:pt>
                <c:pt idx="2789">
                  <c:v>71871.979746537065</c:v>
                </c:pt>
                <c:pt idx="2790">
                  <c:v>71433.182102224804</c:v>
                </c:pt>
                <c:pt idx="2791">
                  <c:v>71688.032241914567</c:v>
                </c:pt>
                <c:pt idx="2792">
                  <c:v>71254.438277025794</c:v>
                </c:pt>
                <c:pt idx="2793">
                  <c:v>71385.33480254907</c:v>
                </c:pt>
                <c:pt idx="2794">
                  <c:v>70834.910145154456</c:v>
                </c:pt>
                <c:pt idx="2795">
                  <c:v>70743.550610429593</c:v>
                </c:pt>
                <c:pt idx="2796">
                  <c:v>69921.833804257432</c:v>
                </c:pt>
                <c:pt idx="2797">
                  <c:v>70273.886304806438</c:v>
                </c:pt>
                <c:pt idx="2798">
                  <c:v>70258.373781630857</c:v>
                </c:pt>
                <c:pt idx="2799">
                  <c:v>69710.101639004715</c:v>
                </c:pt>
                <c:pt idx="2800">
                  <c:v>69648.677477573408</c:v>
                </c:pt>
                <c:pt idx="2801">
                  <c:v>69367.171596161381</c:v>
                </c:pt>
                <c:pt idx="2802">
                  <c:v>69331.229805611089</c:v>
                </c:pt>
                <c:pt idx="2803">
                  <c:v>69777.374833821988</c:v>
                </c:pt>
                <c:pt idx="2804">
                  <c:v>70692.639331127342</c:v>
                </c:pt>
                <c:pt idx="2805">
                  <c:v>70319.331598234596</c:v>
                </c:pt>
                <c:pt idx="2806">
                  <c:v>70885.910128088755</c:v>
                </c:pt>
                <c:pt idx="2807">
                  <c:v>71969.176500845992</c:v>
                </c:pt>
                <c:pt idx="2808">
                  <c:v>72667.782677704556</c:v>
                </c:pt>
                <c:pt idx="2809">
                  <c:v>73803.679538303826</c:v>
                </c:pt>
                <c:pt idx="2810">
                  <c:v>75344.747557619834</c:v>
                </c:pt>
                <c:pt idx="2811">
                  <c:v>76845.632631473345</c:v>
                </c:pt>
                <c:pt idx="2812">
                  <c:v>77042.57091313244</c:v>
                </c:pt>
                <c:pt idx="2813">
                  <c:v>77912.748335513694</c:v>
                </c:pt>
                <c:pt idx="2814">
                  <c:v>78142.310931938511</c:v>
                </c:pt>
                <c:pt idx="2815">
                  <c:v>78192.883615661936</c:v>
                </c:pt>
                <c:pt idx="2816">
                  <c:v>77483.499847416024</c:v>
                </c:pt>
                <c:pt idx="2817">
                  <c:v>77117.235343079417</c:v>
                </c:pt>
                <c:pt idx="2818">
                  <c:v>76927.122435458892</c:v>
                </c:pt>
                <c:pt idx="2819">
                  <c:v>76976.195967733962</c:v>
                </c:pt>
                <c:pt idx="2820">
                  <c:v>77849.394920148407</c:v>
                </c:pt>
                <c:pt idx="2821">
                  <c:v>78348.613353658759</c:v>
                </c:pt>
                <c:pt idx="2822">
                  <c:v>78849.169550068502</c:v>
                </c:pt>
                <c:pt idx="2823">
                  <c:v>78801.718513343978</c:v>
                </c:pt>
                <c:pt idx="2824">
                  <c:v>79265.131916079859</c:v>
                </c:pt>
                <c:pt idx="2825">
                  <c:v>78743.321888963837</c:v>
                </c:pt>
                <c:pt idx="2826">
                  <c:v>78451.304927528123</c:v>
                </c:pt>
                <c:pt idx="2827">
                  <c:v>78442.905915018739</c:v>
                </c:pt>
                <c:pt idx="2828">
                  <c:v>78637.140437894617</c:v>
                </c:pt>
                <c:pt idx="2829">
                  <c:v>78724.291255603908</c:v>
                </c:pt>
                <c:pt idx="2830">
                  <c:v>78803.591301309381</c:v>
                </c:pt>
                <c:pt idx="2831">
                  <c:v>78847.788136171992</c:v>
                </c:pt>
                <c:pt idx="2832">
                  <c:v>79167.434576941072</c:v>
                </c:pt>
                <c:pt idx="2833">
                  <c:v>79303.821316644331</c:v>
                </c:pt>
                <c:pt idx="2834">
                  <c:v>79391.908428219263</c:v>
                </c:pt>
                <c:pt idx="2835">
                  <c:v>79493.177740469982</c:v>
                </c:pt>
                <c:pt idx="2836">
                  <c:v>79745.822503633448</c:v>
                </c:pt>
                <c:pt idx="2837">
                  <c:v>79837.746297578356</c:v>
                </c:pt>
                <c:pt idx="2838">
                  <c:v>80255.567835647948</c:v>
                </c:pt>
                <c:pt idx="2839">
                  <c:v>80089.865446670694</c:v>
                </c:pt>
                <c:pt idx="2840">
                  <c:v>79958.641738902792</c:v>
                </c:pt>
                <c:pt idx="2841">
                  <c:v>80175.398173975962</c:v>
                </c:pt>
                <c:pt idx="2842">
                  <c:v>79908.353587596648</c:v>
                </c:pt>
                <c:pt idx="2843">
                  <c:v>79559.636984353914</c:v>
                </c:pt>
                <c:pt idx="2844">
                  <c:v>79871.445267856892</c:v>
                </c:pt>
                <c:pt idx="2845">
                  <c:v>79758.148504016048</c:v>
                </c:pt>
                <c:pt idx="2846">
                  <c:v>79535.856802128299</c:v>
                </c:pt>
                <c:pt idx="2847">
                  <c:v>79288.571900855299</c:v>
                </c:pt>
                <c:pt idx="2848">
                  <c:v>78417.157633476018</c:v>
                </c:pt>
                <c:pt idx="2849">
                  <c:v>78141.6395475647</c:v>
                </c:pt>
                <c:pt idx="2850">
                  <c:v>79236.000281789049</c:v>
                </c:pt>
                <c:pt idx="2851">
                  <c:v>79338.420538680628</c:v>
                </c:pt>
                <c:pt idx="2852">
                  <c:v>78892.408065332638</c:v>
                </c:pt>
                <c:pt idx="2853">
                  <c:v>80272.357651075508</c:v>
                </c:pt>
                <c:pt idx="2854">
                  <c:v>80781.382140935209</c:v>
                </c:pt>
                <c:pt idx="2855">
                  <c:v>81431.52409737384</c:v>
                </c:pt>
                <c:pt idx="2856">
                  <c:v>79294.322218912668</c:v>
                </c:pt>
                <c:pt idx="2857">
                  <c:v>79229.738766503287</c:v>
                </c:pt>
                <c:pt idx="2858">
                  <c:v>79473.659537485903</c:v>
                </c:pt>
                <c:pt idx="2859">
                  <c:v>79784.982453937861</c:v>
                </c:pt>
                <c:pt idx="2860">
                  <c:v>81215.462474044398</c:v>
                </c:pt>
                <c:pt idx="2861">
                  <c:v>80674.117023826169</c:v>
                </c:pt>
                <c:pt idx="2862">
                  <c:v>80450.420881139478</c:v>
                </c:pt>
                <c:pt idx="2863">
                  <c:v>80226.625222189105</c:v>
                </c:pt>
                <c:pt idx="2864">
                  <c:v>81013.394199049173</c:v>
                </c:pt>
                <c:pt idx="2865">
                  <c:v>80450.388042774852</c:v>
                </c:pt>
                <c:pt idx="2866">
                  <c:v>79726.762836353315</c:v>
                </c:pt>
                <c:pt idx="2867">
                  <c:v>78775.620423122265</c:v>
                </c:pt>
                <c:pt idx="2868">
                  <c:v>77853.36375691343</c:v>
                </c:pt>
                <c:pt idx="2869">
                  <c:v>77430.524356509428</c:v>
                </c:pt>
                <c:pt idx="2870">
                  <c:v>76735.213829936387</c:v>
                </c:pt>
                <c:pt idx="2871">
                  <c:v>76325.493556519388</c:v>
                </c:pt>
                <c:pt idx="2872">
                  <c:v>76367.812797802108</c:v>
                </c:pt>
                <c:pt idx="2873">
                  <c:v>76262.532399426535</c:v>
                </c:pt>
                <c:pt idx="2874">
                  <c:v>75633.650280712201</c:v>
                </c:pt>
                <c:pt idx="2875">
                  <c:v>74960.728510771805</c:v>
                </c:pt>
                <c:pt idx="2876">
                  <c:v>73857.831003092899</c:v>
                </c:pt>
                <c:pt idx="2877">
                  <c:v>73135.099841177464</c:v>
                </c:pt>
                <c:pt idx="2878">
                  <c:v>72972.50928773667</c:v>
                </c:pt>
                <c:pt idx="2879">
                  <c:v>72707.142461473108</c:v>
                </c:pt>
                <c:pt idx="2880">
                  <c:v>72800.615064882018</c:v>
                </c:pt>
                <c:pt idx="2881">
                  <c:v>72649.248624496002</c:v>
                </c:pt>
                <c:pt idx="2882">
                  <c:v>72259.980244887935</c:v>
                </c:pt>
                <c:pt idx="2883">
                  <c:v>71998.510171173795</c:v>
                </c:pt>
                <c:pt idx="2884">
                  <c:v>71683.373599254133</c:v>
                </c:pt>
                <c:pt idx="2885">
                  <c:v>71087.900712318515</c:v>
                </c:pt>
                <c:pt idx="2886">
                  <c:v>71058.232451090109</c:v>
                </c:pt>
                <c:pt idx="2887">
                  <c:v>70864.457665321999</c:v>
                </c:pt>
                <c:pt idx="2888">
                  <c:v>70177.88634870878</c:v>
                </c:pt>
                <c:pt idx="2889">
                  <c:v>69754.320900067542</c:v>
                </c:pt>
                <c:pt idx="2890">
                  <c:v>69084.826734574192</c:v>
                </c:pt>
                <c:pt idx="2891">
                  <c:v>68935.718132005</c:v>
                </c:pt>
                <c:pt idx="2892">
                  <c:v>69318.868163588646</c:v>
                </c:pt>
                <c:pt idx="2893">
                  <c:v>69130.159096064686</c:v>
                </c:pt>
                <c:pt idx="2894">
                  <c:v>69207.690074981583</c:v>
                </c:pt>
                <c:pt idx="2895">
                  <c:v>69347.023256993256</c:v>
                </c:pt>
                <c:pt idx="2896">
                  <c:v>69271.026870930771</c:v>
                </c:pt>
                <c:pt idx="2897">
                  <c:v>69077.160177787882</c:v>
                </c:pt>
                <c:pt idx="2898">
                  <c:v>69205.60023343387</c:v>
                </c:pt>
                <c:pt idx="2899">
                  <c:v>69511.090936150169</c:v>
                </c:pt>
                <c:pt idx="2900">
                  <c:v>70232.831941271972</c:v>
                </c:pt>
                <c:pt idx="2901">
                  <c:v>69976.964813441678</c:v>
                </c:pt>
                <c:pt idx="2902">
                  <c:v>70471.244076552684</c:v>
                </c:pt>
                <c:pt idx="2903">
                  <c:v>71293.398994568081</c:v>
                </c:pt>
                <c:pt idx="2904">
                  <c:v>73163.725284088476</c:v>
                </c:pt>
                <c:pt idx="2905">
                  <c:v>74153.397311206238</c:v>
                </c:pt>
                <c:pt idx="2906">
                  <c:v>75567.482577432995</c:v>
                </c:pt>
                <c:pt idx="2907">
                  <c:v>77883.78469749201</c:v>
                </c:pt>
                <c:pt idx="2908">
                  <c:v>79459.4553428215</c:v>
                </c:pt>
                <c:pt idx="2909">
                  <c:v>80929.844388371945</c:v>
                </c:pt>
                <c:pt idx="2910">
                  <c:v>81250.331010719441</c:v>
                </c:pt>
                <c:pt idx="2911">
                  <c:v>82151.081751701757</c:v>
                </c:pt>
                <c:pt idx="2912">
                  <c:v>82577.296895964348</c:v>
                </c:pt>
                <c:pt idx="2913">
                  <c:v>82664.015208380675</c:v>
                </c:pt>
                <c:pt idx="2914">
                  <c:v>82720.372650397985</c:v>
                </c:pt>
                <c:pt idx="2915">
                  <c:v>82766.341555558145</c:v>
                </c:pt>
                <c:pt idx="2916">
                  <c:v>82427.580583411618</c:v>
                </c:pt>
                <c:pt idx="2917">
                  <c:v>82556.531636052008</c:v>
                </c:pt>
                <c:pt idx="2918">
                  <c:v>82934.630166000454</c:v>
                </c:pt>
                <c:pt idx="2919">
                  <c:v>82930.364983015999</c:v>
                </c:pt>
                <c:pt idx="2920">
                  <c:v>82805.043170392208</c:v>
                </c:pt>
                <c:pt idx="2921">
                  <c:v>83020.979647514134</c:v>
                </c:pt>
                <c:pt idx="2922">
                  <c:v>82758.168406924087</c:v>
                </c:pt>
                <c:pt idx="2923">
                  <c:v>82970.578564270385</c:v>
                </c:pt>
                <c:pt idx="2924">
                  <c:v>83052.507681502379</c:v>
                </c:pt>
                <c:pt idx="2925">
                  <c:v>82941.00100901314</c:v>
                </c:pt>
                <c:pt idx="2926">
                  <c:v>82391.98639896739</c:v>
                </c:pt>
                <c:pt idx="2927">
                  <c:v>81775.405451627972</c:v>
                </c:pt>
                <c:pt idx="2928">
                  <c:v>81694.332534688932</c:v>
                </c:pt>
                <c:pt idx="2929">
                  <c:v>81337.541297906428</c:v>
                </c:pt>
                <c:pt idx="2930">
                  <c:v>81146.610434673843</c:v>
                </c:pt>
                <c:pt idx="2931">
                  <c:v>81009.756949675371</c:v>
                </c:pt>
                <c:pt idx="2932">
                  <c:v>80876.782796874439</c:v>
                </c:pt>
                <c:pt idx="2933">
                  <c:v>80633.924266900824</c:v>
                </c:pt>
                <c:pt idx="2934">
                  <c:v>80307.315091616241</c:v>
                </c:pt>
                <c:pt idx="2935">
                  <c:v>80271.059534494721</c:v>
                </c:pt>
                <c:pt idx="2936">
                  <c:v>80586.638022702406</c:v>
                </c:pt>
                <c:pt idx="2937">
                  <c:v>80658.570060414379</c:v>
                </c:pt>
                <c:pt idx="2938">
                  <c:v>80805.711965303868</c:v>
                </c:pt>
                <c:pt idx="2939">
                  <c:v>80264.273806775047</c:v>
                </c:pt>
                <c:pt idx="2940">
                  <c:v>80244.797452682644</c:v>
                </c:pt>
                <c:pt idx="2941">
                  <c:v>80374.677791001217</c:v>
                </c:pt>
                <c:pt idx="2942">
                  <c:v>80226.507684870958</c:v>
                </c:pt>
                <c:pt idx="2943">
                  <c:v>79959.403228546013</c:v>
                </c:pt>
                <c:pt idx="2944">
                  <c:v>80635.881553585597</c:v>
                </c:pt>
                <c:pt idx="2945">
                  <c:v>81039.586198985242</c:v>
                </c:pt>
                <c:pt idx="2946">
                  <c:v>81146.844908608153</c:v>
                </c:pt>
                <c:pt idx="2947">
                  <c:v>80712.569147181232</c:v>
                </c:pt>
                <c:pt idx="2948">
                  <c:v>79464.643804465988</c:v>
                </c:pt>
                <c:pt idx="2949">
                  <c:v>79998.666499559244</c:v>
                </c:pt>
                <c:pt idx="2950">
                  <c:v>80893.144311921511</c:v>
                </c:pt>
                <c:pt idx="2951">
                  <c:v>81284.124491413793</c:v>
                </c:pt>
                <c:pt idx="2952">
                  <c:v>81616.401087908132</c:v>
                </c:pt>
                <c:pt idx="2953">
                  <c:v>81782.788877634448</c:v>
                </c:pt>
                <c:pt idx="2954">
                  <c:v>82082.363869065419</c:v>
                </c:pt>
                <c:pt idx="2955">
                  <c:v>82145.840628533057</c:v>
                </c:pt>
                <c:pt idx="2956">
                  <c:v>82375.623282048866</c:v>
                </c:pt>
                <c:pt idx="2957">
                  <c:v>81835.983424462829</c:v>
                </c:pt>
                <c:pt idx="2958">
                  <c:v>81464.109366522825</c:v>
                </c:pt>
                <c:pt idx="2959">
                  <c:v>81246.739014214327</c:v>
                </c:pt>
                <c:pt idx="2960">
                  <c:v>82753.692778077108</c:v>
                </c:pt>
                <c:pt idx="2961">
                  <c:v>82021.639324992488</c:v>
                </c:pt>
                <c:pt idx="2962">
                  <c:v>81184.496296469093</c:v>
                </c:pt>
                <c:pt idx="2963">
                  <c:v>80853.98676442432</c:v>
                </c:pt>
                <c:pt idx="2964">
                  <c:v>80617.459631378748</c:v>
                </c:pt>
                <c:pt idx="2965">
                  <c:v>80223.656153446122</c:v>
                </c:pt>
                <c:pt idx="2966">
                  <c:v>79363.120395355683</c:v>
                </c:pt>
                <c:pt idx="2967">
                  <c:v>78928.050105686692</c:v>
                </c:pt>
                <c:pt idx="2968">
                  <c:v>78947.695457217662</c:v>
                </c:pt>
                <c:pt idx="2969">
                  <c:v>78369.634712770057</c:v>
                </c:pt>
                <c:pt idx="2970">
                  <c:v>77328.66495486135</c:v>
                </c:pt>
                <c:pt idx="2971">
                  <c:v>75416.683199542633</c:v>
                </c:pt>
                <c:pt idx="2972">
                  <c:v>74132.021538035464</c:v>
                </c:pt>
                <c:pt idx="2973">
                  <c:v>73412.146112457573</c:v>
                </c:pt>
                <c:pt idx="2974">
                  <c:v>73092.430991449728</c:v>
                </c:pt>
                <c:pt idx="2975">
                  <c:v>72644.413175273265</c:v>
                </c:pt>
                <c:pt idx="2976">
                  <c:v>72400.251923338627</c:v>
                </c:pt>
                <c:pt idx="2977">
                  <c:v>72014.785585630307</c:v>
                </c:pt>
                <c:pt idx="2978">
                  <c:v>71611.226910767233</c:v>
                </c:pt>
                <c:pt idx="2979">
                  <c:v>71414.790215107714</c:v>
                </c:pt>
                <c:pt idx="2980">
                  <c:v>71016.99747654899</c:v>
                </c:pt>
                <c:pt idx="2981">
                  <c:v>70790.214127099738</c:v>
                </c:pt>
                <c:pt idx="2982">
                  <c:v>70817.139183460517</c:v>
                </c:pt>
                <c:pt idx="2983">
                  <c:v>70460.926222273483</c:v>
                </c:pt>
                <c:pt idx="2984">
                  <c:v>69895.303809444478</c:v>
                </c:pt>
                <c:pt idx="2985">
                  <c:v>69803.977914020201</c:v>
                </c:pt>
                <c:pt idx="2986">
                  <c:v>70159.562941596378</c:v>
                </c:pt>
                <c:pt idx="2987">
                  <c:v>70144.981105736559</c:v>
                </c:pt>
                <c:pt idx="2988">
                  <c:v>70002.946367515018</c:v>
                </c:pt>
                <c:pt idx="2989">
                  <c:v>69626.20622456097</c:v>
                </c:pt>
                <c:pt idx="2990">
                  <c:v>69850.646036070568</c:v>
                </c:pt>
                <c:pt idx="2991">
                  <c:v>69717.792424096799</c:v>
                </c:pt>
                <c:pt idx="2992">
                  <c:v>69474.447325668443</c:v>
                </c:pt>
                <c:pt idx="2993">
                  <c:v>69415.934165139901</c:v>
                </c:pt>
                <c:pt idx="2994">
                  <c:v>69304.625323775457</c:v>
                </c:pt>
                <c:pt idx="2995">
                  <c:v>69241.09910652657</c:v>
                </c:pt>
                <c:pt idx="2996">
                  <c:v>69967.620496539719</c:v>
                </c:pt>
                <c:pt idx="2997">
                  <c:v>70646.596339412194</c:v>
                </c:pt>
                <c:pt idx="2998">
                  <c:v>71647.453433968578</c:v>
                </c:pt>
                <c:pt idx="2999">
                  <c:v>72334.180532580853</c:v>
                </c:pt>
                <c:pt idx="3000">
                  <c:v>73511.685403536423</c:v>
                </c:pt>
                <c:pt idx="3001">
                  <c:v>74743.914808794114</c:v>
                </c:pt>
                <c:pt idx="3002">
                  <c:v>76285.915317531355</c:v>
                </c:pt>
                <c:pt idx="3003">
                  <c:v>77312.750361950282</c:v>
                </c:pt>
                <c:pt idx="3004">
                  <c:v>77880.854874599798</c:v>
                </c:pt>
                <c:pt idx="3005">
                  <c:v>78820.488442124508</c:v>
                </c:pt>
                <c:pt idx="3006">
                  <c:v>78835.915265177318</c:v>
                </c:pt>
                <c:pt idx="3007">
                  <c:v>78909.789772263</c:v>
                </c:pt>
                <c:pt idx="3008">
                  <c:v>79452.09474348322</c:v>
                </c:pt>
                <c:pt idx="3009">
                  <c:v>79065.827269813191</c:v>
                </c:pt>
                <c:pt idx="3010">
                  <c:v>79120.761449042242</c:v>
                </c:pt>
                <c:pt idx="3011">
                  <c:v>79140.795654869071</c:v>
                </c:pt>
                <c:pt idx="3012">
                  <c:v>79246.143131611738</c:v>
                </c:pt>
                <c:pt idx="3013">
                  <c:v>79069.119916590236</c:v>
                </c:pt>
                <c:pt idx="3014">
                  <c:v>79191.316878471887</c:v>
                </c:pt>
                <c:pt idx="3015">
                  <c:v>79430.062603483399</c:v>
                </c:pt>
                <c:pt idx="3016">
                  <c:v>80122.127938721387</c:v>
                </c:pt>
                <c:pt idx="3017">
                  <c:v>79908.264883964701</c:v>
                </c:pt>
                <c:pt idx="3018">
                  <c:v>79722.032710179119</c:v>
                </c:pt>
                <c:pt idx="3019">
                  <c:v>79525.664494524433</c:v>
                </c:pt>
                <c:pt idx="3020">
                  <c:v>79758.218385658372</c:v>
                </c:pt>
                <c:pt idx="3021">
                  <c:v>79798.737323658861</c:v>
                </c:pt>
                <c:pt idx="3022">
                  <c:v>79999.984639533242</c:v>
                </c:pt>
                <c:pt idx="3023">
                  <c:v>80308.938187868538</c:v>
                </c:pt>
                <c:pt idx="3024">
                  <c:v>80400.958494568884</c:v>
                </c:pt>
                <c:pt idx="3025">
                  <c:v>79709.503472355529</c:v>
                </c:pt>
                <c:pt idx="3026">
                  <c:v>78748.580632718498</c:v>
                </c:pt>
                <c:pt idx="3027">
                  <c:v>78784.364038228479</c:v>
                </c:pt>
                <c:pt idx="3028">
                  <c:v>79537.851732792376</c:v>
                </c:pt>
                <c:pt idx="3029">
                  <c:v>79652.416578123943</c:v>
                </c:pt>
                <c:pt idx="3030">
                  <c:v>79827.368773587659</c:v>
                </c:pt>
                <c:pt idx="3031">
                  <c:v>79697.826430146306</c:v>
                </c:pt>
                <c:pt idx="3032">
                  <c:v>80001.74529649684</c:v>
                </c:pt>
                <c:pt idx="3033">
                  <c:v>80149.774838406738</c:v>
                </c:pt>
                <c:pt idx="3034">
                  <c:v>79808.575817905075</c:v>
                </c:pt>
                <c:pt idx="3035">
                  <c:v>79783.045791348093</c:v>
                </c:pt>
                <c:pt idx="3036">
                  <c:v>80459.477662115474</c:v>
                </c:pt>
                <c:pt idx="3037">
                  <c:v>80744.105590994586</c:v>
                </c:pt>
                <c:pt idx="3038">
                  <c:v>80386.71104937527</c:v>
                </c:pt>
                <c:pt idx="3039">
                  <c:v>80337.694183303058</c:v>
                </c:pt>
                <c:pt idx="3040">
                  <c:v>80401.610256017346</c:v>
                </c:pt>
                <c:pt idx="3041">
                  <c:v>80285.376260628793</c:v>
                </c:pt>
                <c:pt idx="3042">
                  <c:v>80644.105161170577</c:v>
                </c:pt>
                <c:pt idx="3043">
                  <c:v>80972.797169815225</c:v>
                </c:pt>
                <c:pt idx="3044">
                  <c:v>80674.146257980246</c:v>
                </c:pt>
                <c:pt idx="3045">
                  <c:v>80830.593634389108</c:v>
                </c:pt>
                <c:pt idx="3046">
                  <c:v>81013.179748508279</c:v>
                </c:pt>
                <c:pt idx="3047">
                  <c:v>81131.255495602643</c:v>
                </c:pt>
                <c:pt idx="3048">
                  <c:v>79455.195365919382</c:v>
                </c:pt>
                <c:pt idx="3049">
                  <c:v>79038.023186491366</c:v>
                </c:pt>
                <c:pt idx="3050">
                  <c:v>79128.696319297393</c:v>
                </c:pt>
                <c:pt idx="3051">
                  <c:v>78993.655752318897</c:v>
                </c:pt>
                <c:pt idx="3052">
                  <c:v>79017.6229530368</c:v>
                </c:pt>
                <c:pt idx="3053">
                  <c:v>79030.190635775332</c:v>
                </c:pt>
                <c:pt idx="3054">
                  <c:v>78797.714635640878</c:v>
                </c:pt>
                <c:pt idx="3055">
                  <c:v>78191.429316614347</c:v>
                </c:pt>
                <c:pt idx="3056">
                  <c:v>78883.552719692394</c:v>
                </c:pt>
                <c:pt idx="3057">
                  <c:v>78355.586099870838</c:v>
                </c:pt>
                <c:pt idx="3058">
                  <c:v>77430.264653099555</c:v>
                </c:pt>
                <c:pt idx="3059">
                  <c:v>77567.585283861394</c:v>
                </c:pt>
                <c:pt idx="3060">
                  <c:v>77703.352299545091</c:v>
                </c:pt>
                <c:pt idx="3061">
                  <c:v>77428.216860677523</c:v>
                </c:pt>
                <c:pt idx="3062">
                  <c:v>77564.681891848275</c:v>
                </c:pt>
                <c:pt idx="3063">
                  <c:v>76791.970338180166</c:v>
                </c:pt>
                <c:pt idx="3064">
                  <c:v>76845.586377435233</c:v>
                </c:pt>
                <c:pt idx="3065">
                  <c:v>76225.335542591187</c:v>
                </c:pt>
                <c:pt idx="3066">
                  <c:v>75679.949772093998</c:v>
                </c:pt>
                <c:pt idx="3067">
                  <c:v>74275.584461625505</c:v>
                </c:pt>
                <c:pt idx="3068">
                  <c:v>73251.008456426804</c:v>
                </c:pt>
                <c:pt idx="3069">
                  <c:v>73006.118953681493</c:v>
                </c:pt>
                <c:pt idx="3070">
                  <c:v>72896.559756414426</c:v>
                </c:pt>
                <c:pt idx="3071">
                  <c:v>72813.195762826057</c:v>
                </c:pt>
                <c:pt idx="3072">
                  <c:v>72387.007850377908</c:v>
                </c:pt>
                <c:pt idx="3073">
                  <c:v>72153.57292994349</c:v>
                </c:pt>
                <c:pt idx="3074">
                  <c:v>71804.713359673318</c:v>
                </c:pt>
                <c:pt idx="3075">
                  <c:v>70864.827897862138</c:v>
                </c:pt>
                <c:pt idx="3076">
                  <c:v>70547.947488628968</c:v>
                </c:pt>
                <c:pt idx="3077">
                  <c:v>70146.326277291373</c:v>
                </c:pt>
                <c:pt idx="3078">
                  <c:v>69484.132240488863</c:v>
                </c:pt>
                <c:pt idx="3079">
                  <c:v>69697.936026001538</c:v>
                </c:pt>
                <c:pt idx="3080">
                  <c:v>69888.889715902507</c:v>
                </c:pt>
                <c:pt idx="3081">
                  <c:v>69912.477473319363</c:v>
                </c:pt>
                <c:pt idx="3082">
                  <c:v>69345.078384812252</c:v>
                </c:pt>
                <c:pt idx="3083">
                  <c:v>69670.237666195637</c:v>
                </c:pt>
                <c:pt idx="3084">
                  <c:v>69429.503618239964</c:v>
                </c:pt>
                <c:pt idx="3085">
                  <c:v>69339.095394925753</c:v>
                </c:pt>
                <c:pt idx="3086">
                  <c:v>69322.660994727441</c:v>
                </c:pt>
                <c:pt idx="3087">
                  <c:v>69407.801663994091</c:v>
                </c:pt>
                <c:pt idx="3088">
                  <c:v>69327.516867810948</c:v>
                </c:pt>
                <c:pt idx="3089">
                  <c:v>68886.857248165747</c:v>
                </c:pt>
                <c:pt idx="3090">
                  <c:v>68764.182327888426</c:v>
                </c:pt>
                <c:pt idx="3091">
                  <c:v>69718.768964982883</c:v>
                </c:pt>
                <c:pt idx="3092">
                  <c:v>71260.656942250396</c:v>
                </c:pt>
                <c:pt idx="3093">
                  <c:v>71739.275909544187</c:v>
                </c:pt>
                <c:pt idx="3094">
                  <c:v>71781.265766008684</c:v>
                </c:pt>
                <c:pt idx="3095">
                  <c:v>73371.802379147397</c:v>
                </c:pt>
                <c:pt idx="3096">
                  <c:v>73718.541472078388</c:v>
                </c:pt>
                <c:pt idx="3097">
                  <c:v>74001.652028221331</c:v>
                </c:pt>
                <c:pt idx="3098">
                  <c:v>75398.354586348127</c:v>
                </c:pt>
                <c:pt idx="3099">
                  <c:v>76419.599900322763</c:v>
                </c:pt>
                <c:pt idx="3100">
                  <c:v>76623.096043486818</c:v>
                </c:pt>
                <c:pt idx="3101">
                  <c:v>77933.292937633218</c:v>
                </c:pt>
                <c:pt idx="3102">
                  <c:v>78261.521404725456</c:v>
                </c:pt>
                <c:pt idx="3103">
                  <c:v>78901.575375438886</c:v>
                </c:pt>
                <c:pt idx="3104">
                  <c:v>79311.827870646899</c:v>
                </c:pt>
                <c:pt idx="3105">
                  <c:v>79995.787536085743</c:v>
                </c:pt>
                <c:pt idx="3106">
                  <c:v>79815.901576539109</c:v>
                </c:pt>
                <c:pt idx="3107">
                  <c:v>79970.662382539245</c:v>
                </c:pt>
                <c:pt idx="3108">
                  <c:v>80448.665230024373</c:v>
                </c:pt>
                <c:pt idx="3109">
                  <c:v>80592.688291190047</c:v>
                </c:pt>
                <c:pt idx="3110">
                  <c:v>80751.97558545573</c:v>
                </c:pt>
                <c:pt idx="3111">
                  <c:v>80834.829583219398</c:v>
                </c:pt>
                <c:pt idx="3112">
                  <c:v>81883.278478954395</c:v>
                </c:pt>
                <c:pt idx="3113">
                  <c:v>82261.101687246293</c:v>
                </c:pt>
                <c:pt idx="3114">
                  <c:v>82516.972419287355</c:v>
                </c:pt>
                <c:pt idx="3115">
                  <c:v>82844.101201625323</c:v>
                </c:pt>
                <c:pt idx="3116">
                  <c:v>82594.579887566244</c:v>
                </c:pt>
                <c:pt idx="3117">
                  <c:v>82372.800384076298</c:v>
                </c:pt>
                <c:pt idx="3118">
                  <c:v>82615.480105148672</c:v>
                </c:pt>
                <c:pt idx="3119">
                  <c:v>81245.035624155382</c:v>
                </c:pt>
                <c:pt idx="3120">
                  <c:v>80780.464268591051</c:v>
                </c:pt>
                <c:pt idx="3121">
                  <c:v>80653.346157363718</c:v>
                </c:pt>
                <c:pt idx="3122">
                  <c:v>80110.323747965405</c:v>
                </c:pt>
                <c:pt idx="3123">
                  <c:v>79786.769742014381</c:v>
                </c:pt>
                <c:pt idx="3124">
                  <c:v>79925.606343874839</c:v>
                </c:pt>
                <c:pt idx="3125">
                  <c:v>79300.110981885227</c:v>
                </c:pt>
                <c:pt idx="3126">
                  <c:v>78964.750182137126</c:v>
                </c:pt>
                <c:pt idx="3127">
                  <c:v>78492.770571558809</c:v>
                </c:pt>
                <c:pt idx="3128">
                  <c:v>79115.828686128792</c:v>
                </c:pt>
                <c:pt idx="3129">
                  <c:v>79228.344137167209</c:v>
                </c:pt>
                <c:pt idx="3130">
                  <c:v>79279.937813709446</c:v>
                </c:pt>
                <c:pt idx="3131">
                  <c:v>79347.372397076018</c:v>
                </c:pt>
                <c:pt idx="3132">
                  <c:v>79583.04232865895</c:v>
                </c:pt>
                <c:pt idx="3133">
                  <c:v>79683.143876618502</c:v>
                </c:pt>
                <c:pt idx="3134">
                  <c:v>79398.501731130353</c:v>
                </c:pt>
                <c:pt idx="3135">
                  <c:v>78741.520784746026</c:v>
                </c:pt>
                <c:pt idx="3136">
                  <c:v>79118.750299429637</c:v>
                </c:pt>
                <c:pt idx="3137">
                  <c:v>79201.352803374903</c:v>
                </c:pt>
                <c:pt idx="3138">
                  <c:v>79316.30950651168</c:v>
                </c:pt>
                <c:pt idx="3139">
                  <c:v>79049.433917570845</c:v>
                </c:pt>
                <c:pt idx="3140">
                  <c:v>77571.452401788993</c:v>
                </c:pt>
                <c:pt idx="3141">
                  <c:v>78039.905292123978</c:v>
                </c:pt>
                <c:pt idx="3142">
                  <c:v>79153.748587692447</c:v>
                </c:pt>
                <c:pt idx="3143">
                  <c:v>80087.887736124874</c:v>
                </c:pt>
                <c:pt idx="3144">
                  <c:v>79707.612463102239</c:v>
                </c:pt>
                <c:pt idx="3145">
                  <c:v>79610.170822694679</c:v>
                </c:pt>
                <c:pt idx="3146">
                  <c:v>79795.92724065794</c:v>
                </c:pt>
                <c:pt idx="3147">
                  <c:v>79760.213116088416</c:v>
                </c:pt>
                <c:pt idx="3148">
                  <c:v>80156.666489876399</c:v>
                </c:pt>
                <c:pt idx="3149">
                  <c:v>79870.104100981029</c:v>
                </c:pt>
                <c:pt idx="3150">
                  <c:v>79112.429915367975</c:v>
                </c:pt>
                <c:pt idx="3151">
                  <c:v>78097.781108047377</c:v>
                </c:pt>
                <c:pt idx="3152">
                  <c:v>77904.439628507855</c:v>
                </c:pt>
                <c:pt idx="3153">
                  <c:v>76962.560237202197</c:v>
                </c:pt>
                <c:pt idx="3154">
                  <c:v>76194.344135540392</c:v>
                </c:pt>
                <c:pt idx="3155">
                  <c:v>75693.802756441684</c:v>
                </c:pt>
                <c:pt idx="3156">
                  <c:v>74949.759495746024</c:v>
                </c:pt>
                <c:pt idx="3157">
                  <c:v>74545.481981067118</c:v>
                </c:pt>
                <c:pt idx="3158">
                  <c:v>73558.067591531988</c:v>
                </c:pt>
                <c:pt idx="3159">
                  <c:v>72706.229194509535</c:v>
                </c:pt>
                <c:pt idx="3160">
                  <c:v>73101.658171501753</c:v>
                </c:pt>
                <c:pt idx="3161">
                  <c:v>72998.544304269948</c:v>
                </c:pt>
                <c:pt idx="3162">
                  <c:v>72614.705067492629</c:v>
                </c:pt>
                <c:pt idx="3163">
                  <c:v>71842.415807187048</c:v>
                </c:pt>
                <c:pt idx="3164">
                  <c:v>71760.836899101938</c:v>
                </c:pt>
                <c:pt idx="3165">
                  <c:v>71469.39901419745</c:v>
                </c:pt>
                <c:pt idx="3166">
                  <c:v>70752.936375755526</c:v>
                </c:pt>
                <c:pt idx="3167">
                  <c:v>70397.480699299398</c:v>
                </c:pt>
                <c:pt idx="3168">
                  <c:v>70049.614890033408</c:v>
                </c:pt>
                <c:pt idx="3169">
                  <c:v>69648.786805300319</c:v>
                </c:pt>
                <c:pt idx="3170">
                  <c:v>69450.432869742363</c:v>
                </c:pt>
                <c:pt idx="3171">
                  <c:v>68511.557588118012</c:v>
                </c:pt>
                <c:pt idx="3172">
                  <c:v>68600.934406448767</c:v>
                </c:pt>
                <c:pt idx="3173">
                  <c:v>68447.784882898981</c:v>
                </c:pt>
                <c:pt idx="3174">
                  <c:v>67932.985446208317</c:v>
                </c:pt>
                <c:pt idx="3175">
                  <c:v>67686.867107822429</c:v>
                </c:pt>
                <c:pt idx="3176">
                  <c:v>67476.333142418516</c:v>
                </c:pt>
                <c:pt idx="3177">
                  <c:v>67258.815017468223</c:v>
                </c:pt>
                <c:pt idx="3178">
                  <c:v>66908.259065326638</c:v>
                </c:pt>
                <c:pt idx="3179">
                  <c:v>66807.139127589238</c:v>
                </c:pt>
                <c:pt idx="3180">
                  <c:v>67012.247954841063</c:v>
                </c:pt>
                <c:pt idx="3181">
                  <c:v>66573.119323839404</c:v>
                </c:pt>
                <c:pt idx="3182">
                  <c:v>66316.351343549322</c:v>
                </c:pt>
                <c:pt idx="3183">
                  <c:v>65688.164637280439</c:v>
                </c:pt>
                <c:pt idx="3184">
                  <c:v>64750.135143784377</c:v>
                </c:pt>
                <c:pt idx="3185">
                  <c:v>64565.801588141461</c:v>
                </c:pt>
                <c:pt idx="3186">
                  <c:v>64949.932565757605</c:v>
                </c:pt>
                <c:pt idx="3187">
                  <c:v>64700.728422246728</c:v>
                </c:pt>
                <c:pt idx="3188">
                  <c:v>64308.709028647674</c:v>
                </c:pt>
                <c:pt idx="3189">
                  <c:v>64052.465861493205</c:v>
                </c:pt>
                <c:pt idx="3190">
                  <c:v>63565.399024610662</c:v>
                </c:pt>
                <c:pt idx="3191">
                  <c:v>62403.608913102202</c:v>
                </c:pt>
                <c:pt idx="3192">
                  <c:v>61791.583487948403</c:v>
                </c:pt>
                <c:pt idx="3193">
                  <c:v>62031.519002983485</c:v>
                </c:pt>
                <c:pt idx="3194">
                  <c:v>62331.359704842092</c:v>
                </c:pt>
                <c:pt idx="3195">
                  <c:v>63243.403639586017</c:v>
                </c:pt>
                <c:pt idx="3196">
                  <c:v>64028.529697034588</c:v>
                </c:pt>
                <c:pt idx="3197">
                  <c:v>64620.643859995762</c:v>
                </c:pt>
                <c:pt idx="3198">
                  <c:v>64860.725145333192</c:v>
                </c:pt>
                <c:pt idx="3199">
                  <c:v>65250.140096179603</c:v>
                </c:pt>
                <c:pt idx="3200">
                  <c:v>65766.417659755913</c:v>
                </c:pt>
                <c:pt idx="3201">
                  <c:v>66853.049564441186</c:v>
                </c:pt>
                <c:pt idx="3202">
                  <c:v>67578.038163705278</c:v>
                </c:pt>
                <c:pt idx="3203">
                  <c:v>67848.145728541509</c:v>
                </c:pt>
                <c:pt idx="3204">
                  <c:v>68399.915157022726</c:v>
                </c:pt>
                <c:pt idx="3205">
                  <c:v>68602.547090536638</c:v>
                </c:pt>
                <c:pt idx="3206">
                  <c:v>68962.400304606272</c:v>
                </c:pt>
                <c:pt idx="3207">
                  <c:v>69143.0345383565</c:v>
                </c:pt>
                <c:pt idx="3208">
                  <c:v>69285.962319914397</c:v>
                </c:pt>
                <c:pt idx="3209">
                  <c:v>69622.552355770778</c:v>
                </c:pt>
                <c:pt idx="3210">
                  <c:v>69656.896479777948</c:v>
                </c:pt>
                <c:pt idx="3211">
                  <c:v>70064.762586985133</c:v>
                </c:pt>
                <c:pt idx="3212">
                  <c:v>70131.55021451744</c:v>
                </c:pt>
                <c:pt idx="3213">
                  <c:v>70057.540549527534</c:v>
                </c:pt>
                <c:pt idx="3214">
                  <c:v>70146.608607135422</c:v>
                </c:pt>
                <c:pt idx="3215">
                  <c:v>69574.899883710808</c:v>
                </c:pt>
                <c:pt idx="3216">
                  <c:v>69667.377524711846</c:v>
                </c:pt>
                <c:pt idx="3217">
                  <c:v>69449.836172625335</c:v>
                </c:pt>
                <c:pt idx="3218">
                  <c:v>69070.27673590937</c:v>
                </c:pt>
                <c:pt idx="3219">
                  <c:v>68627.263166160192</c:v>
                </c:pt>
                <c:pt idx="3220">
                  <c:v>68460.89600052881</c:v>
                </c:pt>
                <c:pt idx="3221">
                  <c:v>68256.015840427048</c:v>
                </c:pt>
                <c:pt idx="3222">
                  <c:v>67938.961427907125</c:v>
                </c:pt>
                <c:pt idx="3223">
                  <c:v>67434.108411551875</c:v>
                </c:pt>
                <c:pt idx="3224">
                  <c:v>67112.573564570543</c:v>
                </c:pt>
                <c:pt idx="3225">
                  <c:v>66957.280136311412</c:v>
                </c:pt>
                <c:pt idx="3226">
                  <c:v>67054.146905100366</c:v>
                </c:pt>
                <c:pt idx="3227">
                  <c:v>66665.526482496221</c:v>
                </c:pt>
                <c:pt idx="3228">
                  <c:v>66849.796163514911</c:v>
                </c:pt>
                <c:pt idx="3229">
                  <c:v>67039.959129618655</c:v>
                </c:pt>
                <c:pt idx="3230">
                  <c:v>67530.269555964638</c:v>
                </c:pt>
                <c:pt idx="3231">
                  <c:v>67643.400125642031</c:v>
                </c:pt>
                <c:pt idx="3232">
                  <c:v>67835.224232445151</c:v>
                </c:pt>
                <c:pt idx="3233">
                  <c:v>68430.726353534817</c:v>
                </c:pt>
                <c:pt idx="3234">
                  <c:v>68730.847382898151</c:v>
                </c:pt>
                <c:pt idx="3235">
                  <c:v>69230.415024385991</c:v>
                </c:pt>
                <c:pt idx="3236">
                  <c:v>69906.526520862142</c:v>
                </c:pt>
                <c:pt idx="3237">
                  <c:v>71072.368566217541</c:v>
                </c:pt>
                <c:pt idx="3238">
                  <c:v>72156.668946999227</c:v>
                </c:pt>
                <c:pt idx="3239">
                  <c:v>73113.739886487441</c:v>
                </c:pt>
                <c:pt idx="3240">
                  <c:v>72234.022518652389</c:v>
                </c:pt>
                <c:pt idx="3241">
                  <c:v>72846.837666433756</c:v>
                </c:pt>
                <c:pt idx="3242">
                  <c:v>72653.397271331938</c:v>
                </c:pt>
                <c:pt idx="3243">
                  <c:v>72437.615575039366</c:v>
                </c:pt>
                <c:pt idx="3244">
                  <c:v>73179.459866694626</c:v>
                </c:pt>
                <c:pt idx="3245">
                  <c:v>72882.431250176218</c:v>
                </c:pt>
                <c:pt idx="3246">
                  <c:v>72445.19322796003</c:v>
                </c:pt>
                <c:pt idx="3247">
                  <c:v>71648.346277070945</c:v>
                </c:pt>
                <c:pt idx="3248">
                  <c:v>70621.413718727388</c:v>
                </c:pt>
                <c:pt idx="3249">
                  <c:v>69499.581489742006</c:v>
                </c:pt>
                <c:pt idx="3250">
                  <c:v>68900.287738917017</c:v>
                </c:pt>
                <c:pt idx="3251">
                  <c:v>68211.951560427638</c:v>
                </c:pt>
                <c:pt idx="3252">
                  <c:v>67340.730518792901</c:v>
                </c:pt>
                <c:pt idx="3253">
                  <c:v>66865.186143524203</c:v>
                </c:pt>
                <c:pt idx="3254">
                  <c:v>67135.8976138992</c:v>
                </c:pt>
                <c:pt idx="3255">
                  <c:v>67104.574619457257</c:v>
                </c:pt>
                <c:pt idx="3256">
                  <c:v>68494.106800481182</c:v>
                </c:pt>
                <c:pt idx="3257">
                  <c:v>68987.463185399858</c:v>
                </c:pt>
                <c:pt idx="3258">
                  <c:v>67839.977785989511</c:v>
                </c:pt>
                <c:pt idx="3259">
                  <c:v>67420.881758943418</c:v>
                </c:pt>
                <c:pt idx="3260">
                  <c:v>67512.467958478999</c:v>
                </c:pt>
                <c:pt idx="3261">
                  <c:v>67232.981436270478</c:v>
                </c:pt>
                <c:pt idx="3262">
                  <c:v>66669.475095634276</c:v>
                </c:pt>
                <c:pt idx="3263">
                  <c:v>66238.493983323177</c:v>
                </c:pt>
                <c:pt idx="3264">
                  <c:v>66547.627141495686</c:v>
                </c:pt>
                <c:pt idx="3265">
                  <c:v>65888.663678951154</c:v>
                </c:pt>
                <c:pt idx="3266">
                  <c:v>65590.409630769238</c:v>
                </c:pt>
                <c:pt idx="3267">
                  <c:v>65102.8984747918</c:v>
                </c:pt>
                <c:pt idx="3268">
                  <c:v>63992.552465078523</c:v>
                </c:pt>
                <c:pt idx="3269">
                  <c:v>63446.321507154607</c:v>
                </c:pt>
                <c:pt idx="3270">
                  <c:v>63017.150509588602</c:v>
                </c:pt>
                <c:pt idx="3271">
                  <c:v>62413.839265153081</c:v>
                </c:pt>
                <c:pt idx="3272">
                  <c:v>62234.483324824294</c:v>
                </c:pt>
                <c:pt idx="3273">
                  <c:v>62421.769329793759</c:v>
                </c:pt>
                <c:pt idx="3274">
                  <c:v>61941.770150007185</c:v>
                </c:pt>
                <c:pt idx="3275">
                  <c:v>61778.797349990127</c:v>
                </c:pt>
                <c:pt idx="3276">
                  <c:v>60828.093849537683</c:v>
                </c:pt>
                <c:pt idx="3277">
                  <c:v>60329.952674581204</c:v>
                </c:pt>
                <c:pt idx="3278">
                  <c:v>60074.314814603043</c:v>
                </c:pt>
                <c:pt idx="3279">
                  <c:v>59914.397584387436</c:v>
                </c:pt>
                <c:pt idx="3280">
                  <c:v>60116.812464319002</c:v>
                </c:pt>
                <c:pt idx="3281">
                  <c:v>59511.780809940203</c:v>
                </c:pt>
                <c:pt idx="3282">
                  <c:v>58955.111256676202</c:v>
                </c:pt>
                <c:pt idx="3283">
                  <c:v>58507.067810556495</c:v>
                </c:pt>
                <c:pt idx="3284">
                  <c:v>58105.939975627196</c:v>
                </c:pt>
                <c:pt idx="3285">
                  <c:v>57710.992961709184</c:v>
                </c:pt>
                <c:pt idx="3286">
                  <c:v>57493.264991598226</c:v>
                </c:pt>
                <c:pt idx="3287">
                  <c:v>57215.910560297074</c:v>
                </c:pt>
                <c:pt idx="3288">
                  <c:v>56252.706855941207</c:v>
                </c:pt>
                <c:pt idx="3289">
                  <c:v>56257.907331621624</c:v>
                </c:pt>
                <c:pt idx="3290">
                  <c:v>56242.81449876741</c:v>
                </c:pt>
                <c:pt idx="3291">
                  <c:v>56238.130626631253</c:v>
                </c:pt>
                <c:pt idx="3292">
                  <c:v>56608.482506220789</c:v>
                </c:pt>
                <c:pt idx="3293">
                  <c:v>56971.292774997324</c:v>
                </c:pt>
                <c:pt idx="3294">
                  <c:v>57262.714040485531</c:v>
                </c:pt>
                <c:pt idx="3295">
                  <c:v>58273.180161201824</c:v>
                </c:pt>
                <c:pt idx="3296">
                  <c:v>58829.474876545282</c:v>
                </c:pt>
                <c:pt idx="3297">
                  <c:v>59074.279279869545</c:v>
                </c:pt>
                <c:pt idx="3298">
                  <c:v>59255.327597391166</c:v>
                </c:pt>
                <c:pt idx="3299">
                  <c:v>59628.538817528693</c:v>
                </c:pt>
                <c:pt idx="3300">
                  <c:v>61609.140741324758</c:v>
                </c:pt>
                <c:pt idx="3301">
                  <c:v>61591.292689566864</c:v>
                </c:pt>
                <c:pt idx="3302">
                  <c:v>62117.989626025992</c:v>
                </c:pt>
                <c:pt idx="3303">
                  <c:v>62469.792635095728</c:v>
                </c:pt>
                <c:pt idx="3304">
                  <c:v>62564.993457570985</c:v>
                </c:pt>
                <c:pt idx="3305">
                  <c:v>62960.353754324613</c:v>
                </c:pt>
                <c:pt idx="3306">
                  <c:v>63114.220716052507</c:v>
                </c:pt>
                <c:pt idx="3307">
                  <c:v>63397.642235491643</c:v>
                </c:pt>
                <c:pt idx="3308">
                  <c:v>63644.033292492633</c:v>
                </c:pt>
                <c:pt idx="3309">
                  <c:v>64141.685896655224</c:v>
                </c:pt>
                <c:pt idx="3310">
                  <c:v>64367.649087919184</c:v>
                </c:pt>
                <c:pt idx="3311">
                  <c:v>64133.741415171375</c:v>
                </c:pt>
                <c:pt idx="3312">
                  <c:v>63837.308694834544</c:v>
                </c:pt>
                <c:pt idx="3313">
                  <c:v>63853.712659475197</c:v>
                </c:pt>
                <c:pt idx="3314">
                  <c:v>63582.312384374243</c:v>
                </c:pt>
                <c:pt idx="3315">
                  <c:v>62766.122034723725</c:v>
                </c:pt>
                <c:pt idx="3316">
                  <c:v>61793.22780899753</c:v>
                </c:pt>
                <c:pt idx="3317">
                  <c:v>60931.748548619755</c:v>
                </c:pt>
                <c:pt idx="3318">
                  <c:v>60626.963670513527</c:v>
                </c:pt>
                <c:pt idx="3319">
                  <c:v>60252.844990196543</c:v>
                </c:pt>
                <c:pt idx="3320">
                  <c:v>59860.247120767934</c:v>
                </c:pt>
                <c:pt idx="3321">
                  <c:v>59567.626053559594</c:v>
                </c:pt>
                <c:pt idx="3322">
                  <c:v>59012.510315607491</c:v>
                </c:pt>
                <c:pt idx="3323">
                  <c:v>58937.7533775837</c:v>
                </c:pt>
                <c:pt idx="3324">
                  <c:v>59374.933732427569</c:v>
                </c:pt>
                <c:pt idx="3325">
                  <c:v>59212.624908128848</c:v>
                </c:pt>
                <c:pt idx="3326">
                  <c:v>59535.446858824689</c:v>
                </c:pt>
                <c:pt idx="3327">
                  <c:v>59729.242068453808</c:v>
                </c:pt>
                <c:pt idx="3328">
                  <c:v>60137.364475093797</c:v>
                </c:pt>
                <c:pt idx="3329">
                  <c:v>60496.301618924837</c:v>
                </c:pt>
                <c:pt idx="3330">
                  <c:v>60376.907531622266</c:v>
                </c:pt>
                <c:pt idx="3331">
                  <c:v>60910.194567249513</c:v>
                </c:pt>
                <c:pt idx="3332">
                  <c:v>62542.661166907194</c:v>
                </c:pt>
                <c:pt idx="3333">
                  <c:v>63383.574600368942</c:v>
                </c:pt>
                <c:pt idx="3334">
                  <c:v>64401.159437833754</c:v>
                </c:pt>
                <c:pt idx="3335">
                  <c:v>65669.322624284454</c:v>
                </c:pt>
                <c:pt idx="3336">
                  <c:v>66663.009541971638</c:v>
                </c:pt>
                <c:pt idx="3337">
                  <c:v>67728.902817857379</c:v>
                </c:pt>
                <c:pt idx="3338">
                  <c:v>68109.65905278486</c:v>
                </c:pt>
                <c:pt idx="3339">
                  <c:v>68057.820890611387</c:v>
                </c:pt>
                <c:pt idx="3340">
                  <c:v>67825.146658884405</c:v>
                </c:pt>
                <c:pt idx="3341">
                  <c:v>67753.902825196361</c:v>
                </c:pt>
                <c:pt idx="3342">
                  <c:v>67791.483730713502</c:v>
                </c:pt>
                <c:pt idx="3343">
                  <c:v>67466.053132352448</c:v>
                </c:pt>
                <c:pt idx="3344">
                  <c:v>67264.66705436325</c:v>
                </c:pt>
                <c:pt idx="3345">
                  <c:v>67070.369057330987</c:v>
                </c:pt>
                <c:pt idx="3346">
                  <c:v>66534.215272500049</c:v>
                </c:pt>
                <c:pt idx="3347">
                  <c:v>66609.545880738806</c:v>
                </c:pt>
                <c:pt idx="3348">
                  <c:v>66048.509025185282</c:v>
                </c:pt>
                <c:pt idx="3349">
                  <c:v>65931.551184132593</c:v>
                </c:pt>
                <c:pt idx="3350">
                  <c:v>66620.831866078937</c:v>
                </c:pt>
                <c:pt idx="3351">
                  <c:v>66906.876249792578</c:v>
                </c:pt>
                <c:pt idx="3352">
                  <c:v>67786.942224903178</c:v>
                </c:pt>
                <c:pt idx="3353">
                  <c:v>67785.357573565678</c:v>
                </c:pt>
                <c:pt idx="3354">
                  <c:v>67516.923563932578</c:v>
                </c:pt>
                <c:pt idx="3355">
                  <c:v>67258.747738867038</c:v>
                </c:pt>
                <c:pt idx="3356">
                  <c:v>67215.955945505106</c:v>
                </c:pt>
                <c:pt idx="3357">
                  <c:v>66778.138446289857</c:v>
                </c:pt>
                <c:pt idx="3358">
                  <c:v>66650.769441945857</c:v>
                </c:pt>
                <c:pt idx="3359">
                  <c:v>66349.366114482327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val>
            <c:numRef>
              <c:f>Diagramm!$G$2:$G$3361</c:f>
              <c:numCache>
                <c:formatCode>General</c:formatCode>
                <c:ptCount val="3360"/>
                <c:pt idx="0">
                  <c:v>22614.26764775682</c:v>
                </c:pt>
                <c:pt idx="1">
                  <c:v>20800.405117771639</c:v>
                </c:pt>
                <c:pt idx="2">
                  <c:v>20244.932993919974</c:v>
                </c:pt>
                <c:pt idx="3">
                  <c:v>21988.473023435112</c:v>
                </c:pt>
                <c:pt idx="4">
                  <c:v>22902.314263044496</c:v>
                </c:pt>
                <c:pt idx="5">
                  <c:v>23529.313928339128</c:v>
                </c:pt>
                <c:pt idx="6">
                  <c:v>24079.053321867956</c:v>
                </c:pt>
                <c:pt idx="7">
                  <c:v>24262.825270455352</c:v>
                </c:pt>
                <c:pt idx="8">
                  <c:v>24517.070788312158</c:v>
                </c:pt>
                <c:pt idx="9">
                  <c:v>23633.649280682392</c:v>
                </c:pt>
                <c:pt idx="10">
                  <c:v>23130.954485493363</c:v>
                </c:pt>
                <c:pt idx="11">
                  <c:v>22733.514137311242</c:v>
                </c:pt>
                <c:pt idx="12">
                  <c:v>22641.638973198158</c:v>
                </c:pt>
                <c:pt idx="13">
                  <c:v>24937.190537775918</c:v>
                </c:pt>
                <c:pt idx="14">
                  <c:v>24898.637803525704</c:v>
                </c:pt>
                <c:pt idx="15">
                  <c:v>24075.829964976729</c:v>
                </c:pt>
                <c:pt idx="16">
                  <c:v>23637.089853178502</c:v>
                </c:pt>
                <c:pt idx="17">
                  <c:v>23497.911572812303</c:v>
                </c:pt>
                <c:pt idx="18">
                  <c:v>24625.442304599164</c:v>
                </c:pt>
                <c:pt idx="19">
                  <c:v>24346.627614865356</c:v>
                </c:pt>
                <c:pt idx="20">
                  <c:v>26470.885521584434</c:v>
                </c:pt>
                <c:pt idx="21">
                  <c:v>26952.006988847359</c:v>
                </c:pt>
                <c:pt idx="22">
                  <c:v>27730.019625852754</c:v>
                </c:pt>
                <c:pt idx="23">
                  <c:v>26261.017525622028</c:v>
                </c:pt>
                <c:pt idx="24">
                  <c:v>31609.671215610757</c:v>
                </c:pt>
                <c:pt idx="25">
                  <c:v>32781.167602749709</c:v>
                </c:pt>
                <c:pt idx="26">
                  <c:v>34682.801942992533</c:v>
                </c:pt>
                <c:pt idx="27">
                  <c:v>36336.565593332307</c:v>
                </c:pt>
                <c:pt idx="28">
                  <c:v>34387.681425213574</c:v>
                </c:pt>
                <c:pt idx="29">
                  <c:v>34765.881789854626</c:v>
                </c:pt>
                <c:pt idx="30">
                  <c:v>34155.33265248291</c:v>
                </c:pt>
                <c:pt idx="31">
                  <c:v>33503.76797618132</c:v>
                </c:pt>
                <c:pt idx="32">
                  <c:v>36356.018448322116</c:v>
                </c:pt>
                <c:pt idx="33">
                  <c:v>36204.158069984791</c:v>
                </c:pt>
                <c:pt idx="34">
                  <c:v>35072.97367988067</c:v>
                </c:pt>
                <c:pt idx="35">
                  <c:v>35370.989268212717</c:v>
                </c:pt>
                <c:pt idx="36">
                  <c:v>31928.802295669218</c:v>
                </c:pt>
                <c:pt idx="37">
                  <c:v>29416.016501425693</c:v>
                </c:pt>
                <c:pt idx="38">
                  <c:v>27970.086433928602</c:v>
                </c:pt>
                <c:pt idx="39">
                  <c:v>29370.118141537056</c:v>
                </c:pt>
                <c:pt idx="40">
                  <c:v>29831.212265718314</c:v>
                </c:pt>
                <c:pt idx="41">
                  <c:v>30409.738065974881</c:v>
                </c:pt>
                <c:pt idx="42">
                  <c:v>30264.153621293895</c:v>
                </c:pt>
                <c:pt idx="43">
                  <c:v>29086.484256607837</c:v>
                </c:pt>
                <c:pt idx="44">
                  <c:v>29246.414846259911</c:v>
                </c:pt>
                <c:pt idx="45">
                  <c:v>29669.000507483695</c:v>
                </c:pt>
                <c:pt idx="46">
                  <c:v>27419.985957862005</c:v>
                </c:pt>
                <c:pt idx="47">
                  <c:v>27009.276891681082</c:v>
                </c:pt>
                <c:pt idx="48">
                  <c:v>24234.844251346891</c:v>
                </c:pt>
                <c:pt idx="49">
                  <c:v>21336.03624492055</c:v>
                </c:pt>
                <c:pt idx="50">
                  <c:v>19704.622429902516</c:v>
                </c:pt>
                <c:pt idx="51">
                  <c:v>19911.720071863958</c:v>
                </c:pt>
                <c:pt idx="52">
                  <c:v>17963.269205307752</c:v>
                </c:pt>
                <c:pt idx="53">
                  <c:v>19256.2213993757</c:v>
                </c:pt>
                <c:pt idx="54">
                  <c:v>18895.829589078752</c:v>
                </c:pt>
                <c:pt idx="55">
                  <c:v>17642.111464144316</c:v>
                </c:pt>
                <c:pt idx="56">
                  <c:v>17320.141726041216</c:v>
                </c:pt>
                <c:pt idx="57">
                  <c:v>15775.0565966005</c:v>
                </c:pt>
                <c:pt idx="58">
                  <c:v>14649.20720371163</c:v>
                </c:pt>
                <c:pt idx="59">
                  <c:v>13024.690754779293</c:v>
                </c:pt>
                <c:pt idx="60">
                  <c:v>11220.667429534235</c:v>
                </c:pt>
                <c:pt idx="61">
                  <c:v>8722.3658956281997</c:v>
                </c:pt>
                <c:pt idx="62">
                  <c:v>7183.9427163478695</c:v>
                </c:pt>
                <c:pt idx="63">
                  <c:v>6982.8497298706934</c:v>
                </c:pt>
                <c:pt idx="64">
                  <c:v>6292.3424850751944</c:v>
                </c:pt>
                <c:pt idx="65">
                  <c:v>2037.3318186786048</c:v>
                </c:pt>
                <c:pt idx="66">
                  <c:v>15.200426556344627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369.76344492108899</c:v>
                </c:pt>
                <c:pt idx="123">
                  <c:v>3996.3426609777744</c:v>
                </c:pt>
                <c:pt idx="124">
                  <c:v>8366.3887541781805</c:v>
                </c:pt>
                <c:pt idx="125">
                  <c:v>8550.6848701975687</c:v>
                </c:pt>
                <c:pt idx="126">
                  <c:v>10066.43152045273</c:v>
                </c:pt>
                <c:pt idx="127">
                  <c:v>11900.346238399106</c:v>
                </c:pt>
                <c:pt idx="128">
                  <c:v>12016.658378511796</c:v>
                </c:pt>
                <c:pt idx="129">
                  <c:v>13099.854209466526</c:v>
                </c:pt>
                <c:pt idx="130">
                  <c:v>15538.574745532494</c:v>
                </c:pt>
                <c:pt idx="131">
                  <c:v>16030.242963757417</c:v>
                </c:pt>
                <c:pt idx="132">
                  <c:v>16382.137579935254</c:v>
                </c:pt>
                <c:pt idx="133">
                  <c:v>15140.857479071065</c:v>
                </c:pt>
                <c:pt idx="134">
                  <c:v>14795.514011345294</c:v>
                </c:pt>
                <c:pt idx="135">
                  <c:v>13433.472358960535</c:v>
                </c:pt>
                <c:pt idx="136">
                  <c:v>13643.237233824679</c:v>
                </c:pt>
                <c:pt idx="137">
                  <c:v>13063.947742446455</c:v>
                </c:pt>
                <c:pt idx="138">
                  <c:v>9694.4913494491211</c:v>
                </c:pt>
                <c:pt idx="139">
                  <c:v>5387.6116644886515</c:v>
                </c:pt>
                <c:pt idx="140">
                  <c:v>5562.4673062467709</c:v>
                </c:pt>
                <c:pt idx="141">
                  <c:v>3960.6104713577647</c:v>
                </c:pt>
                <c:pt idx="142">
                  <c:v>5128.1404545484784</c:v>
                </c:pt>
                <c:pt idx="143">
                  <c:v>3515.6361087080295</c:v>
                </c:pt>
                <c:pt idx="144">
                  <c:v>1521.4544819433795</c:v>
                </c:pt>
                <c:pt idx="145">
                  <c:v>1515.1346648640028</c:v>
                </c:pt>
                <c:pt idx="146">
                  <c:v>2302.5779231786582</c:v>
                </c:pt>
                <c:pt idx="147">
                  <c:v>4940.3236510415954</c:v>
                </c:pt>
                <c:pt idx="148">
                  <c:v>7178.7977298092446</c:v>
                </c:pt>
                <c:pt idx="149">
                  <c:v>6645.1051659085351</c:v>
                </c:pt>
                <c:pt idx="150">
                  <c:v>5379.686250997961</c:v>
                </c:pt>
                <c:pt idx="151">
                  <c:v>6104.4739267932964</c:v>
                </c:pt>
                <c:pt idx="152">
                  <c:v>7940.0522486665568</c:v>
                </c:pt>
                <c:pt idx="153">
                  <c:v>10807.167225081203</c:v>
                </c:pt>
                <c:pt idx="154">
                  <c:v>11555.543343655972</c:v>
                </c:pt>
                <c:pt idx="155">
                  <c:v>14983.320664798603</c:v>
                </c:pt>
                <c:pt idx="156">
                  <c:v>17338.912711728866</c:v>
                </c:pt>
                <c:pt idx="157">
                  <c:v>21165.496013185359</c:v>
                </c:pt>
                <c:pt idx="158">
                  <c:v>24894.747544018508</c:v>
                </c:pt>
                <c:pt idx="159">
                  <c:v>24306.623691176086</c:v>
                </c:pt>
                <c:pt idx="160">
                  <c:v>25049.005784449644</c:v>
                </c:pt>
                <c:pt idx="161">
                  <c:v>26298.179731367953</c:v>
                </c:pt>
                <c:pt idx="162">
                  <c:v>28366.988335209971</c:v>
                </c:pt>
                <c:pt idx="163">
                  <c:v>27693.925346685617</c:v>
                </c:pt>
                <c:pt idx="164">
                  <c:v>25716.274712505307</c:v>
                </c:pt>
                <c:pt idx="165">
                  <c:v>27139.565125986595</c:v>
                </c:pt>
                <c:pt idx="166">
                  <c:v>25586.211913623902</c:v>
                </c:pt>
                <c:pt idx="167">
                  <c:v>21470.987062867705</c:v>
                </c:pt>
                <c:pt idx="168">
                  <c:v>22440.892712364021</c:v>
                </c:pt>
                <c:pt idx="169">
                  <c:v>22741.77824176896</c:v>
                </c:pt>
                <c:pt idx="170">
                  <c:v>20887.933959432514</c:v>
                </c:pt>
                <c:pt idx="171">
                  <c:v>18612.797024093135</c:v>
                </c:pt>
                <c:pt idx="172">
                  <c:v>18706.529955634687</c:v>
                </c:pt>
                <c:pt idx="173">
                  <c:v>17634.672423614018</c:v>
                </c:pt>
                <c:pt idx="174">
                  <c:v>15812.819785244143</c:v>
                </c:pt>
                <c:pt idx="175">
                  <c:v>15084.1965576496</c:v>
                </c:pt>
                <c:pt idx="176">
                  <c:v>13379.885559330511</c:v>
                </c:pt>
                <c:pt idx="177">
                  <c:v>11267.367988350445</c:v>
                </c:pt>
                <c:pt idx="178">
                  <c:v>9846.3814013096489</c:v>
                </c:pt>
                <c:pt idx="179">
                  <c:v>9435.4143164298875</c:v>
                </c:pt>
                <c:pt idx="180">
                  <c:v>9516.8059283851126</c:v>
                </c:pt>
                <c:pt idx="181">
                  <c:v>9200.418195838869</c:v>
                </c:pt>
                <c:pt idx="182">
                  <c:v>8460.8187531906005</c:v>
                </c:pt>
                <c:pt idx="183">
                  <c:v>8356.4732307850736</c:v>
                </c:pt>
                <c:pt idx="184">
                  <c:v>8508.497648639217</c:v>
                </c:pt>
                <c:pt idx="185">
                  <c:v>5736.804588662344</c:v>
                </c:pt>
                <c:pt idx="186">
                  <c:v>4254.1865885772504</c:v>
                </c:pt>
                <c:pt idx="187">
                  <c:v>2308.5245654555838</c:v>
                </c:pt>
                <c:pt idx="188">
                  <c:v>297.23445744578879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454.25291990919453</c:v>
                </c:pt>
                <c:pt idx="249">
                  <c:v>2412.0501726522539</c:v>
                </c:pt>
                <c:pt idx="250">
                  <c:v>7167.9814772126365</c:v>
                </c:pt>
                <c:pt idx="251">
                  <c:v>10635.650667565889</c:v>
                </c:pt>
                <c:pt idx="252">
                  <c:v>13219.174081797224</c:v>
                </c:pt>
                <c:pt idx="253">
                  <c:v>17623.310678719216</c:v>
                </c:pt>
                <c:pt idx="254">
                  <c:v>20204.715357264009</c:v>
                </c:pt>
                <c:pt idx="255">
                  <c:v>22002.071346294157</c:v>
                </c:pt>
                <c:pt idx="256">
                  <c:v>23341.403851123381</c:v>
                </c:pt>
                <c:pt idx="257">
                  <c:v>24504.554378387944</c:v>
                </c:pt>
                <c:pt idx="258">
                  <c:v>25809.07492362526</c:v>
                </c:pt>
                <c:pt idx="259">
                  <c:v>24245.909176106292</c:v>
                </c:pt>
                <c:pt idx="260">
                  <c:v>23253.287873180252</c:v>
                </c:pt>
                <c:pt idx="261">
                  <c:v>24397.007209697207</c:v>
                </c:pt>
                <c:pt idx="262">
                  <c:v>22456.385750815356</c:v>
                </c:pt>
                <c:pt idx="263">
                  <c:v>22634.761044644914</c:v>
                </c:pt>
                <c:pt idx="264">
                  <c:v>22869.799877155616</c:v>
                </c:pt>
                <c:pt idx="265">
                  <c:v>22775.65659391306</c:v>
                </c:pt>
                <c:pt idx="266">
                  <c:v>20167.004455863709</c:v>
                </c:pt>
                <c:pt idx="267">
                  <c:v>20166.302303977969</c:v>
                </c:pt>
                <c:pt idx="268">
                  <c:v>18961.27774766818</c:v>
                </c:pt>
                <c:pt idx="269">
                  <c:v>15661.422994087276</c:v>
                </c:pt>
                <c:pt idx="270">
                  <c:v>13662.717687284487</c:v>
                </c:pt>
                <c:pt idx="271">
                  <c:v>11278.059482829398</c:v>
                </c:pt>
                <c:pt idx="272">
                  <c:v>5832.9791277090835</c:v>
                </c:pt>
                <c:pt idx="273">
                  <c:v>5148.8199728596946</c:v>
                </c:pt>
                <c:pt idx="274">
                  <c:v>2712.7300521292855</c:v>
                </c:pt>
                <c:pt idx="275">
                  <c:v>1212.7684601464425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2616.5492926818479</c:v>
                </c:pt>
                <c:pt idx="517">
                  <c:v>389.96547684141825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5152.5960401577468</c:v>
                </c:pt>
                <c:pt idx="543">
                  <c:v>10119.576231929143</c:v>
                </c:pt>
                <c:pt idx="544">
                  <c:v>11140.924771447535</c:v>
                </c:pt>
                <c:pt idx="545">
                  <c:v>14504.886632055743</c:v>
                </c:pt>
                <c:pt idx="546">
                  <c:v>19843.54780532424</c:v>
                </c:pt>
                <c:pt idx="547">
                  <c:v>20120.996262540713</c:v>
                </c:pt>
                <c:pt idx="548">
                  <c:v>18990.940572977168</c:v>
                </c:pt>
                <c:pt idx="549">
                  <c:v>12842.00063446591</c:v>
                </c:pt>
                <c:pt idx="550">
                  <c:v>19800.001977559416</c:v>
                </c:pt>
                <c:pt idx="551">
                  <c:v>23464.942681275941</c:v>
                </c:pt>
                <c:pt idx="552">
                  <c:v>24711.772724023165</c:v>
                </c:pt>
                <c:pt idx="553">
                  <c:v>25619.655817319057</c:v>
                </c:pt>
                <c:pt idx="554">
                  <c:v>26022.686697767625</c:v>
                </c:pt>
                <c:pt idx="555">
                  <c:v>26287.052257794818</c:v>
                </c:pt>
                <c:pt idx="556">
                  <c:v>27715.056463728219</c:v>
                </c:pt>
                <c:pt idx="557">
                  <c:v>29186.853444108576</c:v>
                </c:pt>
                <c:pt idx="558">
                  <c:v>30003.209668890493</c:v>
                </c:pt>
                <c:pt idx="559">
                  <c:v>29650.503397107314</c:v>
                </c:pt>
                <c:pt idx="560">
                  <c:v>30759.837547846098</c:v>
                </c:pt>
                <c:pt idx="561">
                  <c:v>31459.48837629542</c:v>
                </c:pt>
                <c:pt idx="562">
                  <c:v>31569.313605218184</c:v>
                </c:pt>
                <c:pt idx="563">
                  <c:v>31090.252971088052</c:v>
                </c:pt>
                <c:pt idx="564">
                  <c:v>31051.60830170647</c:v>
                </c:pt>
                <c:pt idx="565">
                  <c:v>32670.606135889106</c:v>
                </c:pt>
                <c:pt idx="566">
                  <c:v>34733.245489833615</c:v>
                </c:pt>
                <c:pt idx="567">
                  <c:v>35911.938438086901</c:v>
                </c:pt>
                <c:pt idx="568">
                  <c:v>36582.217418085558</c:v>
                </c:pt>
                <c:pt idx="569">
                  <c:v>35973.975089101536</c:v>
                </c:pt>
                <c:pt idx="570">
                  <c:v>37538.473940043405</c:v>
                </c:pt>
                <c:pt idx="571">
                  <c:v>36026.517712614725</c:v>
                </c:pt>
                <c:pt idx="572">
                  <c:v>36816.292449099004</c:v>
                </c:pt>
                <c:pt idx="573">
                  <c:v>36963.838944294213</c:v>
                </c:pt>
                <c:pt idx="574">
                  <c:v>35875.697673279326</c:v>
                </c:pt>
                <c:pt idx="575">
                  <c:v>36261.313264464123</c:v>
                </c:pt>
                <c:pt idx="576">
                  <c:v>39563.681125367344</c:v>
                </c:pt>
                <c:pt idx="577">
                  <c:v>38981.009979545968</c:v>
                </c:pt>
                <c:pt idx="578">
                  <c:v>38850.791493095174</c:v>
                </c:pt>
                <c:pt idx="579">
                  <c:v>38396.251869307845</c:v>
                </c:pt>
                <c:pt idx="580">
                  <c:v>37657.664766316571</c:v>
                </c:pt>
                <c:pt idx="581">
                  <c:v>37183.152396404526</c:v>
                </c:pt>
                <c:pt idx="582">
                  <c:v>37330.97007614671</c:v>
                </c:pt>
                <c:pt idx="583">
                  <c:v>36166.887577511327</c:v>
                </c:pt>
                <c:pt idx="584">
                  <c:v>37738.180736816816</c:v>
                </c:pt>
                <c:pt idx="585">
                  <c:v>37955.576164409438</c:v>
                </c:pt>
                <c:pt idx="586">
                  <c:v>37737.720849032376</c:v>
                </c:pt>
                <c:pt idx="587">
                  <c:v>37245.857782013263</c:v>
                </c:pt>
                <c:pt idx="588">
                  <c:v>37448.430669005436</c:v>
                </c:pt>
                <c:pt idx="589">
                  <c:v>37813.07385225661</c:v>
                </c:pt>
                <c:pt idx="590">
                  <c:v>37930.541192637174</c:v>
                </c:pt>
                <c:pt idx="591">
                  <c:v>38709.114838807247</c:v>
                </c:pt>
                <c:pt idx="592">
                  <c:v>37442.7745696567</c:v>
                </c:pt>
                <c:pt idx="593">
                  <c:v>37210.108235457104</c:v>
                </c:pt>
                <c:pt idx="594">
                  <c:v>37423.014142785825</c:v>
                </c:pt>
                <c:pt idx="595">
                  <c:v>38326.327514314042</c:v>
                </c:pt>
                <c:pt idx="596">
                  <c:v>38985.743621616151</c:v>
                </c:pt>
                <c:pt idx="597">
                  <c:v>38183.817144325083</c:v>
                </c:pt>
                <c:pt idx="598">
                  <c:v>39469.202261429768</c:v>
                </c:pt>
                <c:pt idx="599">
                  <c:v>40123.221971332227</c:v>
                </c:pt>
                <c:pt idx="600">
                  <c:v>39432.053829198056</c:v>
                </c:pt>
                <c:pt idx="601">
                  <c:v>39723.355094637089</c:v>
                </c:pt>
                <c:pt idx="602">
                  <c:v>39843.295267012516</c:v>
                </c:pt>
                <c:pt idx="603">
                  <c:v>40311.412643702162</c:v>
                </c:pt>
                <c:pt idx="604">
                  <c:v>42209.548717778525</c:v>
                </c:pt>
                <c:pt idx="605">
                  <c:v>43009.400382229062</c:v>
                </c:pt>
                <c:pt idx="606">
                  <c:v>43422.825544010186</c:v>
                </c:pt>
                <c:pt idx="607">
                  <c:v>43090.375280624023</c:v>
                </c:pt>
                <c:pt idx="608">
                  <c:v>43875.897660498311</c:v>
                </c:pt>
                <c:pt idx="609">
                  <c:v>43841.172231856202</c:v>
                </c:pt>
                <c:pt idx="610">
                  <c:v>43436.831113043765</c:v>
                </c:pt>
                <c:pt idx="611">
                  <c:v>43468.14155387436</c:v>
                </c:pt>
                <c:pt idx="612">
                  <c:v>42151.228019489943</c:v>
                </c:pt>
                <c:pt idx="613">
                  <c:v>40721.435852613758</c:v>
                </c:pt>
                <c:pt idx="614">
                  <c:v>38534.356667004598</c:v>
                </c:pt>
                <c:pt idx="615">
                  <c:v>36393.954863236118</c:v>
                </c:pt>
                <c:pt idx="616">
                  <c:v>33395.818823197515</c:v>
                </c:pt>
                <c:pt idx="617">
                  <c:v>29835.052547209656</c:v>
                </c:pt>
                <c:pt idx="618">
                  <c:v>27408.216820745198</c:v>
                </c:pt>
                <c:pt idx="619">
                  <c:v>24460.241936059942</c:v>
                </c:pt>
                <c:pt idx="620">
                  <c:v>21885.01496202821</c:v>
                </c:pt>
                <c:pt idx="621">
                  <c:v>19997.8691446587</c:v>
                </c:pt>
                <c:pt idx="622">
                  <c:v>18779.173617535958</c:v>
                </c:pt>
                <c:pt idx="623">
                  <c:v>17218.247482581322</c:v>
                </c:pt>
                <c:pt idx="624">
                  <c:v>16375.105089793709</c:v>
                </c:pt>
                <c:pt idx="625">
                  <c:v>15767.012918547545</c:v>
                </c:pt>
                <c:pt idx="626">
                  <c:v>15819.87142252209</c:v>
                </c:pt>
                <c:pt idx="627">
                  <c:v>15327.514105320946</c:v>
                </c:pt>
                <c:pt idx="628">
                  <c:v>15156.072999763475</c:v>
                </c:pt>
                <c:pt idx="629">
                  <c:v>15387.482491532979</c:v>
                </c:pt>
                <c:pt idx="630">
                  <c:v>16711.245677481362</c:v>
                </c:pt>
                <c:pt idx="631">
                  <c:v>18452.823854704973</c:v>
                </c:pt>
                <c:pt idx="632">
                  <c:v>19763.203906463717</c:v>
                </c:pt>
                <c:pt idx="633">
                  <c:v>22148.255072636657</c:v>
                </c:pt>
                <c:pt idx="634">
                  <c:v>24634.705375951507</c:v>
                </c:pt>
                <c:pt idx="635">
                  <c:v>27200.808395834705</c:v>
                </c:pt>
                <c:pt idx="636">
                  <c:v>30714.566342178983</c:v>
                </c:pt>
                <c:pt idx="637">
                  <c:v>34015.376601982782</c:v>
                </c:pt>
                <c:pt idx="638">
                  <c:v>37726.834821258468</c:v>
                </c:pt>
                <c:pt idx="639">
                  <c:v>41858.484305770093</c:v>
                </c:pt>
                <c:pt idx="640">
                  <c:v>46178.663978855926</c:v>
                </c:pt>
                <c:pt idx="641">
                  <c:v>49174.191537669773</c:v>
                </c:pt>
                <c:pt idx="642">
                  <c:v>51000.071764187</c:v>
                </c:pt>
                <c:pt idx="643">
                  <c:v>52342.826820534254</c:v>
                </c:pt>
                <c:pt idx="644">
                  <c:v>54547.137840089854</c:v>
                </c:pt>
                <c:pt idx="645">
                  <c:v>56105.526270621755</c:v>
                </c:pt>
                <c:pt idx="646">
                  <c:v>56412.64532379272</c:v>
                </c:pt>
                <c:pt idx="647">
                  <c:v>56155.790947844755</c:v>
                </c:pt>
                <c:pt idx="648">
                  <c:v>57511.703603228103</c:v>
                </c:pt>
                <c:pt idx="649">
                  <c:v>58353.347971680734</c:v>
                </c:pt>
                <c:pt idx="650">
                  <c:v>57894.223908891807</c:v>
                </c:pt>
                <c:pt idx="651">
                  <c:v>57874.418691613551</c:v>
                </c:pt>
                <c:pt idx="652">
                  <c:v>58302.302464492612</c:v>
                </c:pt>
                <c:pt idx="653">
                  <c:v>57798.951615180616</c:v>
                </c:pt>
                <c:pt idx="654">
                  <c:v>57482.749014167654</c:v>
                </c:pt>
                <c:pt idx="655">
                  <c:v>57413.217907908314</c:v>
                </c:pt>
                <c:pt idx="656">
                  <c:v>57313.056001941222</c:v>
                </c:pt>
                <c:pt idx="657">
                  <c:v>57138.246128996419</c:v>
                </c:pt>
                <c:pt idx="658">
                  <c:v>57101.229955137504</c:v>
                </c:pt>
                <c:pt idx="659">
                  <c:v>57310.082585678996</c:v>
                </c:pt>
                <c:pt idx="660">
                  <c:v>57261.767987990934</c:v>
                </c:pt>
                <c:pt idx="661">
                  <c:v>57135.819380004381</c:v>
                </c:pt>
                <c:pt idx="662">
                  <c:v>57291.214506605735</c:v>
                </c:pt>
                <c:pt idx="663">
                  <c:v>57132.211751618124</c:v>
                </c:pt>
                <c:pt idx="664">
                  <c:v>58091.194585219724</c:v>
                </c:pt>
                <c:pt idx="665">
                  <c:v>58028.729914183154</c:v>
                </c:pt>
                <c:pt idx="666">
                  <c:v>57623.060395739427</c:v>
                </c:pt>
                <c:pt idx="667">
                  <c:v>56688.742181578986</c:v>
                </c:pt>
                <c:pt idx="668">
                  <c:v>56462.163083299965</c:v>
                </c:pt>
                <c:pt idx="669">
                  <c:v>55709.458770847217</c:v>
                </c:pt>
                <c:pt idx="670">
                  <c:v>55010.11996483519</c:v>
                </c:pt>
                <c:pt idx="671">
                  <c:v>53429.552800011494</c:v>
                </c:pt>
                <c:pt idx="672">
                  <c:v>52063.535897637994</c:v>
                </c:pt>
                <c:pt idx="673">
                  <c:v>51418.054259926575</c:v>
                </c:pt>
                <c:pt idx="674">
                  <c:v>50653.248390999841</c:v>
                </c:pt>
                <c:pt idx="675">
                  <c:v>50016.995761928927</c:v>
                </c:pt>
                <c:pt idx="676">
                  <c:v>49851.779086734365</c:v>
                </c:pt>
                <c:pt idx="677">
                  <c:v>49495.765224388226</c:v>
                </c:pt>
                <c:pt idx="678">
                  <c:v>49490.672874650161</c:v>
                </c:pt>
                <c:pt idx="679">
                  <c:v>49195.651815119003</c:v>
                </c:pt>
                <c:pt idx="680">
                  <c:v>48711.585225271061</c:v>
                </c:pt>
                <c:pt idx="681">
                  <c:v>48672.042471474611</c:v>
                </c:pt>
                <c:pt idx="682">
                  <c:v>48482.656244125697</c:v>
                </c:pt>
                <c:pt idx="683">
                  <c:v>48226.427211271031</c:v>
                </c:pt>
                <c:pt idx="684">
                  <c:v>47266.056208862203</c:v>
                </c:pt>
                <c:pt idx="685">
                  <c:v>47004.720544448268</c:v>
                </c:pt>
                <c:pt idx="686">
                  <c:v>47314.037763000924</c:v>
                </c:pt>
                <c:pt idx="687">
                  <c:v>47313.573588292973</c:v>
                </c:pt>
                <c:pt idx="688">
                  <c:v>47050.89276817425</c:v>
                </c:pt>
                <c:pt idx="689">
                  <c:v>46817.533511060676</c:v>
                </c:pt>
                <c:pt idx="690">
                  <c:v>47110.998994409892</c:v>
                </c:pt>
                <c:pt idx="691">
                  <c:v>47495.051659915895</c:v>
                </c:pt>
                <c:pt idx="692">
                  <c:v>49139.51675382119</c:v>
                </c:pt>
                <c:pt idx="693">
                  <c:v>50052.992383382545</c:v>
                </c:pt>
                <c:pt idx="694">
                  <c:v>50957.386754069012</c:v>
                </c:pt>
                <c:pt idx="695">
                  <c:v>52303.703913610247</c:v>
                </c:pt>
                <c:pt idx="696">
                  <c:v>55780.33813524252</c:v>
                </c:pt>
                <c:pt idx="697">
                  <c:v>58579.458927096101</c:v>
                </c:pt>
                <c:pt idx="698">
                  <c:v>60082.121106425504</c:v>
                </c:pt>
                <c:pt idx="699">
                  <c:v>61234.018203097068</c:v>
                </c:pt>
                <c:pt idx="700">
                  <c:v>62674.764716075755</c:v>
                </c:pt>
                <c:pt idx="701">
                  <c:v>63188.170351903806</c:v>
                </c:pt>
                <c:pt idx="702">
                  <c:v>63978.638007031186</c:v>
                </c:pt>
                <c:pt idx="703">
                  <c:v>63847.512602290342</c:v>
                </c:pt>
                <c:pt idx="704">
                  <c:v>63062.612632598742</c:v>
                </c:pt>
                <c:pt idx="705">
                  <c:v>62635.449526543882</c:v>
                </c:pt>
                <c:pt idx="706">
                  <c:v>61789.832793877635</c:v>
                </c:pt>
                <c:pt idx="707">
                  <c:v>59671.362644251116</c:v>
                </c:pt>
                <c:pt idx="708">
                  <c:v>57881.235554136947</c:v>
                </c:pt>
                <c:pt idx="709">
                  <c:v>53859.977393514579</c:v>
                </c:pt>
                <c:pt idx="710">
                  <c:v>50815.674182355579</c:v>
                </c:pt>
                <c:pt idx="711">
                  <c:v>47045.761598031248</c:v>
                </c:pt>
                <c:pt idx="712">
                  <c:v>43442.655242551875</c:v>
                </c:pt>
                <c:pt idx="713">
                  <c:v>39797.971872330541</c:v>
                </c:pt>
                <c:pt idx="714">
                  <c:v>36543.049290723284</c:v>
                </c:pt>
                <c:pt idx="715">
                  <c:v>34306.741818698312</c:v>
                </c:pt>
                <c:pt idx="716">
                  <c:v>32372.837554576254</c:v>
                </c:pt>
                <c:pt idx="717">
                  <c:v>30621.544484832459</c:v>
                </c:pt>
                <c:pt idx="718">
                  <c:v>28820.93716931191</c:v>
                </c:pt>
                <c:pt idx="719">
                  <c:v>27454.436115224482</c:v>
                </c:pt>
                <c:pt idx="720">
                  <c:v>26489.208806570481</c:v>
                </c:pt>
                <c:pt idx="721">
                  <c:v>25428.847762898826</c:v>
                </c:pt>
                <c:pt idx="722">
                  <c:v>25095.409695862661</c:v>
                </c:pt>
                <c:pt idx="723">
                  <c:v>25073.857483737909</c:v>
                </c:pt>
                <c:pt idx="724">
                  <c:v>25314.500033190241</c:v>
                </c:pt>
                <c:pt idx="725">
                  <c:v>26045.977973783021</c:v>
                </c:pt>
                <c:pt idx="726">
                  <c:v>27505.492263809312</c:v>
                </c:pt>
                <c:pt idx="727">
                  <c:v>29030.580061156805</c:v>
                </c:pt>
                <c:pt idx="728">
                  <c:v>30977.268495943277</c:v>
                </c:pt>
                <c:pt idx="729">
                  <c:v>32881.421619804416</c:v>
                </c:pt>
                <c:pt idx="730">
                  <c:v>35672.647376334942</c:v>
                </c:pt>
                <c:pt idx="731">
                  <c:v>38855.416549769841</c:v>
                </c:pt>
                <c:pt idx="732">
                  <c:v>41955.834625492069</c:v>
                </c:pt>
                <c:pt idx="733">
                  <c:v>45530.890973659276</c:v>
                </c:pt>
                <c:pt idx="734">
                  <c:v>49710.714317961734</c:v>
                </c:pt>
                <c:pt idx="735">
                  <c:v>52336.868537616167</c:v>
                </c:pt>
                <c:pt idx="736">
                  <c:v>56026.300773305091</c:v>
                </c:pt>
                <c:pt idx="737">
                  <c:v>58371.130238261307</c:v>
                </c:pt>
                <c:pt idx="738">
                  <c:v>59741.298295421919</c:v>
                </c:pt>
                <c:pt idx="739">
                  <c:v>61247.066323901658</c:v>
                </c:pt>
                <c:pt idx="740">
                  <c:v>60747.139774888834</c:v>
                </c:pt>
                <c:pt idx="741">
                  <c:v>60730.33257068941</c:v>
                </c:pt>
                <c:pt idx="742">
                  <c:v>59425.058461797773</c:v>
                </c:pt>
                <c:pt idx="743">
                  <c:v>59510.846960605457</c:v>
                </c:pt>
                <c:pt idx="744">
                  <c:v>59480.622050892052</c:v>
                </c:pt>
                <c:pt idx="745">
                  <c:v>58516.76321818665</c:v>
                </c:pt>
                <c:pt idx="746">
                  <c:v>57537.583701157004</c:v>
                </c:pt>
                <c:pt idx="747">
                  <c:v>57545.051121179902</c:v>
                </c:pt>
                <c:pt idx="748">
                  <c:v>59346.458110492858</c:v>
                </c:pt>
                <c:pt idx="749">
                  <c:v>58658.269305015383</c:v>
                </c:pt>
                <c:pt idx="750">
                  <c:v>57347.444836794297</c:v>
                </c:pt>
                <c:pt idx="751">
                  <c:v>57396.478163645894</c:v>
                </c:pt>
                <c:pt idx="752">
                  <c:v>56728.732975228369</c:v>
                </c:pt>
                <c:pt idx="753">
                  <c:v>56104.278048860477</c:v>
                </c:pt>
                <c:pt idx="754">
                  <c:v>55692.853841938246</c:v>
                </c:pt>
                <c:pt idx="755">
                  <c:v>55667.265105906416</c:v>
                </c:pt>
                <c:pt idx="756">
                  <c:v>55272.084112557626</c:v>
                </c:pt>
                <c:pt idx="757">
                  <c:v>54372.772514680335</c:v>
                </c:pt>
                <c:pt idx="758">
                  <c:v>53101.687064118996</c:v>
                </c:pt>
                <c:pt idx="759">
                  <c:v>52188.475611141781</c:v>
                </c:pt>
                <c:pt idx="760">
                  <c:v>51487.840729306037</c:v>
                </c:pt>
                <c:pt idx="761">
                  <c:v>51533.368884588781</c:v>
                </c:pt>
                <c:pt idx="762">
                  <c:v>49826.207835165573</c:v>
                </c:pt>
                <c:pt idx="763">
                  <c:v>48024.273480487122</c:v>
                </c:pt>
                <c:pt idx="764">
                  <c:v>46050.536499616406</c:v>
                </c:pt>
                <c:pt idx="765">
                  <c:v>44337.630964289528</c:v>
                </c:pt>
                <c:pt idx="766">
                  <c:v>44039.280686340811</c:v>
                </c:pt>
                <c:pt idx="767">
                  <c:v>42553.637571244893</c:v>
                </c:pt>
                <c:pt idx="768">
                  <c:v>40824.069493335774</c:v>
                </c:pt>
                <c:pt idx="769">
                  <c:v>39649.197491516206</c:v>
                </c:pt>
                <c:pt idx="770">
                  <c:v>38380.459775720417</c:v>
                </c:pt>
                <c:pt idx="771">
                  <c:v>36937.403775173334</c:v>
                </c:pt>
                <c:pt idx="772">
                  <c:v>35712.938189630935</c:v>
                </c:pt>
                <c:pt idx="773">
                  <c:v>34069.478598957867</c:v>
                </c:pt>
                <c:pt idx="774">
                  <c:v>33301.286051008312</c:v>
                </c:pt>
                <c:pt idx="775">
                  <c:v>33009.349776620831</c:v>
                </c:pt>
                <c:pt idx="776">
                  <c:v>33126.576096576762</c:v>
                </c:pt>
                <c:pt idx="777">
                  <c:v>32819.919569864069</c:v>
                </c:pt>
                <c:pt idx="778">
                  <c:v>32880.482427740295</c:v>
                </c:pt>
                <c:pt idx="779">
                  <c:v>32366.072964187006</c:v>
                </c:pt>
                <c:pt idx="780">
                  <c:v>31944.918485394359</c:v>
                </c:pt>
                <c:pt idx="781">
                  <c:v>31965.744806184652</c:v>
                </c:pt>
                <c:pt idx="782">
                  <c:v>31919.862900937114</c:v>
                </c:pt>
                <c:pt idx="783">
                  <c:v>31688.798848802049</c:v>
                </c:pt>
                <c:pt idx="784">
                  <c:v>30922.858734029141</c:v>
                </c:pt>
                <c:pt idx="785">
                  <c:v>31772.842410212175</c:v>
                </c:pt>
                <c:pt idx="786">
                  <c:v>32436.85987445341</c:v>
                </c:pt>
                <c:pt idx="787">
                  <c:v>33473.819477985468</c:v>
                </c:pt>
                <c:pt idx="788">
                  <c:v>34251.271987945176</c:v>
                </c:pt>
                <c:pt idx="789">
                  <c:v>35195.243861586954</c:v>
                </c:pt>
                <c:pt idx="790">
                  <c:v>35865.638511736281</c:v>
                </c:pt>
                <c:pt idx="791">
                  <c:v>37146.789167360876</c:v>
                </c:pt>
                <c:pt idx="792">
                  <c:v>40244.951635488724</c:v>
                </c:pt>
                <c:pt idx="793">
                  <c:v>41977.47364394032</c:v>
                </c:pt>
                <c:pt idx="794">
                  <c:v>43464.308203331253</c:v>
                </c:pt>
                <c:pt idx="795">
                  <c:v>46204.766722618828</c:v>
                </c:pt>
                <c:pt idx="796">
                  <c:v>48149.046978576393</c:v>
                </c:pt>
                <c:pt idx="797">
                  <c:v>50187.803787885299</c:v>
                </c:pt>
                <c:pt idx="798">
                  <c:v>51514.665834185871</c:v>
                </c:pt>
                <c:pt idx="799">
                  <c:v>52208.500184012075</c:v>
                </c:pt>
                <c:pt idx="800">
                  <c:v>53275.466518993206</c:v>
                </c:pt>
                <c:pt idx="801">
                  <c:v>53671.664504833643</c:v>
                </c:pt>
                <c:pt idx="802">
                  <c:v>53637.733164901889</c:v>
                </c:pt>
                <c:pt idx="803">
                  <c:v>52811.643618287162</c:v>
                </c:pt>
                <c:pt idx="804">
                  <c:v>52894.587826294955</c:v>
                </c:pt>
                <c:pt idx="805">
                  <c:v>51233.904678434301</c:v>
                </c:pt>
                <c:pt idx="806">
                  <c:v>49137.535488623435</c:v>
                </c:pt>
                <c:pt idx="807">
                  <c:v>46664.517511055361</c:v>
                </c:pt>
                <c:pt idx="808">
                  <c:v>44342.78862322506</c:v>
                </c:pt>
                <c:pt idx="809">
                  <c:v>41679.724758023985</c:v>
                </c:pt>
                <c:pt idx="810">
                  <c:v>39105.526148889825</c:v>
                </c:pt>
                <c:pt idx="811">
                  <c:v>36668.109332883221</c:v>
                </c:pt>
                <c:pt idx="812">
                  <c:v>34225.779763122184</c:v>
                </c:pt>
                <c:pt idx="813">
                  <c:v>31865.709504052837</c:v>
                </c:pt>
                <c:pt idx="814">
                  <c:v>29216.396683910178</c:v>
                </c:pt>
                <c:pt idx="815">
                  <c:v>27486.148795121582</c:v>
                </c:pt>
                <c:pt idx="816">
                  <c:v>25565.991831699161</c:v>
                </c:pt>
                <c:pt idx="817">
                  <c:v>23491.252070732316</c:v>
                </c:pt>
                <c:pt idx="818">
                  <c:v>22969.226964279733</c:v>
                </c:pt>
                <c:pt idx="819">
                  <c:v>21624.269169023151</c:v>
                </c:pt>
                <c:pt idx="820">
                  <c:v>21370.006823255961</c:v>
                </c:pt>
                <c:pt idx="821">
                  <c:v>21664.803988701809</c:v>
                </c:pt>
                <c:pt idx="822">
                  <c:v>22739.056356858491</c:v>
                </c:pt>
                <c:pt idx="823">
                  <c:v>23907.697981123045</c:v>
                </c:pt>
                <c:pt idx="824">
                  <c:v>26969.079555046566</c:v>
                </c:pt>
                <c:pt idx="825">
                  <c:v>29952.996402242792</c:v>
                </c:pt>
                <c:pt idx="826">
                  <c:v>33195.391609672624</c:v>
                </c:pt>
                <c:pt idx="827">
                  <c:v>37086.145696918284</c:v>
                </c:pt>
                <c:pt idx="828">
                  <c:v>39527.38638112913</c:v>
                </c:pt>
                <c:pt idx="829">
                  <c:v>43075.855993802543</c:v>
                </c:pt>
                <c:pt idx="830">
                  <c:v>47208.069207455264</c:v>
                </c:pt>
                <c:pt idx="831">
                  <c:v>49455.771714838607</c:v>
                </c:pt>
                <c:pt idx="832">
                  <c:v>51921.989734717194</c:v>
                </c:pt>
                <c:pt idx="833">
                  <c:v>54453.864872405291</c:v>
                </c:pt>
                <c:pt idx="834">
                  <c:v>55676.42640822065</c:v>
                </c:pt>
                <c:pt idx="835">
                  <c:v>56787.692979986728</c:v>
                </c:pt>
                <c:pt idx="836">
                  <c:v>56252.116305707365</c:v>
                </c:pt>
                <c:pt idx="837">
                  <c:v>56638.151735822437</c:v>
                </c:pt>
                <c:pt idx="838">
                  <c:v>56151.60547127419</c:v>
                </c:pt>
                <c:pt idx="839">
                  <c:v>55035.828212217893</c:v>
                </c:pt>
                <c:pt idx="840">
                  <c:v>54857.305072659961</c:v>
                </c:pt>
                <c:pt idx="841">
                  <c:v>55848.171901863236</c:v>
                </c:pt>
                <c:pt idx="842">
                  <c:v>55286.609855164039</c:v>
                </c:pt>
                <c:pt idx="843">
                  <c:v>55138.414729117183</c:v>
                </c:pt>
                <c:pt idx="844">
                  <c:v>55332.697501017334</c:v>
                </c:pt>
                <c:pt idx="845">
                  <c:v>54257.222088955743</c:v>
                </c:pt>
                <c:pt idx="846">
                  <c:v>51679.769279664251</c:v>
                </c:pt>
                <c:pt idx="847">
                  <c:v>49944.047470275204</c:v>
                </c:pt>
                <c:pt idx="848">
                  <c:v>48765.280707664504</c:v>
                </c:pt>
                <c:pt idx="849">
                  <c:v>46853.460401805001</c:v>
                </c:pt>
                <c:pt idx="850">
                  <c:v>44027.940524555226</c:v>
                </c:pt>
                <c:pt idx="851">
                  <c:v>42405.568786020274</c:v>
                </c:pt>
                <c:pt idx="852">
                  <c:v>41490.100382000506</c:v>
                </c:pt>
                <c:pt idx="853">
                  <c:v>41960.743125156987</c:v>
                </c:pt>
                <c:pt idx="854">
                  <c:v>41713.932472789355</c:v>
                </c:pt>
                <c:pt idx="855">
                  <c:v>42072.351923967435</c:v>
                </c:pt>
                <c:pt idx="856">
                  <c:v>39976.734125991825</c:v>
                </c:pt>
                <c:pt idx="857">
                  <c:v>39604.779220150573</c:v>
                </c:pt>
                <c:pt idx="858">
                  <c:v>36675.080346256342</c:v>
                </c:pt>
                <c:pt idx="859">
                  <c:v>31782.057179678843</c:v>
                </c:pt>
                <c:pt idx="860">
                  <c:v>31304.517586142698</c:v>
                </c:pt>
                <c:pt idx="861">
                  <c:v>30339.04145978923</c:v>
                </c:pt>
                <c:pt idx="862">
                  <c:v>30609.514354281659</c:v>
                </c:pt>
                <c:pt idx="863">
                  <c:v>29584.935121718925</c:v>
                </c:pt>
                <c:pt idx="864">
                  <c:v>27809.241275490298</c:v>
                </c:pt>
                <c:pt idx="865">
                  <c:v>27673.881692494466</c:v>
                </c:pt>
                <c:pt idx="866">
                  <c:v>27335.544726311346</c:v>
                </c:pt>
                <c:pt idx="867">
                  <c:v>25832.22458430492</c:v>
                </c:pt>
                <c:pt idx="868">
                  <c:v>24636.319623497529</c:v>
                </c:pt>
                <c:pt idx="869">
                  <c:v>24679.470119133421</c:v>
                </c:pt>
                <c:pt idx="870">
                  <c:v>22423.842793044241</c:v>
                </c:pt>
                <c:pt idx="871">
                  <c:v>19504.667919981217</c:v>
                </c:pt>
                <c:pt idx="872">
                  <c:v>18824.042396852034</c:v>
                </c:pt>
                <c:pt idx="873">
                  <c:v>18391.321995755745</c:v>
                </c:pt>
                <c:pt idx="874">
                  <c:v>18266.363994984302</c:v>
                </c:pt>
                <c:pt idx="875">
                  <c:v>18357.814208225896</c:v>
                </c:pt>
                <c:pt idx="876">
                  <c:v>18535.231821711161</c:v>
                </c:pt>
                <c:pt idx="877">
                  <c:v>17955.172434576856</c:v>
                </c:pt>
                <c:pt idx="878">
                  <c:v>17312.695176237616</c:v>
                </c:pt>
                <c:pt idx="879">
                  <c:v>16454.780796466359</c:v>
                </c:pt>
                <c:pt idx="880">
                  <c:v>13152.190261613236</c:v>
                </c:pt>
                <c:pt idx="881">
                  <c:v>9621.6639929657231</c:v>
                </c:pt>
                <c:pt idx="882">
                  <c:v>8808.5653755242874</c:v>
                </c:pt>
                <c:pt idx="883">
                  <c:v>8277.3223484129121</c:v>
                </c:pt>
                <c:pt idx="884">
                  <c:v>9426.9223178497268</c:v>
                </c:pt>
                <c:pt idx="885">
                  <c:v>13795.659622094769</c:v>
                </c:pt>
                <c:pt idx="886">
                  <c:v>14140.527308768542</c:v>
                </c:pt>
                <c:pt idx="887">
                  <c:v>13602.217332353437</c:v>
                </c:pt>
                <c:pt idx="888">
                  <c:v>16640.906362283105</c:v>
                </c:pt>
                <c:pt idx="889">
                  <c:v>17861.556354351356</c:v>
                </c:pt>
                <c:pt idx="890">
                  <c:v>19133.795608882254</c:v>
                </c:pt>
                <c:pt idx="891">
                  <c:v>17942.893996801886</c:v>
                </c:pt>
                <c:pt idx="892">
                  <c:v>16739.691847061516</c:v>
                </c:pt>
                <c:pt idx="893">
                  <c:v>17920.851764810956</c:v>
                </c:pt>
                <c:pt idx="894">
                  <c:v>18509.866788107465</c:v>
                </c:pt>
                <c:pt idx="895">
                  <c:v>18332.099918696054</c:v>
                </c:pt>
                <c:pt idx="896">
                  <c:v>17454.428012247721</c:v>
                </c:pt>
                <c:pt idx="897">
                  <c:v>15587.737591018678</c:v>
                </c:pt>
                <c:pt idx="898">
                  <c:v>11422.886031606964</c:v>
                </c:pt>
                <c:pt idx="899">
                  <c:v>6485.07075607148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1912.8956372343</c:v>
                </c:pt>
                <c:pt idx="985">
                  <c:v>196.14694532300192</c:v>
                </c:pt>
                <c:pt idx="986">
                  <c:v>2201.5461448215356</c:v>
                </c:pt>
                <c:pt idx="987">
                  <c:v>4580.6355807025102</c:v>
                </c:pt>
                <c:pt idx="988">
                  <c:v>5212.3331717253459</c:v>
                </c:pt>
                <c:pt idx="989">
                  <c:v>3163.4803447330341</c:v>
                </c:pt>
                <c:pt idx="990">
                  <c:v>2028.1464469268806</c:v>
                </c:pt>
                <c:pt idx="991">
                  <c:v>1246.7400514244816</c:v>
                </c:pt>
                <c:pt idx="992">
                  <c:v>3943.6943179698865</c:v>
                </c:pt>
                <c:pt idx="993">
                  <c:v>3556.0725142755027</c:v>
                </c:pt>
                <c:pt idx="994">
                  <c:v>4367.4184589595825</c:v>
                </c:pt>
                <c:pt idx="995">
                  <c:v>4364.7911441354727</c:v>
                </c:pt>
                <c:pt idx="996">
                  <c:v>5474.8117139878013</c:v>
                </c:pt>
                <c:pt idx="997">
                  <c:v>3465.2639034202439</c:v>
                </c:pt>
                <c:pt idx="998">
                  <c:v>0</c:v>
                </c:pt>
                <c:pt idx="999">
                  <c:v>936.77819926344182</c:v>
                </c:pt>
                <c:pt idx="1000">
                  <c:v>1056.052919882175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2627.6905199694452</c:v>
                </c:pt>
                <c:pt idx="1119">
                  <c:v>4010.2775075918912</c:v>
                </c:pt>
                <c:pt idx="1120">
                  <c:v>2861.3847727014672</c:v>
                </c:pt>
                <c:pt idx="1121">
                  <c:v>4010.5791321712813</c:v>
                </c:pt>
                <c:pt idx="1122">
                  <c:v>5054.9802900696704</c:v>
                </c:pt>
                <c:pt idx="1123">
                  <c:v>6791.9563011629134</c:v>
                </c:pt>
                <c:pt idx="1124">
                  <c:v>6263.2355232181217</c:v>
                </c:pt>
                <c:pt idx="1125">
                  <c:v>6303.0050781720574</c:v>
                </c:pt>
                <c:pt idx="1126">
                  <c:v>7358.7933165380828</c:v>
                </c:pt>
                <c:pt idx="1127">
                  <c:v>7041.4341682431505</c:v>
                </c:pt>
                <c:pt idx="1128">
                  <c:v>8566.8460310681094</c:v>
                </c:pt>
                <c:pt idx="1129">
                  <c:v>7804.3808262771254</c:v>
                </c:pt>
                <c:pt idx="1130">
                  <c:v>5702.2560345693473</c:v>
                </c:pt>
                <c:pt idx="1131">
                  <c:v>3690.3997000860122</c:v>
                </c:pt>
                <c:pt idx="1132">
                  <c:v>3170.4163814256576</c:v>
                </c:pt>
                <c:pt idx="1133">
                  <c:v>2948.7560904340935</c:v>
                </c:pt>
                <c:pt idx="1134">
                  <c:v>3303.9877888393262</c:v>
                </c:pt>
                <c:pt idx="1135">
                  <c:v>4637.1243176843564</c:v>
                </c:pt>
                <c:pt idx="1136">
                  <c:v>3612.0760262490962</c:v>
                </c:pt>
                <c:pt idx="1137">
                  <c:v>3184.7880454102069</c:v>
                </c:pt>
                <c:pt idx="1138">
                  <c:v>0</c:v>
                </c:pt>
                <c:pt idx="1139">
                  <c:v>1848.8834130435998</c:v>
                </c:pt>
                <c:pt idx="1140">
                  <c:v>0</c:v>
                </c:pt>
                <c:pt idx="1141">
                  <c:v>2198.2316354800423</c:v>
                </c:pt>
                <c:pt idx="1142">
                  <c:v>3301.0717111570352</c:v>
                </c:pt>
                <c:pt idx="1143">
                  <c:v>4738.6063317214057</c:v>
                </c:pt>
                <c:pt idx="1144">
                  <c:v>1647.3351026299058</c:v>
                </c:pt>
                <c:pt idx="1145">
                  <c:v>583.56935441945791</c:v>
                </c:pt>
                <c:pt idx="1146">
                  <c:v>4779.5840972797159</c:v>
                </c:pt>
                <c:pt idx="1147">
                  <c:v>5567.9742267972624</c:v>
                </c:pt>
                <c:pt idx="1148">
                  <c:v>4562.5602509893224</c:v>
                </c:pt>
                <c:pt idx="1149">
                  <c:v>2497.0222987601437</c:v>
                </c:pt>
                <c:pt idx="1150">
                  <c:v>2381.0297715712763</c:v>
                </c:pt>
                <c:pt idx="1151">
                  <c:v>4027.1529556797686</c:v>
                </c:pt>
                <c:pt idx="1152">
                  <c:v>2767.8144237943711</c:v>
                </c:pt>
                <c:pt idx="1153">
                  <c:v>4774.6353525146405</c:v>
                </c:pt>
                <c:pt idx="1154">
                  <c:v>4246.3536845925255</c:v>
                </c:pt>
                <c:pt idx="1155">
                  <c:v>4626.5203379539444</c:v>
                </c:pt>
                <c:pt idx="1156">
                  <c:v>4622.2221359043542</c:v>
                </c:pt>
                <c:pt idx="1157">
                  <c:v>1163.1568663891521</c:v>
                </c:pt>
                <c:pt idx="1158">
                  <c:v>0</c:v>
                </c:pt>
                <c:pt idx="1159">
                  <c:v>0</c:v>
                </c:pt>
                <c:pt idx="1160">
                  <c:v>607.08157433181714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615.22266222986252</c:v>
                </c:pt>
                <c:pt idx="1368">
                  <c:v>1980.4332436620534</c:v>
                </c:pt>
                <c:pt idx="1369">
                  <c:v>5124.1704471314115</c:v>
                </c:pt>
                <c:pt idx="1370">
                  <c:v>14552.15377097589</c:v>
                </c:pt>
                <c:pt idx="1371">
                  <c:v>17949.194830425557</c:v>
                </c:pt>
                <c:pt idx="1372">
                  <c:v>20572.938434686395</c:v>
                </c:pt>
                <c:pt idx="1373">
                  <c:v>22486.753922811626</c:v>
                </c:pt>
                <c:pt idx="1374">
                  <c:v>22050.985142560148</c:v>
                </c:pt>
                <c:pt idx="1375">
                  <c:v>27703.635789456257</c:v>
                </c:pt>
                <c:pt idx="1376">
                  <c:v>25751.511440994062</c:v>
                </c:pt>
                <c:pt idx="1377">
                  <c:v>27507.389460812454</c:v>
                </c:pt>
                <c:pt idx="1378">
                  <c:v>31109.591650063434</c:v>
                </c:pt>
                <c:pt idx="1379">
                  <c:v>32273.979198482077</c:v>
                </c:pt>
                <c:pt idx="1380">
                  <c:v>29446.786481199728</c:v>
                </c:pt>
                <c:pt idx="1381">
                  <c:v>28714.078325543705</c:v>
                </c:pt>
                <c:pt idx="1382">
                  <c:v>30320.934869948811</c:v>
                </c:pt>
                <c:pt idx="1383">
                  <c:v>26256.571599877636</c:v>
                </c:pt>
                <c:pt idx="1384">
                  <c:v>24627.296313493585</c:v>
                </c:pt>
                <c:pt idx="1385">
                  <c:v>24760.278675595793</c:v>
                </c:pt>
                <c:pt idx="1386">
                  <c:v>24338.119891445655</c:v>
                </c:pt>
                <c:pt idx="1387">
                  <c:v>24553.974388954255</c:v>
                </c:pt>
                <c:pt idx="1388">
                  <c:v>24503.844500340532</c:v>
                </c:pt>
                <c:pt idx="1389">
                  <c:v>21364.867467491582</c:v>
                </c:pt>
                <c:pt idx="1390">
                  <c:v>22313.557584170478</c:v>
                </c:pt>
                <c:pt idx="1391">
                  <c:v>21644.624276581064</c:v>
                </c:pt>
                <c:pt idx="1392">
                  <c:v>23749.098595850381</c:v>
                </c:pt>
                <c:pt idx="1393">
                  <c:v>23886.255222950756</c:v>
                </c:pt>
                <c:pt idx="1394">
                  <c:v>23862.119469244171</c:v>
                </c:pt>
                <c:pt idx="1395">
                  <c:v>15241.772599553755</c:v>
                </c:pt>
                <c:pt idx="1396">
                  <c:v>13864.769857897896</c:v>
                </c:pt>
                <c:pt idx="1397">
                  <c:v>20247.203284479663</c:v>
                </c:pt>
                <c:pt idx="1398">
                  <c:v>27589.849392139215</c:v>
                </c:pt>
                <c:pt idx="1399">
                  <c:v>27005.077165862145</c:v>
                </c:pt>
                <c:pt idx="1400">
                  <c:v>29041.388014785385</c:v>
                </c:pt>
                <c:pt idx="1401">
                  <c:v>28133.615045403676</c:v>
                </c:pt>
                <c:pt idx="1402">
                  <c:v>28546.590810162579</c:v>
                </c:pt>
                <c:pt idx="1403">
                  <c:v>31102.665637390262</c:v>
                </c:pt>
                <c:pt idx="1404">
                  <c:v>33819.389253672416</c:v>
                </c:pt>
                <c:pt idx="1405">
                  <c:v>35132.483502863186</c:v>
                </c:pt>
                <c:pt idx="1406">
                  <c:v>33315.687755486244</c:v>
                </c:pt>
                <c:pt idx="1407">
                  <c:v>34818.755904244237</c:v>
                </c:pt>
                <c:pt idx="1408">
                  <c:v>31640.375187713067</c:v>
                </c:pt>
                <c:pt idx="1409">
                  <c:v>37112.253983903924</c:v>
                </c:pt>
                <c:pt idx="1410">
                  <c:v>33390.822477078043</c:v>
                </c:pt>
                <c:pt idx="1411">
                  <c:v>36353.72560563482</c:v>
                </c:pt>
                <c:pt idx="1412">
                  <c:v>41815.802375305466</c:v>
                </c:pt>
                <c:pt idx="1413">
                  <c:v>40826.991454507297</c:v>
                </c:pt>
                <c:pt idx="1414">
                  <c:v>39759.284372365197</c:v>
                </c:pt>
                <c:pt idx="1415">
                  <c:v>36149.835246144292</c:v>
                </c:pt>
                <c:pt idx="1416">
                  <c:v>43929.213678578046</c:v>
                </c:pt>
                <c:pt idx="1417">
                  <c:v>38734.61518370259</c:v>
                </c:pt>
                <c:pt idx="1418">
                  <c:v>40809.954080995012</c:v>
                </c:pt>
                <c:pt idx="1419">
                  <c:v>45901.568031623559</c:v>
                </c:pt>
                <c:pt idx="1420">
                  <c:v>44413.623147391343</c:v>
                </c:pt>
                <c:pt idx="1421">
                  <c:v>34862.789193858582</c:v>
                </c:pt>
                <c:pt idx="1422">
                  <c:v>35651.856715879141</c:v>
                </c:pt>
                <c:pt idx="1423">
                  <c:v>39809.010541155949</c:v>
                </c:pt>
                <c:pt idx="1424">
                  <c:v>40270.134605174833</c:v>
                </c:pt>
                <c:pt idx="1425">
                  <c:v>42695.463304091754</c:v>
                </c:pt>
                <c:pt idx="1426">
                  <c:v>44246.472337706611</c:v>
                </c:pt>
                <c:pt idx="1427">
                  <c:v>42499.102633960501</c:v>
                </c:pt>
                <c:pt idx="1428">
                  <c:v>34230.720170194087</c:v>
                </c:pt>
                <c:pt idx="1429">
                  <c:v>33525.222795210575</c:v>
                </c:pt>
                <c:pt idx="1430">
                  <c:v>33787.149369863255</c:v>
                </c:pt>
                <c:pt idx="1431">
                  <c:v>38384.182589960161</c:v>
                </c:pt>
                <c:pt idx="1432">
                  <c:v>39407.527589539925</c:v>
                </c:pt>
                <c:pt idx="1433">
                  <c:v>37306.131097292811</c:v>
                </c:pt>
                <c:pt idx="1434">
                  <c:v>33438.56528598877</c:v>
                </c:pt>
                <c:pt idx="1435">
                  <c:v>32094.842160001572</c:v>
                </c:pt>
                <c:pt idx="1436">
                  <c:v>29327.100787743475</c:v>
                </c:pt>
                <c:pt idx="1437">
                  <c:v>28700.392094977717</c:v>
                </c:pt>
                <c:pt idx="1438">
                  <c:v>26212.131549928148</c:v>
                </c:pt>
                <c:pt idx="1439">
                  <c:v>21160.586008850099</c:v>
                </c:pt>
                <c:pt idx="1440">
                  <c:v>21429.805834418024</c:v>
                </c:pt>
                <c:pt idx="1441">
                  <c:v>23727.037603025427</c:v>
                </c:pt>
                <c:pt idx="1442">
                  <c:v>18318.724018842557</c:v>
                </c:pt>
                <c:pt idx="1443">
                  <c:v>18170.616146945489</c:v>
                </c:pt>
                <c:pt idx="1444">
                  <c:v>19458.170325462215</c:v>
                </c:pt>
                <c:pt idx="1445">
                  <c:v>18605.404644069702</c:v>
                </c:pt>
                <c:pt idx="1446">
                  <c:v>15461.526553030395</c:v>
                </c:pt>
                <c:pt idx="1447">
                  <c:v>15894.98806512691</c:v>
                </c:pt>
                <c:pt idx="1448">
                  <c:v>12423.873829185481</c:v>
                </c:pt>
                <c:pt idx="1449">
                  <c:v>17561.970715002921</c:v>
                </c:pt>
                <c:pt idx="1450">
                  <c:v>18281.488902595822</c:v>
                </c:pt>
                <c:pt idx="1451">
                  <c:v>19187.3145325722</c:v>
                </c:pt>
                <c:pt idx="1452">
                  <c:v>16497.086169191705</c:v>
                </c:pt>
                <c:pt idx="1453">
                  <c:v>16149.447704819824</c:v>
                </c:pt>
                <c:pt idx="1454">
                  <c:v>12832.711421956161</c:v>
                </c:pt>
                <c:pt idx="1455">
                  <c:v>13005.924323198189</c:v>
                </c:pt>
                <c:pt idx="1456">
                  <c:v>19285.203072605458</c:v>
                </c:pt>
                <c:pt idx="1457">
                  <c:v>13445.987275395768</c:v>
                </c:pt>
                <c:pt idx="1458">
                  <c:v>13239.670187969881</c:v>
                </c:pt>
                <c:pt idx="1459">
                  <c:v>18240.356417808696</c:v>
                </c:pt>
                <c:pt idx="1460">
                  <c:v>21083.797578259881</c:v>
                </c:pt>
                <c:pt idx="1461">
                  <c:v>21471.665426874817</c:v>
                </c:pt>
                <c:pt idx="1462">
                  <c:v>22892.894894147721</c:v>
                </c:pt>
                <c:pt idx="1463">
                  <c:v>24703.888767559627</c:v>
                </c:pt>
                <c:pt idx="1464">
                  <c:v>23199.542732739828</c:v>
                </c:pt>
                <c:pt idx="1465">
                  <c:v>25174.2419189227</c:v>
                </c:pt>
                <c:pt idx="1466">
                  <c:v>28991.057884468679</c:v>
                </c:pt>
                <c:pt idx="1467">
                  <c:v>36154.562765084964</c:v>
                </c:pt>
                <c:pt idx="1468">
                  <c:v>41830.815028559657</c:v>
                </c:pt>
                <c:pt idx="1469">
                  <c:v>44383.370140813575</c:v>
                </c:pt>
                <c:pt idx="1470">
                  <c:v>44307.544844699893</c:v>
                </c:pt>
                <c:pt idx="1471">
                  <c:v>42842.358720696197</c:v>
                </c:pt>
                <c:pt idx="1472">
                  <c:v>46171.570558816849</c:v>
                </c:pt>
                <c:pt idx="1473">
                  <c:v>47570.268900901508</c:v>
                </c:pt>
                <c:pt idx="1474">
                  <c:v>50952.567012274441</c:v>
                </c:pt>
                <c:pt idx="1475">
                  <c:v>52514.616607311626</c:v>
                </c:pt>
                <c:pt idx="1476">
                  <c:v>52283.682727248342</c:v>
                </c:pt>
                <c:pt idx="1477">
                  <c:v>52211.383564557371</c:v>
                </c:pt>
                <c:pt idx="1478">
                  <c:v>51061.249745843677</c:v>
                </c:pt>
                <c:pt idx="1479">
                  <c:v>48769.462536103369</c:v>
                </c:pt>
                <c:pt idx="1480">
                  <c:v>49837.993281519717</c:v>
                </c:pt>
                <c:pt idx="1481">
                  <c:v>47623.576476263181</c:v>
                </c:pt>
                <c:pt idx="1482">
                  <c:v>51161.010812458459</c:v>
                </c:pt>
                <c:pt idx="1483">
                  <c:v>52690.012377199317</c:v>
                </c:pt>
                <c:pt idx="1484">
                  <c:v>53170.254907311595</c:v>
                </c:pt>
                <c:pt idx="1485">
                  <c:v>50996.14909522816</c:v>
                </c:pt>
                <c:pt idx="1486">
                  <c:v>50776.330310241043</c:v>
                </c:pt>
                <c:pt idx="1487">
                  <c:v>51821.095386368208</c:v>
                </c:pt>
                <c:pt idx="1488">
                  <c:v>51387.593569142438</c:v>
                </c:pt>
                <c:pt idx="1489">
                  <c:v>50024.357972042613</c:v>
                </c:pt>
                <c:pt idx="1490">
                  <c:v>50400.265823643174</c:v>
                </c:pt>
                <c:pt idx="1491">
                  <c:v>50932.209217542288</c:v>
                </c:pt>
                <c:pt idx="1492">
                  <c:v>51652.817713933982</c:v>
                </c:pt>
                <c:pt idx="1493">
                  <c:v>51202.23129729944</c:v>
                </c:pt>
                <c:pt idx="1494">
                  <c:v>52068.990419530994</c:v>
                </c:pt>
                <c:pt idx="1495">
                  <c:v>53671.378132402948</c:v>
                </c:pt>
                <c:pt idx="1496">
                  <c:v>54614.983517725617</c:v>
                </c:pt>
                <c:pt idx="1497">
                  <c:v>56003.29995552302</c:v>
                </c:pt>
                <c:pt idx="1498">
                  <c:v>58490.360087837384</c:v>
                </c:pt>
                <c:pt idx="1499">
                  <c:v>60003.970498609997</c:v>
                </c:pt>
                <c:pt idx="1500">
                  <c:v>62229.057779553084</c:v>
                </c:pt>
                <c:pt idx="1501">
                  <c:v>64237.054405756629</c:v>
                </c:pt>
                <c:pt idx="1502">
                  <c:v>65343.881428546432</c:v>
                </c:pt>
                <c:pt idx="1503">
                  <c:v>66493.070534870509</c:v>
                </c:pt>
                <c:pt idx="1504">
                  <c:v>67918.137358778884</c:v>
                </c:pt>
                <c:pt idx="1505">
                  <c:v>69236.934726097621</c:v>
                </c:pt>
                <c:pt idx="1506">
                  <c:v>70398.038315636659</c:v>
                </c:pt>
                <c:pt idx="1507">
                  <c:v>71336.169526019003</c:v>
                </c:pt>
                <c:pt idx="1508">
                  <c:v>69882.66567844995</c:v>
                </c:pt>
                <c:pt idx="1509">
                  <c:v>70387.621270998105</c:v>
                </c:pt>
                <c:pt idx="1510">
                  <c:v>71507.496936102514</c:v>
                </c:pt>
                <c:pt idx="1511">
                  <c:v>71521.921530425971</c:v>
                </c:pt>
                <c:pt idx="1512">
                  <c:v>71941.077442241425</c:v>
                </c:pt>
                <c:pt idx="1513">
                  <c:v>72201.686100280684</c:v>
                </c:pt>
                <c:pt idx="1514">
                  <c:v>72421.597525528079</c:v>
                </c:pt>
                <c:pt idx="1515">
                  <c:v>72772.427680108973</c:v>
                </c:pt>
                <c:pt idx="1516">
                  <c:v>73186.632151909347</c:v>
                </c:pt>
                <c:pt idx="1517">
                  <c:v>72743.798391556338</c:v>
                </c:pt>
                <c:pt idx="1518">
                  <c:v>72737.48523512503</c:v>
                </c:pt>
                <c:pt idx="1519">
                  <c:v>72055.643567592619</c:v>
                </c:pt>
                <c:pt idx="1520">
                  <c:v>70977.195017683684</c:v>
                </c:pt>
                <c:pt idx="1521">
                  <c:v>70067.499686404772</c:v>
                </c:pt>
                <c:pt idx="1522">
                  <c:v>69386.303916239005</c:v>
                </c:pt>
                <c:pt idx="1523">
                  <c:v>68099.726620077141</c:v>
                </c:pt>
                <c:pt idx="1524">
                  <c:v>65877.816965667138</c:v>
                </c:pt>
                <c:pt idx="1525">
                  <c:v>65470.209386307855</c:v>
                </c:pt>
                <c:pt idx="1526">
                  <c:v>64331.777612138227</c:v>
                </c:pt>
                <c:pt idx="1527">
                  <c:v>63711.513285311594</c:v>
                </c:pt>
                <c:pt idx="1528">
                  <c:v>64250.542390124501</c:v>
                </c:pt>
                <c:pt idx="1529">
                  <c:v>63609.758090889482</c:v>
                </c:pt>
                <c:pt idx="1530">
                  <c:v>62385.577040788485</c:v>
                </c:pt>
                <c:pt idx="1531">
                  <c:v>61254.557456705275</c:v>
                </c:pt>
                <c:pt idx="1532">
                  <c:v>59230.311668090893</c:v>
                </c:pt>
                <c:pt idx="1533">
                  <c:v>58091.804646834862</c:v>
                </c:pt>
                <c:pt idx="1534">
                  <c:v>57119.940374385893</c:v>
                </c:pt>
                <c:pt idx="1535">
                  <c:v>55311.403883671956</c:v>
                </c:pt>
                <c:pt idx="1536">
                  <c:v>54248.461545609025</c:v>
                </c:pt>
                <c:pt idx="1537">
                  <c:v>54022.727093209985</c:v>
                </c:pt>
                <c:pt idx="1538">
                  <c:v>53497.596092630374</c:v>
                </c:pt>
                <c:pt idx="1539">
                  <c:v>52814.110827040109</c:v>
                </c:pt>
                <c:pt idx="1540">
                  <c:v>51228.420990158942</c:v>
                </c:pt>
                <c:pt idx="1541">
                  <c:v>50453.348231847689</c:v>
                </c:pt>
                <c:pt idx="1542">
                  <c:v>50456.469335453294</c:v>
                </c:pt>
                <c:pt idx="1543">
                  <c:v>50305.147240128841</c:v>
                </c:pt>
                <c:pt idx="1544">
                  <c:v>49384.43321849074</c:v>
                </c:pt>
                <c:pt idx="1545">
                  <c:v>49225.5957678247</c:v>
                </c:pt>
                <c:pt idx="1546">
                  <c:v>49401.325492120224</c:v>
                </c:pt>
                <c:pt idx="1547">
                  <c:v>49353.699023202425</c:v>
                </c:pt>
                <c:pt idx="1548">
                  <c:v>49019.884549107046</c:v>
                </c:pt>
                <c:pt idx="1549">
                  <c:v>48896.773705404325</c:v>
                </c:pt>
                <c:pt idx="1550">
                  <c:v>48814.034639046105</c:v>
                </c:pt>
                <c:pt idx="1551">
                  <c:v>48161.339322817425</c:v>
                </c:pt>
                <c:pt idx="1552">
                  <c:v>48817.7912331599</c:v>
                </c:pt>
                <c:pt idx="1553">
                  <c:v>48535.681331700005</c:v>
                </c:pt>
                <c:pt idx="1554">
                  <c:v>47406.713112913174</c:v>
                </c:pt>
                <c:pt idx="1555">
                  <c:v>46454.05444623503</c:v>
                </c:pt>
                <c:pt idx="1556">
                  <c:v>47153.944487843473</c:v>
                </c:pt>
                <c:pt idx="1557">
                  <c:v>47458.156857491245</c:v>
                </c:pt>
                <c:pt idx="1558">
                  <c:v>47889.349348145333</c:v>
                </c:pt>
                <c:pt idx="1559">
                  <c:v>47774.038860397493</c:v>
                </c:pt>
                <c:pt idx="1560">
                  <c:v>50420.323094013926</c:v>
                </c:pt>
                <c:pt idx="1561">
                  <c:v>52916.774339100593</c:v>
                </c:pt>
                <c:pt idx="1562">
                  <c:v>53306.020663698961</c:v>
                </c:pt>
                <c:pt idx="1563">
                  <c:v>53468.173809562475</c:v>
                </c:pt>
                <c:pt idx="1564">
                  <c:v>54705.379957429803</c:v>
                </c:pt>
                <c:pt idx="1565">
                  <c:v>55110.292263043375</c:v>
                </c:pt>
                <c:pt idx="1566">
                  <c:v>54021.888036908815</c:v>
                </c:pt>
                <c:pt idx="1567">
                  <c:v>51710.307839239606</c:v>
                </c:pt>
                <c:pt idx="1568">
                  <c:v>51643.278289568276</c:v>
                </c:pt>
                <c:pt idx="1569">
                  <c:v>51120.96419629654</c:v>
                </c:pt>
                <c:pt idx="1570">
                  <c:v>49587.420742992836</c:v>
                </c:pt>
                <c:pt idx="1571">
                  <c:v>46773.761981055766</c:v>
                </c:pt>
                <c:pt idx="1572">
                  <c:v>45028.672845709356</c:v>
                </c:pt>
                <c:pt idx="1573">
                  <c:v>42456.518830567016</c:v>
                </c:pt>
                <c:pt idx="1574">
                  <c:v>39304.103493491777</c:v>
                </c:pt>
                <c:pt idx="1575">
                  <c:v>34981.292117583449</c:v>
                </c:pt>
                <c:pt idx="1576">
                  <c:v>31972.206767249736</c:v>
                </c:pt>
                <c:pt idx="1577">
                  <c:v>28925.600071727156</c:v>
                </c:pt>
                <c:pt idx="1578">
                  <c:v>24514.470462919264</c:v>
                </c:pt>
                <c:pt idx="1579">
                  <c:v>22969.075491630301</c:v>
                </c:pt>
                <c:pt idx="1580">
                  <c:v>20210.434590034289</c:v>
                </c:pt>
                <c:pt idx="1581">
                  <c:v>19036.678315555757</c:v>
                </c:pt>
                <c:pt idx="1582">
                  <c:v>18093.436295120304</c:v>
                </c:pt>
                <c:pt idx="1583">
                  <c:v>17660.982030690939</c:v>
                </c:pt>
                <c:pt idx="1584">
                  <c:v>17316.664910707637</c:v>
                </c:pt>
                <c:pt idx="1585">
                  <c:v>16174.508533092827</c:v>
                </c:pt>
                <c:pt idx="1586">
                  <c:v>14614.843925702822</c:v>
                </c:pt>
                <c:pt idx="1587">
                  <c:v>12662.310037383368</c:v>
                </c:pt>
                <c:pt idx="1588">
                  <c:v>12877.505693898058</c:v>
                </c:pt>
                <c:pt idx="1589">
                  <c:v>13024.797698092852</c:v>
                </c:pt>
                <c:pt idx="1590">
                  <c:v>13270.623534293969</c:v>
                </c:pt>
                <c:pt idx="1591">
                  <c:v>13320.876275495461</c:v>
                </c:pt>
                <c:pt idx="1592">
                  <c:v>14278.651126271769</c:v>
                </c:pt>
                <c:pt idx="1593">
                  <c:v>14167.511265800134</c:v>
                </c:pt>
                <c:pt idx="1594">
                  <c:v>16350.456708584205</c:v>
                </c:pt>
                <c:pt idx="1595">
                  <c:v>17909.328925248927</c:v>
                </c:pt>
                <c:pt idx="1596">
                  <c:v>20551.737627394312</c:v>
                </c:pt>
                <c:pt idx="1597">
                  <c:v>23057.210422440454</c:v>
                </c:pt>
                <c:pt idx="1598">
                  <c:v>24591.751201592248</c:v>
                </c:pt>
                <c:pt idx="1599">
                  <c:v>26491.085936481217</c:v>
                </c:pt>
                <c:pt idx="1600">
                  <c:v>28794.114815860783</c:v>
                </c:pt>
                <c:pt idx="1601">
                  <c:v>29926.793350054839</c:v>
                </c:pt>
                <c:pt idx="1602">
                  <c:v>30031.736922718104</c:v>
                </c:pt>
                <c:pt idx="1603">
                  <c:v>30521.82549046836</c:v>
                </c:pt>
                <c:pt idx="1604">
                  <c:v>28647.832205484116</c:v>
                </c:pt>
                <c:pt idx="1605">
                  <c:v>29021.906472365044</c:v>
                </c:pt>
                <c:pt idx="1606">
                  <c:v>28949.783769092908</c:v>
                </c:pt>
                <c:pt idx="1607">
                  <c:v>29056.561957046695</c:v>
                </c:pt>
                <c:pt idx="1608">
                  <c:v>28442.291694445499</c:v>
                </c:pt>
                <c:pt idx="1609">
                  <c:v>27330.215518402096</c:v>
                </c:pt>
                <c:pt idx="1610">
                  <c:v>26109.869741950457</c:v>
                </c:pt>
                <c:pt idx="1611">
                  <c:v>25530.336384946815</c:v>
                </c:pt>
                <c:pt idx="1612">
                  <c:v>25935.171232227302</c:v>
                </c:pt>
                <c:pt idx="1613">
                  <c:v>24268.760485040071</c:v>
                </c:pt>
                <c:pt idx="1614">
                  <c:v>23905.35698418571</c:v>
                </c:pt>
                <c:pt idx="1615">
                  <c:v>23792.178495481621</c:v>
                </c:pt>
                <c:pt idx="1616">
                  <c:v>25492.315098919866</c:v>
                </c:pt>
                <c:pt idx="1617">
                  <c:v>22152.392990299701</c:v>
                </c:pt>
                <c:pt idx="1618">
                  <c:v>20286.40612935862</c:v>
                </c:pt>
                <c:pt idx="1619">
                  <c:v>18760.690567751968</c:v>
                </c:pt>
                <c:pt idx="1620">
                  <c:v>14434.004890520373</c:v>
                </c:pt>
                <c:pt idx="1621">
                  <c:v>13487.309138451947</c:v>
                </c:pt>
                <c:pt idx="1622">
                  <c:v>11765.901996291645</c:v>
                </c:pt>
                <c:pt idx="1623">
                  <c:v>10153.574656204655</c:v>
                </c:pt>
                <c:pt idx="1624">
                  <c:v>10094.296463601888</c:v>
                </c:pt>
                <c:pt idx="1625">
                  <c:v>9352.7268997880801</c:v>
                </c:pt>
                <c:pt idx="1626">
                  <c:v>8104.1293334977563</c:v>
                </c:pt>
                <c:pt idx="1627">
                  <c:v>6741.3997049263335</c:v>
                </c:pt>
                <c:pt idx="1628">
                  <c:v>5018.2768488249276</c:v>
                </c:pt>
                <c:pt idx="1629">
                  <c:v>3586.5132259662714</c:v>
                </c:pt>
                <c:pt idx="1630">
                  <c:v>2634.6205535539411</c:v>
                </c:pt>
                <c:pt idx="1631">
                  <c:v>1657.9883845536242</c:v>
                </c:pt>
                <c:pt idx="1632">
                  <c:v>240.08472926146351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1146.0071742823566</c:v>
                </c:pt>
                <c:pt idx="1743">
                  <c:v>1845.9340029042951</c:v>
                </c:pt>
                <c:pt idx="1744">
                  <c:v>0</c:v>
                </c:pt>
                <c:pt idx="1745">
                  <c:v>1390.9372891001133</c:v>
                </c:pt>
                <c:pt idx="1746">
                  <c:v>6113.6971183114219</c:v>
                </c:pt>
                <c:pt idx="1747">
                  <c:v>6321.8544573865875</c:v>
                </c:pt>
                <c:pt idx="1748">
                  <c:v>7353.7462818666754</c:v>
                </c:pt>
                <c:pt idx="1749">
                  <c:v>8694.4068684382291</c:v>
                </c:pt>
                <c:pt idx="1750">
                  <c:v>7541.8285279941119</c:v>
                </c:pt>
                <c:pt idx="1751">
                  <c:v>2148.6936258413552</c:v>
                </c:pt>
                <c:pt idx="1752">
                  <c:v>6924.6877325969981</c:v>
                </c:pt>
                <c:pt idx="1753">
                  <c:v>12031.462210390746</c:v>
                </c:pt>
                <c:pt idx="1754">
                  <c:v>17635.658892545762</c:v>
                </c:pt>
                <c:pt idx="1755">
                  <c:v>19063.653028322657</c:v>
                </c:pt>
                <c:pt idx="1756">
                  <c:v>20395.575568540524</c:v>
                </c:pt>
                <c:pt idx="1757">
                  <c:v>20806.811858305857</c:v>
                </c:pt>
                <c:pt idx="1758">
                  <c:v>22675.977195765798</c:v>
                </c:pt>
                <c:pt idx="1759">
                  <c:v>23379.8277978888</c:v>
                </c:pt>
                <c:pt idx="1760">
                  <c:v>25250.947404831761</c:v>
                </c:pt>
                <c:pt idx="1761">
                  <c:v>25803.286452405715</c:v>
                </c:pt>
                <c:pt idx="1762">
                  <c:v>24447.274646567152</c:v>
                </c:pt>
                <c:pt idx="1763">
                  <c:v>25797.571876908754</c:v>
                </c:pt>
                <c:pt idx="1764">
                  <c:v>26306.112927261816</c:v>
                </c:pt>
                <c:pt idx="1765">
                  <c:v>24760.470368817423</c:v>
                </c:pt>
                <c:pt idx="1766">
                  <c:v>25839.619036725839</c:v>
                </c:pt>
                <c:pt idx="1767">
                  <c:v>27907.883108303085</c:v>
                </c:pt>
                <c:pt idx="1768">
                  <c:v>29182.517684990322</c:v>
                </c:pt>
                <c:pt idx="1769">
                  <c:v>32621.831535644043</c:v>
                </c:pt>
                <c:pt idx="1770">
                  <c:v>32873.768639131195</c:v>
                </c:pt>
                <c:pt idx="1771">
                  <c:v>31595.66646232966</c:v>
                </c:pt>
                <c:pt idx="1772">
                  <c:v>31663.054836942556</c:v>
                </c:pt>
                <c:pt idx="1773">
                  <c:v>33815.590462517983</c:v>
                </c:pt>
                <c:pt idx="1774">
                  <c:v>36026.221066008271</c:v>
                </c:pt>
                <c:pt idx="1775">
                  <c:v>35046.933216263635</c:v>
                </c:pt>
                <c:pt idx="1776">
                  <c:v>32942.118034912892</c:v>
                </c:pt>
                <c:pt idx="1777">
                  <c:v>31513.439676587102</c:v>
                </c:pt>
                <c:pt idx="1778">
                  <c:v>28866.075579426779</c:v>
                </c:pt>
                <c:pt idx="1779">
                  <c:v>25913.146816307657</c:v>
                </c:pt>
                <c:pt idx="1780">
                  <c:v>25559.334122036817</c:v>
                </c:pt>
                <c:pt idx="1781">
                  <c:v>26454.636494270901</c:v>
                </c:pt>
                <c:pt idx="1782">
                  <c:v>27252.010554044813</c:v>
                </c:pt>
                <c:pt idx="1783">
                  <c:v>26333.122326674002</c:v>
                </c:pt>
                <c:pt idx="1784">
                  <c:v>26829.101032244638</c:v>
                </c:pt>
                <c:pt idx="1785">
                  <c:v>27082.323631849042</c:v>
                </c:pt>
                <c:pt idx="1786">
                  <c:v>29407.728523759321</c:v>
                </c:pt>
                <c:pt idx="1787">
                  <c:v>29619.82240198824</c:v>
                </c:pt>
                <c:pt idx="1788">
                  <c:v>29677.050570922656</c:v>
                </c:pt>
                <c:pt idx="1789">
                  <c:v>30274.091712532994</c:v>
                </c:pt>
                <c:pt idx="1790">
                  <c:v>32702.305717207615</c:v>
                </c:pt>
                <c:pt idx="1791">
                  <c:v>33680.858872488396</c:v>
                </c:pt>
                <c:pt idx="1792">
                  <c:v>33728.809523455013</c:v>
                </c:pt>
                <c:pt idx="1793">
                  <c:v>37046.373947004337</c:v>
                </c:pt>
                <c:pt idx="1794">
                  <c:v>40472.313218086048</c:v>
                </c:pt>
                <c:pt idx="1795">
                  <c:v>40128.074018689993</c:v>
                </c:pt>
                <c:pt idx="1796">
                  <c:v>37139.405852722659</c:v>
                </c:pt>
                <c:pt idx="1797">
                  <c:v>38416.153246205737</c:v>
                </c:pt>
                <c:pt idx="1798">
                  <c:v>38420.084192310787</c:v>
                </c:pt>
                <c:pt idx="1799">
                  <c:v>38443.256790725325</c:v>
                </c:pt>
                <c:pt idx="1800">
                  <c:v>36724.325349234488</c:v>
                </c:pt>
                <c:pt idx="1801">
                  <c:v>37312.921243459059</c:v>
                </c:pt>
                <c:pt idx="1802">
                  <c:v>39682.971450559628</c:v>
                </c:pt>
                <c:pt idx="1803">
                  <c:v>38678.901159233494</c:v>
                </c:pt>
                <c:pt idx="1804">
                  <c:v>37435.591976701668</c:v>
                </c:pt>
                <c:pt idx="1805">
                  <c:v>39590.469415303676</c:v>
                </c:pt>
                <c:pt idx="1806">
                  <c:v>40297.331255984231</c:v>
                </c:pt>
                <c:pt idx="1807">
                  <c:v>41175.457119395367</c:v>
                </c:pt>
                <c:pt idx="1808">
                  <c:v>42341.704821626081</c:v>
                </c:pt>
                <c:pt idx="1809">
                  <c:v>43177.507841587692</c:v>
                </c:pt>
                <c:pt idx="1810">
                  <c:v>43009.999545013205</c:v>
                </c:pt>
                <c:pt idx="1811">
                  <c:v>42197.589880437357</c:v>
                </c:pt>
                <c:pt idx="1812">
                  <c:v>43427.231133652174</c:v>
                </c:pt>
                <c:pt idx="1813">
                  <c:v>44764.585027785921</c:v>
                </c:pt>
                <c:pt idx="1814">
                  <c:v>45336.226818539581</c:v>
                </c:pt>
                <c:pt idx="1815">
                  <c:v>44587.720918812724</c:v>
                </c:pt>
                <c:pt idx="1816">
                  <c:v>44245.989883643255</c:v>
                </c:pt>
                <c:pt idx="1817">
                  <c:v>44313.569760059974</c:v>
                </c:pt>
                <c:pt idx="1818">
                  <c:v>44900.440083788097</c:v>
                </c:pt>
                <c:pt idx="1819">
                  <c:v>45312.525552994732</c:v>
                </c:pt>
                <c:pt idx="1820">
                  <c:v>45573.136614081624</c:v>
                </c:pt>
                <c:pt idx="1821">
                  <c:v>44475.717258552933</c:v>
                </c:pt>
                <c:pt idx="1822">
                  <c:v>44467.139270000902</c:v>
                </c:pt>
                <c:pt idx="1823">
                  <c:v>44945.265420962605</c:v>
                </c:pt>
                <c:pt idx="1824">
                  <c:v>45777.599697087579</c:v>
                </c:pt>
                <c:pt idx="1825">
                  <c:v>46343.517824137052</c:v>
                </c:pt>
                <c:pt idx="1826">
                  <c:v>46974.978589322876</c:v>
                </c:pt>
                <c:pt idx="1827">
                  <c:v>46762.157205136173</c:v>
                </c:pt>
                <c:pt idx="1828">
                  <c:v>47615.455762834434</c:v>
                </c:pt>
                <c:pt idx="1829">
                  <c:v>47594.596664289907</c:v>
                </c:pt>
                <c:pt idx="1830">
                  <c:v>47505.594632944492</c:v>
                </c:pt>
                <c:pt idx="1831">
                  <c:v>46749.982342686497</c:v>
                </c:pt>
                <c:pt idx="1832">
                  <c:v>46451.945832984042</c:v>
                </c:pt>
                <c:pt idx="1833">
                  <c:v>46372.090104746225</c:v>
                </c:pt>
                <c:pt idx="1834">
                  <c:v>46596.740764853908</c:v>
                </c:pt>
                <c:pt idx="1835">
                  <c:v>46521.325382159179</c:v>
                </c:pt>
                <c:pt idx="1836">
                  <c:v>45701.920108359562</c:v>
                </c:pt>
                <c:pt idx="1837">
                  <c:v>45655.08389429871</c:v>
                </c:pt>
                <c:pt idx="1838">
                  <c:v>45454.583931807989</c:v>
                </c:pt>
                <c:pt idx="1839">
                  <c:v>45678.232986466595</c:v>
                </c:pt>
                <c:pt idx="1840">
                  <c:v>46176.672741503193</c:v>
                </c:pt>
                <c:pt idx="1841">
                  <c:v>46644.722438579774</c:v>
                </c:pt>
                <c:pt idx="1842">
                  <c:v>46501.520690354497</c:v>
                </c:pt>
                <c:pt idx="1843">
                  <c:v>46779.685577358207</c:v>
                </c:pt>
                <c:pt idx="1844">
                  <c:v>46477.286133591304</c:v>
                </c:pt>
                <c:pt idx="1845">
                  <c:v>46474.963545946819</c:v>
                </c:pt>
                <c:pt idx="1846">
                  <c:v>45787.29193856963</c:v>
                </c:pt>
                <c:pt idx="1847">
                  <c:v>45322.789359699345</c:v>
                </c:pt>
                <c:pt idx="1848">
                  <c:v>47159.548112261764</c:v>
                </c:pt>
                <c:pt idx="1849">
                  <c:v>47686.337010408693</c:v>
                </c:pt>
                <c:pt idx="1850">
                  <c:v>48147.65120839687</c:v>
                </c:pt>
                <c:pt idx="1851">
                  <c:v>48406.072674895295</c:v>
                </c:pt>
                <c:pt idx="1852">
                  <c:v>49767.737401893472</c:v>
                </c:pt>
                <c:pt idx="1853">
                  <c:v>50174.616169551176</c:v>
                </c:pt>
                <c:pt idx="1854">
                  <c:v>50145.198790245944</c:v>
                </c:pt>
                <c:pt idx="1855">
                  <c:v>50653.827468849922</c:v>
                </c:pt>
                <c:pt idx="1856">
                  <c:v>50857.28673950665</c:v>
                </c:pt>
                <c:pt idx="1857">
                  <c:v>51101.826614706733</c:v>
                </c:pt>
                <c:pt idx="1858">
                  <c:v>51580.503455411577</c:v>
                </c:pt>
                <c:pt idx="1859">
                  <c:v>51938.667632717174</c:v>
                </c:pt>
                <c:pt idx="1860">
                  <c:v>52173.756026352312</c:v>
                </c:pt>
                <c:pt idx="1861">
                  <c:v>52822.788708343658</c:v>
                </c:pt>
                <c:pt idx="1862">
                  <c:v>52575.87914743591</c:v>
                </c:pt>
                <c:pt idx="1863">
                  <c:v>52068.442370072298</c:v>
                </c:pt>
                <c:pt idx="1864">
                  <c:v>52816.118438190984</c:v>
                </c:pt>
                <c:pt idx="1865">
                  <c:v>52981.158513285169</c:v>
                </c:pt>
                <c:pt idx="1866">
                  <c:v>52350.906087404917</c:v>
                </c:pt>
                <c:pt idx="1867">
                  <c:v>51240.258069443611</c:v>
                </c:pt>
                <c:pt idx="1868">
                  <c:v>50672.568306124333</c:v>
                </c:pt>
                <c:pt idx="1869">
                  <c:v>50497.537758712926</c:v>
                </c:pt>
                <c:pt idx="1870">
                  <c:v>50671.486177783605</c:v>
                </c:pt>
                <c:pt idx="1871">
                  <c:v>50832.740147432021</c:v>
                </c:pt>
                <c:pt idx="1872">
                  <c:v>51007.439509547286</c:v>
                </c:pt>
                <c:pt idx="1873">
                  <c:v>50573.889317693291</c:v>
                </c:pt>
                <c:pt idx="1874">
                  <c:v>50243.584954331061</c:v>
                </c:pt>
                <c:pt idx="1875">
                  <c:v>49098.100228480958</c:v>
                </c:pt>
                <c:pt idx="1876">
                  <c:v>49171.81775249014</c:v>
                </c:pt>
                <c:pt idx="1877">
                  <c:v>48996.762098631349</c:v>
                </c:pt>
                <c:pt idx="1878">
                  <c:v>49053.730412552977</c:v>
                </c:pt>
                <c:pt idx="1879">
                  <c:v>48900.731606034358</c:v>
                </c:pt>
                <c:pt idx="1880">
                  <c:v>49767.229247233176</c:v>
                </c:pt>
                <c:pt idx="1881">
                  <c:v>49937.686335082581</c:v>
                </c:pt>
                <c:pt idx="1882">
                  <c:v>50729.211655479601</c:v>
                </c:pt>
                <c:pt idx="1883">
                  <c:v>50967.598214492449</c:v>
                </c:pt>
                <c:pt idx="1884">
                  <c:v>51842.511365273334</c:v>
                </c:pt>
                <c:pt idx="1885">
                  <c:v>50644.962734635075</c:v>
                </c:pt>
                <c:pt idx="1886">
                  <c:v>50774.312917125011</c:v>
                </c:pt>
                <c:pt idx="1887">
                  <c:v>51232.675749233749</c:v>
                </c:pt>
                <c:pt idx="1888">
                  <c:v>50124.808673464577</c:v>
                </c:pt>
                <c:pt idx="1889">
                  <c:v>50178.416565278982</c:v>
                </c:pt>
                <c:pt idx="1890">
                  <c:v>47990.02573943825</c:v>
                </c:pt>
                <c:pt idx="1891">
                  <c:v>45910.23841944796</c:v>
                </c:pt>
                <c:pt idx="1892">
                  <c:v>45867.884143050913</c:v>
                </c:pt>
                <c:pt idx="1893">
                  <c:v>44565.522436561732</c:v>
                </c:pt>
                <c:pt idx="1894">
                  <c:v>43563.218336031023</c:v>
                </c:pt>
                <c:pt idx="1895">
                  <c:v>43659.394852223493</c:v>
                </c:pt>
                <c:pt idx="1896">
                  <c:v>40921.740007145032</c:v>
                </c:pt>
                <c:pt idx="1897">
                  <c:v>39317.385645357012</c:v>
                </c:pt>
                <c:pt idx="1898">
                  <c:v>39534.178416254661</c:v>
                </c:pt>
                <c:pt idx="1899">
                  <c:v>38650.919418671532</c:v>
                </c:pt>
                <c:pt idx="1900">
                  <c:v>37373.552588861952</c:v>
                </c:pt>
                <c:pt idx="1901">
                  <c:v>35152.088011144653</c:v>
                </c:pt>
                <c:pt idx="1902">
                  <c:v>34336.921901319634</c:v>
                </c:pt>
                <c:pt idx="1903">
                  <c:v>33861.249925233104</c:v>
                </c:pt>
                <c:pt idx="1904">
                  <c:v>33611.346883511724</c:v>
                </c:pt>
                <c:pt idx="1905">
                  <c:v>33348.294722107719</c:v>
                </c:pt>
                <c:pt idx="1906">
                  <c:v>32188.887661376051</c:v>
                </c:pt>
                <c:pt idx="1907">
                  <c:v>35589.369003915526</c:v>
                </c:pt>
                <c:pt idx="1908">
                  <c:v>33003.954030532012</c:v>
                </c:pt>
                <c:pt idx="1909">
                  <c:v>34849.779492370995</c:v>
                </c:pt>
                <c:pt idx="1910">
                  <c:v>35588.436225026213</c:v>
                </c:pt>
                <c:pt idx="1911">
                  <c:v>37106.832387055605</c:v>
                </c:pt>
                <c:pt idx="1912">
                  <c:v>36773.591633949254</c:v>
                </c:pt>
                <c:pt idx="1913">
                  <c:v>35821.676343859835</c:v>
                </c:pt>
                <c:pt idx="1914">
                  <c:v>33928.674760921174</c:v>
                </c:pt>
                <c:pt idx="1915">
                  <c:v>32991.560571940499</c:v>
                </c:pt>
                <c:pt idx="1916">
                  <c:v>35564.688902673326</c:v>
                </c:pt>
                <c:pt idx="1917">
                  <c:v>37404.965025566024</c:v>
                </c:pt>
                <c:pt idx="1918">
                  <c:v>37921.655119783434</c:v>
                </c:pt>
                <c:pt idx="1919">
                  <c:v>38189.796279811126</c:v>
                </c:pt>
                <c:pt idx="1920">
                  <c:v>37184.849173588387</c:v>
                </c:pt>
                <c:pt idx="1921">
                  <c:v>38041.818637450109</c:v>
                </c:pt>
                <c:pt idx="1922">
                  <c:v>37862.276238710881</c:v>
                </c:pt>
                <c:pt idx="1923">
                  <c:v>37331.584294658598</c:v>
                </c:pt>
                <c:pt idx="1924">
                  <c:v>36731.370723827604</c:v>
                </c:pt>
                <c:pt idx="1925">
                  <c:v>36799.58607506031</c:v>
                </c:pt>
                <c:pt idx="1926">
                  <c:v>37106.09960700127</c:v>
                </c:pt>
                <c:pt idx="1927">
                  <c:v>35173.447886786715</c:v>
                </c:pt>
                <c:pt idx="1928">
                  <c:v>35018.574463761943</c:v>
                </c:pt>
                <c:pt idx="1929">
                  <c:v>34774.379033513585</c:v>
                </c:pt>
                <c:pt idx="1930">
                  <c:v>33724.290337166625</c:v>
                </c:pt>
                <c:pt idx="1931">
                  <c:v>35423.746596527257</c:v>
                </c:pt>
                <c:pt idx="1932">
                  <c:v>32338.584572585296</c:v>
                </c:pt>
                <c:pt idx="1933">
                  <c:v>30789.218334028701</c:v>
                </c:pt>
                <c:pt idx="1934">
                  <c:v>31855.976377614385</c:v>
                </c:pt>
                <c:pt idx="1935">
                  <c:v>32248.776278880134</c:v>
                </c:pt>
                <c:pt idx="1936">
                  <c:v>30723.796125151664</c:v>
                </c:pt>
                <c:pt idx="1937">
                  <c:v>31786.921501323199</c:v>
                </c:pt>
                <c:pt idx="1938">
                  <c:v>30389.952925148209</c:v>
                </c:pt>
                <c:pt idx="1939">
                  <c:v>28917.170207394473</c:v>
                </c:pt>
                <c:pt idx="1940">
                  <c:v>29262.998444320212</c:v>
                </c:pt>
                <c:pt idx="1941">
                  <c:v>28886.416795153538</c:v>
                </c:pt>
                <c:pt idx="1942">
                  <c:v>28475.269734160462</c:v>
                </c:pt>
                <c:pt idx="1943">
                  <c:v>27248.773421610869</c:v>
                </c:pt>
                <c:pt idx="1944">
                  <c:v>27813.763405133126</c:v>
                </c:pt>
                <c:pt idx="1945">
                  <c:v>27160.48851955638</c:v>
                </c:pt>
                <c:pt idx="1946">
                  <c:v>27620.706457245917</c:v>
                </c:pt>
                <c:pt idx="1947">
                  <c:v>27407.208243730009</c:v>
                </c:pt>
                <c:pt idx="1948">
                  <c:v>28876.938551296076</c:v>
                </c:pt>
                <c:pt idx="1949">
                  <c:v>30662.418546919755</c:v>
                </c:pt>
                <c:pt idx="1950">
                  <c:v>29474.05849921827</c:v>
                </c:pt>
                <c:pt idx="1951">
                  <c:v>30007.36887024016</c:v>
                </c:pt>
                <c:pt idx="1952">
                  <c:v>30858.729769370304</c:v>
                </c:pt>
                <c:pt idx="1953">
                  <c:v>31094.727291171861</c:v>
                </c:pt>
                <c:pt idx="1954">
                  <c:v>31905.365715651267</c:v>
                </c:pt>
                <c:pt idx="1955">
                  <c:v>31643.705841955834</c:v>
                </c:pt>
                <c:pt idx="1956">
                  <c:v>33905.070976996692</c:v>
                </c:pt>
                <c:pt idx="1957">
                  <c:v>33542.767900362043</c:v>
                </c:pt>
                <c:pt idx="1958">
                  <c:v>34615.088542965357</c:v>
                </c:pt>
                <c:pt idx="1959">
                  <c:v>33677.497457518424</c:v>
                </c:pt>
                <c:pt idx="1960">
                  <c:v>33577.202716240012</c:v>
                </c:pt>
                <c:pt idx="1961">
                  <c:v>34619.460775572807</c:v>
                </c:pt>
                <c:pt idx="1962">
                  <c:v>34152.087101543977</c:v>
                </c:pt>
                <c:pt idx="1963">
                  <c:v>34160.763051246446</c:v>
                </c:pt>
                <c:pt idx="1964">
                  <c:v>34396.890998897943</c:v>
                </c:pt>
                <c:pt idx="1965">
                  <c:v>35156.414598069503</c:v>
                </c:pt>
                <c:pt idx="1966">
                  <c:v>33605.839574364843</c:v>
                </c:pt>
                <c:pt idx="1967">
                  <c:v>33989.983049051334</c:v>
                </c:pt>
                <c:pt idx="1968">
                  <c:v>31977.312204389884</c:v>
                </c:pt>
                <c:pt idx="1969">
                  <c:v>30746.394812180777</c:v>
                </c:pt>
                <c:pt idx="1970">
                  <c:v>31612.529464515359</c:v>
                </c:pt>
                <c:pt idx="1971">
                  <c:v>30554.541153562961</c:v>
                </c:pt>
                <c:pt idx="1972">
                  <c:v>29384.130260523096</c:v>
                </c:pt>
                <c:pt idx="1973">
                  <c:v>29199.191877889556</c:v>
                </c:pt>
                <c:pt idx="1974">
                  <c:v>29868.77031535226</c:v>
                </c:pt>
                <c:pt idx="1975">
                  <c:v>30632.878639045692</c:v>
                </c:pt>
                <c:pt idx="1976">
                  <c:v>29873.374869115658</c:v>
                </c:pt>
                <c:pt idx="1977">
                  <c:v>29306.163125512539</c:v>
                </c:pt>
                <c:pt idx="1978">
                  <c:v>28634.468524454929</c:v>
                </c:pt>
                <c:pt idx="1979">
                  <c:v>29029.481058935646</c:v>
                </c:pt>
                <c:pt idx="1980">
                  <c:v>28414.846786237889</c:v>
                </c:pt>
                <c:pt idx="1981">
                  <c:v>28258.989035979317</c:v>
                </c:pt>
                <c:pt idx="1982">
                  <c:v>28686.406604982662</c:v>
                </c:pt>
                <c:pt idx="1983">
                  <c:v>29124.95304623319</c:v>
                </c:pt>
                <c:pt idx="1984">
                  <c:v>27109.535528396864</c:v>
                </c:pt>
                <c:pt idx="1985">
                  <c:v>28226.539523161486</c:v>
                </c:pt>
                <c:pt idx="1986">
                  <c:v>27109.843286887302</c:v>
                </c:pt>
                <c:pt idx="1987">
                  <c:v>27240.598473593425</c:v>
                </c:pt>
                <c:pt idx="1988">
                  <c:v>26852.892098193115</c:v>
                </c:pt>
                <c:pt idx="1989">
                  <c:v>26639.723741684869</c:v>
                </c:pt>
                <c:pt idx="1990">
                  <c:v>25224.672211050842</c:v>
                </c:pt>
                <c:pt idx="1991">
                  <c:v>25135.837636861095</c:v>
                </c:pt>
                <c:pt idx="1992">
                  <c:v>25835.613644386893</c:v>
                </c:pt>
                <c:pt idx="1993">
                  <c:v>25500.619135060417</c:v>
                </c:pt>
                <c:pt idx="1994">
                  <c:v>21567.731577287541</c:v>
                </c:pt>
                <c:pt idx="1995">
                  <c:v>21051.477340966499</c:v>
                </c:pt>
                <c:pt idx="1996">
                  <c:v>20332.751825078485</c:v>
                </c:pt>
                <c:pt idx="1997">
                  <c:v>20982.741104099445</c:v>
                </c:pt>
                <c:pt idx="1998">
                  <c:v>20659.480233590511</c:v>
                </c:pt>
                <c:pt idx="1999">
                  <c:v>20159.514793040809</c:v>
                </c:pt>
                <c:pt idx="2000">
                  <c:v>18615.065343241964</c:v>
                </c:pt>
                <c:pt idx="2001">
                  <c:v>16143.098660144642</c:v>
                </c:pt>
                <c:pt idx="2002">
                  <c:v>14561.978559356176</c:v>
                </c:pt>
                <c:pt idx="2003">
                  <c:v>13222.047544585104</c:v>
                </c:pt>
                <c:pt idx="2004">
                  <c:v>13545.474486672692</c:v>
                </c:pt>
                <c:pt idx="2005">
                  <c:v>13053.926516389471</c:v>
                </c:pt>
                <c:pt idx="2006">
                  <c:v>13326.067422270462</c:v>
                </c:pt>
                <c:pt idx="2007">
                  <c:v>13828.766088169017</c:v>
                </c:pt>
                <c:pt idx="2008">
                  <c:v>13423.713244211151</c:v>
                </c:pt>
                <c:pt idx="2009">
                  <c:v>12092.486882388685</c:v>
                </c:pt>
                <c:pt idx="2010">
                  <c:v>13065.324051602172</c:v>
                </c:pt>
                <c:pt idx="2011">
                  <c:v>12196.945174023049</c:v>
                </c:pt>
                <c:pt idx="2012">
                  <c:v>11018.999634487724</c:v>
                </c:pt>
                <c:pt idx="2013">
                  <c:v>8267.2861461568227</c:v>
                </c:pt>
                <c:pt idx="2014">
                  <c:v>7152.1169568040004</c:v>
                </c:pt>
                <c:pt idx="2015">
                  <c:v>7240.2292063117638</c:v>
                </c:pt>
                <c:pt idx="2016">
                  <c:v>8491.72782296886</c:v>
                </c:pt>
                <c:pt idx="2017">
                  <c:v>7425.6274483155139</c:v>
                </c:pt>
                <c:pt idx="2018">
                  <c:v>6651.2951939124914</c:v>
                </c:pt>
                <c:pt idx="2019">
                  <c:v>7530.4071372979997</c:v>
                </c:pt>
                <c:pt idx="2020">
                  <c:v>5931.7881620710832</c:v>
                </c:pt>
                <c:pt idx="2021">
                  <c:v>5205.0897674729713</c:v>
                </c:pt>
                <c:pt idx="2022">
                  <c:v>4755.9162794385993</c:v>
                </c:pt>
                <c:pt idx="2023">
                  <c:v>2638.4120649649049</c:v>
                </c:pt>
                <c:pt idx="2024">
                  <c:v>1186.7596658679831</c:v>
                </c:pt>
                <c:pt idx="2025">
                  <c:v>0</c:v>
                </c:pt>
                <c:pt idx="2026">
                  <c:v>970.22399246355053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1272.8432058485048</c:v>
                </c:pt>
                <c:pt idx="2046">
                  <c:v>999.67996260889163</c:v>
                </c:pt>
                <c:pt idx="2047">
                  <c:v>1828.3590542039158</c:v>
                </c:pt>
                <c:pt idx="2048">
                  <c:v>2757.256587581127</c:v>
                </c:pt>
                <c:pt idx="2049">
                  <c:v>2793.0252197585942</c:v>
                </c:pt>
                <c:pt idx="2050">
                  <c:v>2501.690180822101</c:v>
                </c:pt>
                <c:pt idx="2051">
                  <c:v>1079.6022640100402</c:v>
                </c:pt>
                <c:pt idx="2052">
                  <c:v>351.5954902618974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474.31032903099549</c:v>
                </c:pt>
                <c:pt idx="2233">
                  <c:v>2699.890389518172</c:v>
                </c:pt>
                <c:pt idx="2234">
                  <c:v>5373.390939003536</c:v>
                </c:pt>
                <c:pt idx="2235">
                  <c:v>6789.6102866611454</c:v>
                </c:pt>
                <c:pt idx="2236">
                  <c:v>8489.2753106620148</c:v>
                </c:pt>
                <c:pt idx="2237">
                  <c:v>9610.0902435305397</c:v>
                </c:pt>
                <c:pt idx="2238">
                  <c:v>9915.9921450449474</c:v>
                </c:pt>
                <c:pt idx="2239">
                  <c:v>10993.057012102174</c:v>
                </c:pt>
                <c:pt idx="2240">
                  <c:v>11003.054035319954</c:v>
                </c:pt>
                <c:pt idx="2241">
                  <c:v>10571.887275744442</c:v>
                </c:pt>
                <c:pt idx="2242">
                  <c:v>10343.742430181299</c:v>
                </c:pt>
                <c:pt idx="2243">
                  <c:v>8656.9530761361129</c:v>
                </c:pt>
                <c:pt idx="2244">
                  <c:v>5154.7828243164704</c:v>
                </c:pt>
                <c:pt idx="2245">
                  <c:v>1837.343976979055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1709.7315422344248</c:v>
                </c:pt>
                <c:pt idx="2306">
                  <c:v>3428.9240632431611</c:v>
                </c:pt>
                <c:pt idx="2307">
                  <c:v>6628.5151769219437</c:v>
                </c:pt>
                <c:pt idx="2308">
                  <c:v>8949.7787103582668</c:v>
                </c:pt>
                <c:pt idx="2309">
                  <c:v>7500.8797050629582</c:v>
                </c:pt>
                <c:pt idx="2310">
                  <c:v>9124.5033536319461</c:v>
                </c:pt>
                <c:pt idx="2311">
                  <c:v>10158.728621300746</c:v>
                </c:pt>
                <c:pt idx="2312">
                  <c:v>9612.6367419261132</c:v>
                </c:pt>
                <c:pt idx="2313">
                  <c:v>7158.1895068124431</c:v>
                </c:pt>
                <c:pt idx="2314">
                  <c:v>8473.4559092187319</c:v>
                </c:pt>
                <c:pt idx="2315">
                  <c:v>8119.9775994472475</c:v>
                </c:pt>
                <c:pt idx="2316">
                  <c:v>10433.311667824797</c:v>
                </c:pt>
                <c:pt idx="2317">
                  <c:v>11046.904080746295</c:v>
                </c:pt>
                <c:pt idx="2318">
                  <c:v>12594.569489524229</c:v>
                </c:pt>
                <c:pt idx="2319">
                  <c:v>12817.203987721046</c:v>
                </c:pt>
                <c:pt idx="2320">
                  <c:v>10863.480104281885</c:v>
                </c:pt>
                <c:pt idx="2321">
                  <c:v>14914.994035177835</c:v>
                </c:pt>
                <c:pt idx="2322">
                  <c:v>17194.991703155501</c:v>
                </c:pt>
                <c:pt idx="2323">
                  <c:v>17756.04108670514</c:v>
                </c:pt>
                <c:pt idx="2324">
                  <c:v>16671.593221472136</c:v>
                </c:pt>
                <c:pt idx="2325">
                  <c:v>16754.304640593517</c:v>
                </c:pt>
                <c:pt idx="2326">
                  <c:v>19373.383789805717</c:v>
                </c:pt>
                <c:pt idx="2327">
                  <c:v>21970.250470971016</c:v>
                </c:pt>
                <c:pt idx="2328">
                  <c:v>25252.962741741245</c:v>
                </c:pt>
                <c:pt idx="2329">
                  <c:v>29632.082928687742</c:v>
                </c:pt>
                <c:pt idx="2330">
                  <c:v>34546.791771006101</c:v>
                </c:pt>
                <c:pt idx="2331">
                  <c:v>35794.241364817717</c:v>
                </c:pt>
                <c:pt idx="2332">
                  <c:v>39380.715485147324</c:v>
                </c:pt>
                <c:pt idx="2333">
                  <c:v>43360.942654512932</c:v>
                </c:pt>
                <c:pt idx="2334">
                  <c:v>43537.751222351784</c:v>
                </c:pt>
                <c:pt idx="2335">
                  <c:v>43093.593720360084</c:v>
                </c:pt>
                <c:pt idx="2336">
                  <c:v>42384.811041311914</c:v>
                </c:pt>
                <c:pt idx="2337">
                  <c:v>41361.338353811414</c:v>
                </c:pt>
                <c:pt idx="2338">
                  <c:v>40593.995233381305</c:v>
                </c:pt>
                <c:pt idx="2339">
                  <c:v>40974.373659052166</c:v>
                </c:pt>
                <c:pt idx="2340">
                  <c:v>39648.407769071586</c:v>
                </c:pt>
                <c:pt idx="2341">
                  <c:v>38028.743920279594</c:v>
                </c:pt>
                <c:pt idx="2342">
                  <c:v>33249.209952564182</c:v>
                </c:pt>
                <c:pt idx="2343">
                  <c:v>30279.086546714461</c:v>
                </c:pt>
                <c:pt idx="2344">
                  <c:v>29692.039407435648</c:v>
                </c:pt>
                <c:pt idx="2345">
                  <c:v>27999.326630560237</c:v>
                </c:pt>
                <c:pt idx="2346">
                  <c:v>25644.023494984325</c:v>
                </c:pt>
                <c:pt idx="2347">
                  <c:v>21768.429702989517</c:v>
                </c:pt>
                <c:pt idx="2348">
                  <c:v>20197.768609688061</c:v>
                </c:pt>
                <c:pt idx="2349">
                  <c:v>18823.970107969959</c:v>
                </c:pt>
                <c:pt idx="2350">
                  <c:v>17485.291724285351</c:v>
                </c:pt>
                <c:pt idx="2351">
                  <c:v>16689.893465854995</c:v>
                </c:pt>
                <c:pt idx="2352">
                  <c:v>17592.723432977346</c:v>
                </c:pt>
                <c:pt idx="2353">
                  <c:v>18487.435459288026</c:v>
                </c:pt>
                <c:pt idx="2354">
                  <c:v>19551.745272390897</c:v>
                </c:pt>
                <c:pt idx="2355">
                  <c:v>18392.427218669181</c:v>
                </c:pt>
                <c:pt idx="2356">
                  <c:v>19941.493029449215</c:v>
                </c:pt>
                <c:pt idx="2357">
                  <c:v>21454.521914605873</c:v>
                </c:pt>
                <c:pt idx="2358">
                  <c:v>22927.034425172773</c:v>
                </c:pt>
                <c:pt idx="2359">
                  <c:v>25455.278506936691</c:v>
                </c:pt>
                <c:pt idx="2360">
                  <c:v>27542.458100988522</c:v>
                </c:pt>
                <c:pt idx="2361">
                  <c:v>30144.167243139342</c:v>
                </c:pt>
                <c:pt idx="2362">
                  <c:v>34341.074683472245</c:v>
                </c:pt>
                <c:pt idx="2363">
                  <c:v>37368.37612062844</c:v>
                </c:pt>
                <c:pt idx="2364">
                  <c:v>40690.055337630423</c:v>
                </c:pt>
                <c:pt idx="2365">
                  <c:v>44752.206140787814</c:v>
                </c:pt>
                <c:pt idx="2366">
                  <c:v>48110.220554456995</c:v>
                </c:pt>
                <c:pt idx="2367">
                  <c:v>51441.484651603489</c:v>
                </c:pt>
                <c:pt idx="2368">
                  <c:v>55486.530494029445</c:v>
                </c:pt>
                <c:pt idx="2369">
                  <c:v>59129.44088685239</c:v>
                </c:pt>
                <c:pt idx="2370">
                  <c:v>61910.489610761586</c:v>
                </c:pt>
                <c:pt idx="2371">
                  <c:v>65195.511800985376</c:v>
                </c:pt>
                <c:pt idx="2372">
                  <c:v>65667.178164760218</c:v>
                </c:pt>
                <c:pt idx="2373">
                  <c:v>66876.467707238538</c:v>
                </c:pt>
                <c:pt idx="2374">
                  <c:v>66361.786195286448</c:v>
                </c:pt>
                <c:pt idx="2375">
                  <c:v>66159.832855853048</c:v>
                </c:pt>
                <c:pt idx="2376">
                  <c:v>66669.268839468932</c:v>
                </c:pt>
                <c:pt idx="2377">
                  <c:v>66069.259380767064</c:v>
                </c:pt>
                <c:pt idx="2378">
                  <c:v>65871.493008206715</c:v>
                </c:pt>
                <c:pt idx="2379">
                  <c:v>65386.663530830301</c:v>
                </c:pt>
                <c:pt idx="2380">
                  <c:v>64167.51053342747</c:v>
                </c:pt>
                <c:pt idx="2381">
                  <c:v>65381.469276627133</c:v>
                </c:pt>
                <c:pt idx="2382">
                  <c:v>65133.897051726031</c:v>
                </c:pt>
                <c:pt idx="2383">
                  <c:v>64069.600439076392</c:v>
                </c:pt>
                <c:pt idx="2384">
                  <c:v>63847.879979516678</c:v>
                </c:pt>
                <c:pt idx="2385">
                  <c:v>62551.477643349492</c:v>
                </c:pt>
                <c:pt idx="2386">
                  <c:v>63386.046893721919</c:v>
                </c:pt>
                <c:pt idx="2387">
                  <c:v>63683.591799143825</c:v>
                </c:pt>
                <c:pt idx="2388">
                  <c:v>61225.970559133282</c:v>
                </c:pt>
                <c:pt idx="2389">
                  <c:v>61334.365842897838</c:v>
                </c:pt>
                <c:pt idx="2390">
                  <c:v>60949.823061382725</c:v>
                </c:pt>
                <c:pt idx="2391">
                  <c:v>61701.092654562024</c:v>
                </c:pt>
                <c:pt idx="2392">
                  <c:v>62383.143933780884</c:v>
                </c:pt>
                <c:pt idx="2393">
                  <c:v>62591.087665297418</c:v>
                </c:pt>
                <c:pt idx="2394">
                  <c:v>62348.174254304213</c:v>
                </c:pt>
                <c:pt idx="2395">
                  <c:v>60729.317812849687</c:v>
                </c:pt>
                <c:pt idx="2396">
                  <c:v>59186.076652669624</c:v>
                </c:pt>
                <c:pt idx="2397">
                  <c:v>58493.780543003952</c:v>
                </c:pt>
                <c:pt idx="2398">
                  <c:v>58388.119805534516</c:v>
                </c:pt>
                <c:pt idx="2399">
                  <c:v>58222.005635395602</c:v>
                </c:pt>
                <c:pt idx="2400">
                  <c:v>55476.037900118594</c:v>
                </c:pt>
                <c:pt idx="2401">
                  <c:v>55554.851407284543</c:v>
                </c:pt>
                <c:pt idx="2402">
                  <c:v>55745.340631477629</c:v>
                </c:pt>
                <c:pt idx="2403">
                  <c:v>56080.048853215041</c:v>
                </c:pt>
                <c:pt idx="2404">
                  <c:v>55371.131478697185</c:v>
                </c:pt>
                <c:pt idx="2405">
                  <c:v>54742.292731021822</c:v>
                </c:pt>
                <c:pt idx="2406">
                  <c:v>54998.951752958252</c:v>
                </c:pt>
                <c:pt idx="2407">
                  <c:v>55216.668940130876</c:v>
                </c:pt>
                <c:pt idx="2408">
                  <c:v>54663.634449587204</c:v>
                </c:pt>
                <c:pt idx="2409">
                  <c:v>54911.902014990737</c:v>
                </c:pt>
                <c:pt idx="2410">
                  <c:v>54289.400057670711</c:v>
                </c:pt>
                <c:pt idx="2411">
                  <c:v>54026.880407671604</c:v>
                </c:pt>
                <c:pt idx="2412">
                  <c:v>54357.904668181865</c:v>
                </c:pt>
                <c:pt idx="2413">
                  <c:v>54585.014389313379</c:v>
                </c:pt>
                <c:pt idx="2414">
                  <c:v>54228.773210340063</c:v>
                </c:pt>
                <c:pt idx="2415">
                  <c:v>53754.498798283676</c:v>
                </c:pt>
                <c:pt idx="2416">
                  <c:v>53539.180902376713</c:v>
                </c:pt>
                <c:pt idx="2417">
                  <c:v>53643.717346073194</c:v>
                </c:pt>
                <c:pt idx="2418">
                  <c:v>53716.512476019379</c:v>
                </c:pt>
                <c:pt idx="2419">
                  <c:v>53234.929555591181</c:v>
                </c:pt>
                <c:pt idx="2420">
                  <c:v>54389.81385132829</c:v>
                </c:pt>
                <c:pt idx="2421">
                  <c:v>54586.786887921568</c:v>
                </c:pt>
                <c:pt idx="2422">
                  <c:v>54738.152930079683</c:v>
                </c:pt>
                <c:pt idx="2423">
                  <c:v>54685.683262926941</c:v>
                </c:pt>
                <c:pt idx="2424">
                  <c:v>56647.785488612433</c:v>
                </c:pt>
                <c:pt idx="2425">
                  <c:v>58933.605815881674</c:v>
                </c:pt>
                <c:pt idx="2426">
                  <c:v>60303.610663854306</c:v>
                </c:pt>
                <c:pt idx="2427">
                  <c:v>61695.297625235704</c:v>
                </c:pt>
                <c:pt idx="2428">
                  <c:v>63238.427333164196</c:v>
                </c:pt>
                <c:pt idx="2429">
                  <c:v>62988.277143945525</c:v>
                </c:pt>
                <c:pt idx="2430">
                  <c:v>62067.793877688186</c:v>
                </c:pt>
                <c:pt idx="2431">
                  <c:v>62147.252672238043</c:v>
                </c:pt>
                <c:pt idx="2432">
                  <c:v>59588.031043932584</c:v>
                </c:pt>
                <c:pt idx="2433">
                  <c:v>56736.184677177</c:v>
                </c:pt>
                <c:pt idx="2434">
                  <c:v>53665.014408724339</c:v>
                </c:pt>
                <c:pt idx="2435">
                  <c:v>49927.556800900202</c:v>
                </c:pt>
                <c:pt idx="2436">
                  <c:v>46660.732917077396</c:v>
                </c:pt>
                <c:pt idx="2437">
                  <c:v>42098.793252513206</c:v>
                </c:pt>
                <c:pt idx="2438">
                  <c:v>40293.772963902178</c:v>
                </c:pt>
                <c:pt idx="2439">
                  <c:v>37333.168245758221</c:v>
                </c:pt>
                <c:pt idx="2440">
                  <c:v>34540.022618475166</c:v>
                </c:pt>
                <c:pt idx="2441">
                  <c:v>30259.866531653177</c:v>
                </c:pt>
                <c:pt idx="2442">
                  <c:v>27692.791107852419</c:v>
                </c:pt>
                <c:pt idx="2443">
                  <c:v>25279.263641654325</c:v>
                </c:pt>
                <c:pt idx="2444">
                  <c:v>22438.463399713622</c:v>
                </c:pt>
                <c:pt idx="2445">
                  <c:v>19915.614522272062</c:v>
                </c:pt>
                <c:pt idx="2446">
                  <c:v>21562.54024816108</c:v>
                </c:pt>
                <c:pt idx="2447">
                  <c:v>19400.237937209211</c:v>
                </c:pt>
                <c:pt idx="2448">
                  <c:v>17958.808647157886</c:v>
                </c:pt>
                <c:pt idx="2449">
                  <c:v>16408.869130830542</c:v>
                </c:pt>
                <c:pt idx="2450">
                  <c:v>16034.613521320916</c:v>
                </c:pt>
                <c:pt idx="2451">
                  <c:v>15856.054735357007</c:v>
                </c:pt>
                <c:pt idx="2452">
                  <c:v>15639.889413362362</c:v>
                </c:pt>
                <c:pt idx="2453">
                  <c:v>16196.419566529476</c:v>
                </c:pt>
                <c:pt idx="2454">
                  <c:v>18911.736126031316</c:v>
                </c:pt>
                <c:pt idx="2455">
                  <c:v>21381.683482053508</c:v>
                </c:pt>
                <c:pt idx="2456">
                  <c:v>22870.590914041393</c:v>
                </c:pt>
                <c:pt idx="2457">
                  <c:v>25322.140930481706</c:v>
                </c:pt>
                <c:pt idx="2458">
                  <c:v>28511.30762547769</c:v>
                </c:pt>
                <c:pt idx="2459">
                  <c:v>32637.8017952263</c:v>
                </c:pt>
                <c:pt idx="2460">
                  <c:v>37752.923074102604</c:v>
                </c:pt>
                <c:pt idx="2461">
                  <c:v>41878.012025625634</c:v>
                </c:pt>
                <c:pt idx="2462">
                  <c:v>45740.766335098662</c:v>
                </c:pt>
                <c:pt idx="2463">
                  <c:v>50093.194395703751</c:v>
                </c:pt>
                <c:pt idx="2464">
                  <c:v>54091.903145587217</c:v>
                </c:pt>
                <c:pt idx="2465">
                  <c:v>58594.250021391301</c:v>
                </c:pt>
                <c:pt idx="2466">
                  <c:v>62353.998264476351</c:v>
                </c:pt>
                <c:pt idx="2467">
                  <c:v>63718.481168068414</c:v>
                </c:pt>
                <c:pt idx="2468">
                  <c:v>64941.486657940251</c:v>
                </c:pt>
                <c:pt idx="2469">
                  <c:v>65633.222053250371</c:v>
                </c:pt>
                <c:pt idx="2470">
                  <c:v>66417.630372469808</c:v>
                </c:pt>
                <c:pt idx="2471">
                  <c:v>66063.213306940408</c:v>
                </c:pt>
                <c:pt idx="2472">
                  <c:v>66486.526958319868</c:v>
                </c:pt>
                <c:pt idx="2473">
                  <c:v>66597.640378061478</c:v>
                </c:pt>
                <c:pt idx="2474">
                  <c:v>66397.263245030394</c:v>
                </c:pt>
                <c:pt idx="2475">
                  <c:v>65950.598398307193</c:v>
                </c:pt>
                <c:pt idx="2476">
                  <c:v>67870.846417659748</c:v>
                </c:pt>
                <c:pt idx="2477">
                  <c:v>67603.473357959068</c:v>
                </c:pt>
                <c:pt idx="2478">
                  <c:v>65891.623991637054</c:v>
                </c:pt>
                <c:pt idx="2479">
                  <c:v>65089.602798220796</c:v>
                </c:pt>
                <c:pt idx="2480">
                  <c:v>66187.547827260278</c:v>
                </c:pt>
                <c:pt idx="2481">
                  <c:v>64401.826365536705</c:v>
                </c:pt>
                <c:pt idx="2482">
                  <c:v>64177.092972532926</c:v>
                </c:pt>
                <c:pt idx="2483">
                  <c:v>63088.378206061192</c:v>
                </c:pt>
                <c:pt idx="2484">
                  <c:v>62157.611024966754</c:v>
                </c:pt>
                <c:pt idx="2485">
                  <c:v>62961.852683870893</c:v>
                </c:pt>
                <c:pt idx="2486">
                  <c:v>62537.247874343739</c:v>
                </c:pt>
                <c:pt idx="2487">
                  <c:v>61936.542076747603</c:v>
                </c:pt>
                <c:pt idx="2488">
                  <c:v>63150.995939788852</c:v>
                </c:pt>
                <c:pt idx="2489">
                  <c:v>63169.412778178936</c:v>
                </c:pt>
                <c:pt idx="2490">
                  <c:v>62226.18282253002</c:v>
                </c:pt>
                <c:pt idx="2491">
                  <c:v>61826.35550535551</c:v>
                </c:pt>
                <c:pt idx="2492">
                  <c:v>61598.111767426839</c:v>
                </c:pt>
                <c:pt idx="2493">
                  <c:v>60496.242721849885</c:v>
                </c:pt>
                <c:pt idx="2494">
                  <c:v>60478.430157329793</c:v>
                </c:pt>
                <c:pt idx="2495">
                  <c:v>60608.906375937717</c:v>
                </c:pt>
                <c:pt idx="2496">
                  <c:v>59755.4436408888</c:v>
                </c:pt>
                <c:pt idx="2497">
                  <c:v>59295.189715988497</c:v>
                </c:pt>
                <c:pt idx="2498">
                  <c:v>59580.578692918432</c:v>
                </c:pt>
                <c:pt idx="2499">
                  <c:v>59347.178748090912</c:v>
                </c:pt>
                <c:pt idx="2500">
                  <c:v>59353.031861572599</c:v>
                </c:pt>
                <c:pt idx="2501">
                  <c:v>59244.298166853994</c:v>
                </c:pt>
                <c:pt idx="2502">
                  <c:v>59119.175638363326</c:v>
                </c:pt>
                <c:pt idx="2503">
                  <c:v>58584.051676033414</c:v>
                </c:pt>
                <c:pt idx="2504">
                  <c:v>58406.709874209388</c:v>
                </c:pt>
                <c:pt idx="2505">
                  <c:v>58473.794841850176</c:v>
                </c:pt>
                <c:pt idx="2506">
                  <c:v>58319.451164799255</c:v>
                </c:pt>
                <c:pt idx="2507">
                  <c:v>57945.233176259986</c:v>
                </c:pt>
                <c:pt idx="2508">
                  <c:v>56652.874179503531</c:v>
                </c:pt>
                <c:pt idx="2509">
                  <c:v>56741.704264364707</c:v>
                </c:pt>
                <c:pt idx="2510">
                  <c:v>56999.619912422597</c:v>
                </c:pt>
                <c:pt idx="2511">
                  <c:v>56259.042689517366</c:v>
                </c:pt>
                <c:pt idx="2512">
                  <c:v>55286.528387927538</c:v>
                </c:pt>
                <c:pt idx="2513">
                  <c:v>54913.099506823935</c:v>
                </c:pt>
                <c:pt idx="2514">
                  <c:v>55043.361356840338</c:v>
                </c:pt>
                <c:pt idx="2515">
                  <c:v>55047.781569726998</c:v>
                </c:pt>
                <c:pt idx="2516">
                  <c:v>55717.966166100734</c:v>
                </c:pt>
                <c:pt idx="2517">
                  <c:v>55937.681633007582</c:v>
                </c:pt>
                <c:pt idx="2518">
                  <c:v>55774.084348676617</c:v>
                </c:pt>
                <c:pt idx="2519">
                  <c:v>55183.261676311427</c:v>
                </c:pt>
                <c:pt idx="2520">
                  <c:v>55486.507331439323</c:v>
                </c:pt>
                <c:pt idx="2521">
                  <c:v>56003.682749429601</c:v>
                </c:pt>
                <c:pt idx="2522">
                  <c:v>56318.946788661378</c:v>
                </c:pt>
                <c:pt idx="2523">
                  <c:v>56545.989292308419</c:v>
                </c:pt>
                <c:pt idx="2524">
                  <c:v>58024.093150089233</c:v>
                </c:pt>
                <c:pt idx="2525">
                  <c:v>57303.184170422202</c:v>
                </c:pt>
                <c:pt idx="2526">
                  <c:v>56875.080663007982</c:v>
                </c:pt>
                <c:pt idx="2527">
                  <c:v>57172.010174952302</c:v>
                </c:pt>
                <c:pt idx="2528">
                  <c:v>57153.956733023733</c:v>
                </c:pt>
                <c:pt idx="2529">
                  <c:v>55672.389522107012</c:v>
                </c:pt>
                <c:pt idx="2530">
                  <c:v>54336.554575852795</c:v>
                </c:pt>
                <c:pt idx="2531">
                  <c:v>51800.740465510928</c:v>
                </c:pt>
                <c:pt idx="2532">
                  <c:v>49229.17045010232</c:v>
                </c:pt>
                <c:pt idx="2533">
                  <c:v>47155.871727204314</c:v>
                </c:pt>
                <c:pt idx="2534">
                  <c:v>44414.018923995201</c:v>
                </c:pt>
                <c:pt idx="2535">
                  <c:v>40957.915339953433</c:v>
                </c:pt>
                <c:pt idx="2536">
                  <c:v>36695.015415735725</c:v>
                </c:pt>
                <c:pt idx="2537">
                  <c:v>33895.581018562734</c:v>
                </c:pt>
                <c:pt idx="2538">
                  <c:v>31796.081672977456</c:v>
                </c:pt>
                <c:pt idx="2539">
                  <c:v>29373.745586479432</c:v>
                </c:pt>
                <c:pt idx="2540">
                  <c:v>27018.26535712172</c:v>
                </c:pt>
                <c:pt idx="2541">
                  <c:v>25771.574573958642</c:v>
                </c:pt>
                <c:pt idx="2542">
                  <c:v>24832.817489182122</c:v>
                </c:pt>
                <c:pt idx="2543">
                  <c:v>23897.214587533297</c:v>
                </c:pt>
                <c:pt idx="2544">
                  <c:v>23474.751122060989</c:v>
                </c:pt>
                <c:pt idx="2545">
                  <c:v>22087.313416460442</c:v>
                </c:pt>
                <c:pt idx="2546">
                  <c:v>21364.169076263617</c:v>
                </c:pt>
                <c:pt idx="2547">
                  <c:v>21331.54625505767</c:v>
                </c:pt>
                <c:pt idx="2548">
                  <c:v>22170.168694686465</c:v>
                </c:pt>
                <c:pt idx="2549">
                  <c:v>23720.671041883292</c:v>
                </c:pt>
                <c:pt idx="2550">
                  <c:v>25992.015784886757</c:v>
                </c:pt>
                <c:pt idx="2551">
                  <c:v>27173.524981553506</c:v>
                </c:pt>
                <c:pt idx="2552">
                  <c:v>28248.07781667493</c:v>
                </c:pt>
                <c:pt idx="2553">
                  <c:v>28978.378392567538</c:v>
                </c:pt>
                <c:pt idx="2554">
                  <c:v>31471.240702627299</c:v>
                </c:pt>
                <c:pt idx="2555">
                  <c:v>33835.165027187584</c:v>
                </c:pt>
                <c:pt idx="2556">
                  <c:v>36841.146664858541</c:v>
                </c:pt>
                <c:pt idx="2557">
                  <c:v>39902.916741631583</c:v>
                </c:pt>
                <c:pt idx="2558">
                  <c:v>43280.541686212593</c:v>
                </c:pt>
                <c:pt idx="2559">
                  <c:v>47185.847419418547</c:v>
                </c:pt>
                <c:pt idx="2560">
                  <c:v>51205.33720824714</c:v>
                </c:pt>
                <c:pt idx="2561">
                  <c:v>50092.497415566766</c:v>
                </c:pt>
                <c:pt idx="2562">
                  <c:v>51140.492322806807</c:v>
                </c:pt>
                <c:pt idx="2563">
                  <c:v>52363.334163000836</c:v>
                </c:pt>
                <c:pt idx="2564">
                  <c:v>53623.171244449091</c:v>
                </c:pt>
                <c:pt idx="2565">
                  <c:v>54206.538040979438</c:v>
                </c:pt>
                <c:pt idx="2566">
                  <c:v>55932.702061913573</c:v>
                </c:pt>
                <c:pt idx="2567">
                  <c:v>56106.487117369783</c:v>
                </c:pt>
                <c:pt idx="2568">
                  <c:v>54294.496001295003</c:v>
                </c:pt>
                <c:pt idx="2569">
                  <c:v>53186.949740499942</c:v>
                </c:pt>
                <c:pt idx="2570">
                  <c:v>51351.043042711703</c:v>
                </c:pt>
                <c:pt idx="2571">
                  <c:v>50592.761883053718</c:v>
                </c:pt>
                <c:pt idx="2572">
                  <c:v>52788.964072576782</c:v>
                </c:pt>
                <c:pt idx="2573">
                  <c:v>52548.867323761493</c:v>
                </c:pt>
                <c:pt idx="2574">
                  <c:v>52646.401655402202</c:v>
                </c:pt>
                <c:pt idx="2575">
                  <c:v>51572.335142260643</c:v>
                </c:pt>
                <c:pt idx="2576">
                  <c:v>51195.259910925888</c:v>
                </c:pt>
                <c:pt idx="2577">
                  <c:v>48715.295196225219</c:v>
                </c:pt>
                <c:pt idx="2578">
                  <c:v>46579.746637710326</c:v>
                </c:pt>
                <c:pt idx="2579">
                  <c:v>46778.307300238943</c:v>
                </c:pt>
                <c:pt idx="2580">
                  <c:v>45373.002874431062</c:v>
                </c:pt>
                <c:pt idx="2581">
                  <c:v>44260.543110871004</c:v>
                </c:pt>
                <c:pt idx="2582">
                  <c:v>43126.681019360622</c:v>
                </c:pt>
                <c:pt idx="2583">
                  <c:v>41747.931222574582</c:v>
                </c:pt>
                <c:pt idx="2584">
                  <c:v>42509.408198735284</c:v>
                </c:pt>
                <c:pt idx="2585">
                  <c:v>41559.948629164239</c:v>
                </c:pt>
                <c:pt idx="2586">
                  <c:v>41369.192574040891</c:v>
                </c:pt>
                <c:pt idx="2587">
                  <c:v>38655.623636125194</c:v>
                </c:pt>
                <c:pt idx="2588">
                  <c:v>35501.453755060953</c:v>
                </c:pt>
                <c:pt idx="2589">
                  <c:v>34698.069319240341</c:v>
                </c:pt>
                <c:pt idx="2590">
                  <c:v>31892.959739139707</c:v>
                </c:pt>
                <c:pt idx="2591">
                  <c:v>29003.727285404169</c:v>
                </c:pt>
                <c:pt idx="2592">
                  <c:v>28751.195389712509</c:v>
                </c:pt>
                <c:pt idx="2593">
                  <c:v>28149.625802897099</c:v>
                </c:pt>
                <c:pt idx="2594">
                  <c:v>26386.318247350111</c:v>
                </c:pt>
                <c:pt idx="2595">
                  <c:v>26473.169290152407</c:v>
                </c:pt>
                <c:pt idx="2596">
                  <c:v>25066.89261549028</c:v>
                </c:pt>
                <c:pt idx="2597">
                  <c:v>24225.344247196153</c:v>
                </c:pt>
                <c:pt idx="2598">
                  <c:v>24853.459824517122</c:v>
                </c:pt>
                <c:pt idx="2599">
                  <c:v>24304.200281656362</c:v>
                </c:pt>
                <c:pt idx="2600">
                  <c:v>24578.4292126689</c:v>
                </c:pt>
                <c:pt idx="2601">
                  <c:v>23037.729955984818</c:v>
                </c:pt>
                <c:pt idx="2602">
                  <c:v>24276.266583289969</c:v>
                </c:pt>
                <c:pt idx="2603">
                  <c:v>24618.281386284878</c:v>
                </c:pt>
                <c:pt idx="2604">
                  <c:v>24400.273270259015</c:v>
                </c:pt>
                <c:pt idx="2605">
                  <c:v>25788.964912780513</c:v>
                </c:pt>
                <c:pt idx="2606">
                  <c:v>27435.943392519232</c:v>
                </c:pt>
                <c:pt idx="2607">
                  <c:v>26553.060015108025</c:v>
                </c:pt>
                <c:pt idx="2608">
                  <c:v>27973.494305842869</c:v>
                </c:pt>
                <c:pt idx="2609">
                  <c:v>26032.665412097209</c:v>
                </c:pt>
                <c:pt idx="2610">
                  <c:v>25676.868094658923</c:v>
                </c:pt>
                <c:pt idx="2611">
                  <c:v>25179.655895165361</c:v>
                </c:pt>
                <c:pt idx="2612">
                  <c:v>23303.424383507412</c:v>
                </c:pt>
                <c:pt idx="2613">
                  <c:v>21671.302245191488</c:v>
                </c:pt>
                <c:pt idx="2614">
                  <c:v>22150.015837192415</c:v>
                </c:pt>
                <c:pt idx="2615">
                  <c:v>21613.087706847611</c:v>
                </c:pt>
                <c:pt idx="2616">
                  <c:v>20423.942325432545</c:v>
                </c:pt>
                <c:pt idx="2617">
                  <c:v>21151.967507255285</c:v>
                </c:pt>
                <c:pt idx="2618">
                  <c:v>21845.228314264223</c:v>
                </c:pt>
                <c:pt idx="2619">
                  <c:v>22728.93249542372</c:v>
                </c:pt>
                <c:pt idx="2620">
                  <c:v>23942.994959887132</c:v>
                </c:pt>
                <c:pt idx="2621">
                  <c:v>24615.113861481659</c:v>
                </c:pt>
                <c:pt idx="2622">
                  <c:v>24825.535781794439</c:v>
                </c:pt>
                <c:pt idx="2623">
                  <c:v>24336.948949609025</c:v>
                </c:pt>
                <c:pt idx="2624">
                  <c:v>24566.670888818313</c:v>
                </c:pt>
                <c:pt idx="2625">
                  <c:v>22718.231101247366</c:v>
                </c:pt>
                <c:pt idx="2626">
                  <c:v>20127.24930741814</c:v>
                </c:pt>
                <c:pt idx="2627">
                  <c:v>17473.071149532756</c:v>
                </c:pt>
                <c:pt idx="2628">
                  <c:v>14590.643441503124</c:v>
                </c:pt>
                <c:pt idx="2629">
                  <c:v>11097.308910742564</c:v>
                </c:pt>
                <c:pt idx="2630">
                  <c:v>8308.5354332240076</c:v>
                </c:pt>
                <c:pt idx="2631">
                  <c:v>5548.4205324268842</c:v>
                </c:pt>
                <c:pt idx="2632">
                  <c:v>2332.0629141774502</c:v>
                </c:pt>
                <c:pt idx="2633">
                  <c:v>2879.7206052378897</c:v>
                </c:pt>
                <c:pt idx="2634">
                  <c:v>2226.0290293123467</c:v>
                </c:pt>
                <c:pt idx="2635">
                  <c:v>392.32779065336985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2699.1184675661207</c:v>
                </c:pt>
                <c:pt idx="2651">
                  <c:v>6060.1155596971003</c:v>
                </c:pt>
                <c:pt idx="2652">
                  <c:v>8712.6311882964583</c:v>
                </c:pt>
                <c:pt idx="2653">
                  <c:v>12828.751211233131</c:v>
                </c:pt>
                <c:pt idx="2654">
                  <c:v>17748.831375934147</c:v>
                </c:pt>
                <c:pt idx="2655">
                  <c:v>22109.927799711069</c:v>
                </c:pt>
                <c:pt idx="2656">
                  <c:v>26836.2779030565</c:v>
                </c:pt>
                <c:pt idx="2657">
                  <c:v>30515.411245866697</c:v>
                </c:pt>
                <c:pt idx="2658">
                  <c:v>34361.314501482979</c:v>
                </c:pt>
                <c:pt idx="2659">
                  <c:v>37312.477994147659</c:v>
                </c:pt>
                <c:pt idx="2660">
                  <c:v>38876.542333320547</c:v>
                </c:pt>
                <c:pt idx="2661">
                  <c:v>37951.802044703873</c:v>
                </c:pt>
                <c:pt idx="2662">
                  <c:v>39535.71351013473</c:v>
                </c:pt>
                <c:pt idx="2663">
                  <c:v>40561.813816512593</c:v>
                </c:pt>
                <c:pt idx="2664">
                  <c:v>39356.590486870584</c:v>
                </c:pt>
                <c:pt idx="2665">
                  <c:v>39176.413963676961</c:v>
                </c:pt>
                <c:pt idx="2666">
                  <c:v>38717.286277289393</c:v>
                </c:pt>
                <c:pt idx="2667">
                  <c:v>39036.073737568186</c:v>
                </c:pt>
                <c:pt idx="2668">
                  <c:v>39400.029353348633</c:v>
                </c:pt>
                <c:pt idx="2669">
                  <c:v>39238.907653225113</c:v>
                </c:pt>
                <c:pt idx="2670">
                  <c:v>38708.344206195703</c:v>
                </c:pt>
                <c:pt idx="2671">
                  <c:v>37730.991088648385</c:v>
                </c:pt>
                <c:pt idx="2672">
                  <c:v>37307.605178173086</c:v>
                </c:pt>
                <c:pt idx="2673">
                  <c:v>36741.602639228804</c:v>
                </c:pt>
                <c:pt idx="2674">
                  <c:v>36857.350318486599</c:v>
                </c:pt>
                <c:pt idx="2675">
                  <c:v>37437.608669783724</c:v>
                </c:pt>
                <c:pt idx="2676">
                  <c:v>37783.08205304588</c:v>
                </c:pt>
                <c:pt idx="2677">
                  <c:v>37892.772840716825</c:v>
                </c:pt>
                <c:pt idx="2678">
                  <c:v>38602.03370310695</c:v>
                </c:pt>
                <c:pt idx="2679">
                  <c:v>37887.721604336104</c:v>
                </c:pt>
                <c:pt idx="2680">
                  <c:v>39245.544539737566</c:v>
                </c:pt>
                <c:pt idx="2681">
                  <c:v>40435.33242405465</c:v>
                </c:pt>
                <c:pt idx="2682">
                  <c:v>41331.853120687272</c:v>
                </c:pt>
                <c:pt idx="2683">
                  <c:v>40696.311519671013</c:v>
                </c:pt>
                <c:pt idx="2684">
                  <c:v>40101.579268641406</c:v>
                </c:pt>
                <c:pt idx="2685">
                  <c:v>41275.073643402306</c:v>
                </c:pt>
                <c:pt idx="2686">
                  <c:v>42253.675121586057</c:v>
                </c:pt>
                <c:pt idx="2687">
                  <c:v>43019.100588037385</c:v>
                </c:pt>
                <c:pt idx="2688">
                  <c:v>43346.125645032524</c:v>
                </c:pt>
                <c:pt idx="2689">
                  <c:v>45025.239321879155</c:v>
                </c:pt>
                <c:pt idx="2690">
                  <c:v>44774.493823482117</c:v>
                </c:pt>
                <c:pt idx="2691">
                  <c:v>45122.635980701409</c:v>
                </c:pt>
                <c:pt idx="2692">
                  <c:v>47047.682493278262</c:v>
                </c:pt>
                <c:pt idx="2693">
                  <c:v>48064.820542413101</c:v>
                </c:pt>
                <c:pt idx="2694">
                  <c:v>47828.527402818174</c:v>
                </c:pt>
                <c:pt idx="2695">
                  <c:v>47956.108027477341</c:v>
                </c:pt>
                <c:pt idx="2696">
                  <c:v>48419.273612744531</c:v>
                </c:pt>
                <c:pt idx="2697">
                  <c:v>48248.290588699325</c:v>
                </c:pt>
                <c:pt idx="2698">
                  <c:v>48626.172320737576</c:v>
                </c:pt>
                <c:pt idx="2699">
                  <c:v>48275.475133037406</c:v>
                </c:pt>
                <c:pt idx="2700">
                  <c:v>48195.783577932001</c:v>
                </c:pt>
                <c:pt idx="2701">
                  <c:v>47692.143020419826</c:v>
                </c:pt>
                <c:pt idx="2702">
                  <c:v>48487.957320771151</c:v>
                </c:pt>
                <c:pt idx="2703">
                  <c:v>48832.817679900974</c:v>
                </c:pt>
                <c:pt idx="2704">
                  <c:v>49076.296820335934</c:v>
                </c:pt>
                <c:pt idx="2705">
                  <c:v>49849.962355763724</c:v>
                </c:pt>
                <c:pt idx="2706">
                  <c:v>50618.118734602802</c:v>
                </c:pt>
                <c:pt idx="2707">
                  <c:v>50715.961504841674</c:v>
                </c:pt>
                <c:pt idx="2708">
                  <c:v>52695.576549564095</c:v>
                </c:pt>
                <c:pt idx="2709">
                  <c:v>54073.995755376083</c:v>
                </c:pt>
                <c:pt idx="2710">
                  <c:v>54489.188255724381</c:v>
                </c:pt>
                <c:pt idx="2711">
                  <c:v>55687.331738494075</c:v>
                </c:pt>
                <c:pt idx="2712">
                  <c:v>57474.161303806279</c:v>
                </c:pt>
                <c:pt idx="2713">
                  <c:v>59470.387548193903</c:v>
                </c:pt>
                <c:pt idx="2714">
                  <c:v>61250.104463610463</c:v>
                </c:pt>
                <c:pt idx="2715">
                  <c:v>62074.071879325893</c:v>
                </c:pt>
                <c:pt idx="2716">
                  <c:v>62169.512106505274</c:v>
                </c:pt>
                <c:pt idx="2717">
                  <c:v>62689.079958422612</c:v>
                </c:pt>
                <c:pt idx="2718">
                  <c:v>62162.624733628196</c:v>
                </c:pt>
                <c:pt idx="2719">
                  <c:v>62712.292871609585</c:v>
                </c:pt>
                <c:pt idx="2720">
                  <c:v>63147.052458713952</c:v>
                </c:pt>
                <c:pt idx="2721">
                  <c:v>61812.007329898843</c:v>
                </c:pt>
                <c:pt idx="2722">
                  <c:v>59221.786807080811</c:v>
                </c:pt>
                <c:pt idx="2723">
                  <c:v>56219.191185917138</c:v>
                </c:pt>
                <c:pt idx="2724">
                  <c:v>52138.894816859633</c:v>
                </c:pt>
                <c:pt idx="2725">
                  <c:v>48086.995246611164</c:v>
                </c:pt>
                <c:pt idx="2726">
                  <c:v>45120.146958100791</c:v>
                </c:pt>
                <c:pt idx="2727">
                  <c:v>40816.847674982542</c:v>
                </c:pt>
                <c:pt idx="2728">
                  <c:v>33695.903760672125</c:v>
                </c:pt>
                <c:pt idx="2729">
                  <c:v>30991.123613389256</c:v>
                </c:pt>
                <c:pt idx="2730">
                  <c:v>28813.030062217804</c:v>
                </c:pt>
                <c:pt idx="2731">
                  <c:v>26243.626646342524</c:v>
                </c:pt>
                <c:pt idx="2732">
                  <c:v>22627.571173408403</c:v>
                </c:pt>
                <c:pt idx="2733">
                  <c:v>19566.408346294069</c:v>
                </c:pt>
                <c:pt idx="2734">
                  <c:v>17674.164118736619</c:v>
                </c:pt>
                <c:pt idx="2735">
                  <c:v>17087.946450032421</c:v>
                </c:pt>
                <c:pt idx="2736">
                  <c:v>15907.147897248047</c:v>
                </c:pt>
                <c:pt idx="2737">
                  <c:v>15213.59025526289</c:v>
                </c:pt>
                <c:pt idx="2738">
                  <c:v>14830.972309645702</c:v>
                </c:pt>
                <c:pt idx="2739">
                  <c:v>15119.210788120408</c:v>
                </c:pt>
                <c:pt idx="2740">
                  <c:v>17383.643205512421</c:v>
                </c:pt>
                <c:pt idx="2741">
                  <c:v>19243.112446991388</c:v>
                </c:pt>
                <c:pt idx="2742">
                  <c:v>21399.685210357373</c:v>
                </c:pt>
                <c:pt idx="2743">
                  <c:v>22707.708712127293</c:v>
                </c:pt>
                <c:pt idx="2744">
                  <c:v>26005.208326829936</c:v>
                </c:pt>
                <c:pt idx="2745">
                  <c:v>27355.611765328016</c:v>
                </c:pt>
                <c:pt idx="2746">
                  <c:v>31105.573868572315</c:v>
                </c:pt>
                <c:pt idx="2747">
                  <c:v>35090.19994464187</c:v>
                </c:pt>
                <c:pt idx="2748">
                  <c:v>39542.917418956989</c:v>
                </c:pt>
                <c:pt idx="2749">
                  <c:v>44208.776942461875</c:v>
                </c:pt>
                <c:pt idx="2750">
                  <c:v>47982.084100527354</c:v>
                </c:pt>
                <c:pt idx="2751">
                  <c:v>52401.095071503478</c:v>
                </c:pt>
                <c:pt idx="2752">
                  <c:v>57370.855296574613</c:v>
                </c:pt>
                <c:pt idx="2753">
                  <c:v>62396.362481432014</c:v>
                </c:pt>
                <c:pt idx="2754">
                  <c:v>65614.537603958612</c:v>
                </c:pt>
                <c:pt idx="2755">
                  <c:v>67490.477449363549</c:v>
                </c:pt>
                <c:pt idx="2756">
                  <c:v>67395.1746123458</c:v>
                </c:pt>
                <c:pt idx="2757">
                  <c:v>68378.566039559795</c:v>
                </c:pt>
                <c:pt idx="2758">
                  <c:v>69321.159303969005</c:v>
                </c:pt>
                <c:pt idx="2759">
                  <c:v>69081.967083195399</c:v>
                </c:pt>
                <c:pt idx="2760">
                  <c:v>67154.12561696762</c:v>
                </c:pt>
                <c:pt idx="2761">
                  <c:v>65248.289809256588</c:v>
                </c:pt>
                <c:pt idx="2762">
                  <c:v>64355.150835277469</c:v>
                </c:pt>
                <c:pt idx="2763">
                  <c:v>63575.280949572058</c:v>
                </c:pt>
                <c:pt idx="2764">
                  <c:v>64235.896877723761</c:v>
                </c:pt>
                <c:pt idx="2765">
                  <c:v>63836.946206264125</c:v>
                </c:pt>
                <c:pt idx="2766">
                  <c:v>62464.28173628798</c:v>
                </c:pt>
                <c:pt idx="2767">
                  <c:v>60504.094795816287</c:v>
                </c:pt>
                <c:pt idx="2768">
                  <c:v>57434.623742960321</c:v>
                </c:pt>
                <c:pt idx="2769">
                  <c:v>56689.84128439409</c:v>
                </c:pt>
                <c:pt idx="2770">
                  <c:v>55695.104701126591</c:v>
                </c:pt>
                <c:pt idx="2771">
                  <c:v>54775.995486937587</c:v>
                </c:pt>
                <c:pt idx="2772">
                  <c:v>53978.994395937567</c:v>
                </c:pt>
                <c:pt idx="2773">
                  <c:v>53726.508345062</c:v>
                </c:pt>
                <c:pt idx="2774">
                  <c:v>54359.024950647086</c:v>
                </c:pt>
                <c:pt idx="2775">
                  <c:v>52905.052589644743</c:v>
                </c:pt>
                <c:pt idx="2776">
                  <c:v>53691.701639224833</c:v>
                </c:pt>
                <c:pt idx="2777">
                  <c:v>53865.07614402903</c:v>
                </c:pt>
                <c:pt idx="2778">
                  <c:v>53616.946995024242</c:v>
                </c:pt>
                <c:pt idx="2779">
                  <c:v>51641.750280289161</c:v>
                </c:pt>
                <c:pt idx="2780">
                  <c:v>51715.078955925761</c:v>
                </c:pt>
                <c:pt idx="2781">
                  <c:v>51921.931706902426</c:v>
                </c:pt>
                <c:pt idx="2782">
                  <c:v>52153.639852774941</c:v>
                </c:pt>
                <c:pt idx="2783">
                  <c:v>52470.013887579073</c:v>
                </c:pt>
                <c:pt idx="2784">
                  <c:v>53678.07016487715</c:v>
                </c:pt>
                <c:pt idx="2785">
                  <c:v>54012.978608409241</c:v>
                </c:pt>
                <c:pt idx="2786">
                  <c:v>54644.287353224201</c:v>
                </c:pt>
                <c:pt idx="2787">
                  <c:v>54770.779061257585</c:v>
                </c:pt>
                <c:pt idx="2788">
                  <c:v>53363.155366719722</c:v>
                </c:pt>
                <c:pt idx="2789">
                  <c:v>54325.738101119248</c:v>
                </c:pt>
                <c:pt idx="2790">
                  <c:v>53488.69129033247</c:v>
                </c:pt>
                <c:pt idx="2791">
                  <c:v>54398.83999133062</c:v>
                </c:pt>
                <c:pt idx="2792">
                  <c:v>54153.211574143701</c:v>
                </c:pt>
                <c:pt idx="2793">
                  <c:v>53783.260818775416</c:v>
                </c:pt>
                <c:pt idx="2794">
                  <c:v>54740.531312187471</c:v>
                </c:pt>
                <c:pt idx="2795">
                  <c:v>54997.155752401071</c:v>
                </c:pt>
                <c:pt idx="2796">
                  <c:v>55104.526618296244</c:v>
                </c:pt>
                <c:pt idx="2797">
                  <c:v>55233.088943590228</c:v>
                </c:pt>
                <c:pt idx="2798">
                  <c:v>55020.476893594299</c:v>
                </c:pt>
                <c:pt idx="2799">
                  <c:v>55176.242119797222</c:v>
                </c:pt>
                <c:pt idx="2800">
                  <c:v>54824.277515509166</c:v>
                </c:pt>
                <c:pt idx="2801">
                  <c:v>53563.419944945592</c:v>
                </c:pt>
                <c:pt idx="2802">
                  <c:v>53341.082665957314</c:v>
                </c:pt>
                <c:pt idx="2803">
                  <c:v>53701.408008570143</c:v>
                </c:pt>
                <c:pt idx="2804">
                  <c:v>53371.142573397614</c:v>
                </c:pt>
                <c:pt idx="2805">
                  <c:v>52187.662660662769</c:v>
                </c:pt>
                <c:pt idx="2806">
                  <c:v>53688.448510106529</c:v>
                </c:pt>
                <c:pt idx="2807">
                  <c:v>53892.943443590557</c:v>
                </c:pt>
                <c:pt idx="2808">
                  <c:v>53962.197498568188</c:v>
                </c:pt>
                <c:pt idx="2809">
                  <c:v>53591.512813448222</c:v>
                </c:pt>
                <c:pt idx="2810">
                  <c:v>54884.732131469595</c:v>
                </c:pt>
                <c:pt idx="2811">
                  <c:v>57143.509079602518</c:v>
                </c:pt>
                <c:pt idx="2812">
                  <c:v>57288.620189214424</c:v>
                </c:pt>
                <c:pt idx="2813">
                  <c:v>57758.533187382316</c:v>
                </c:pt>
                <c:pt idx="2814">
                  <c:v>57916.141586716156</c:v>
                </c:pt>
                <c:pt idx="2815">
                  <c:v>57698.219653359789</c:v>
                </c:pt>
                <c:pt idx="2816">
                  <c:v>56217.657965182429</c:v>
                </c:pt>
                <c:pt idx="2817">
                  <c:v>57019.481979787932</c:v>
                </c:pt>
                <c:pt idx="2818">
                  <c:v>56443.288735606759</c:v>
                </c:pt>
                <c:pt idx="2819">
                  <c:v>55352.528036979282</c:v>
                </c:pt>
                <c:pt idx="2820">
                  <c:v>54783.818451083192</c:v>
                </c:pt>
                <c:pt idx="2821">
                  <c:v>52643.149390232473</c:v>
                </c:pt>
                <c:pt idx="2822">
                  <c:v>49805.626420193454</c:v>
                </c:pt>
                <c:pt idx="2823">
                  <c:v>48031.267804152194</c:v>
                </c:pt>
                <c:pt idx="2824">
                  <c:v>48443.615490103024</c:v>
                </c:pt>
                <c:pt idx="2825">
                  <c:v>46739.546717568533</c:v>
                </c:pt>
                <c:pt idx="2826">
                  <c:v>44309.926051697359</c:v>
                </c:pt>
                <c:pt idx="2827">
                  <c:v>42973.774131504986</c:v>
                </c:pt>
                <c:pt idx="2828">
                  <c:v>42133.029247243285</c:v>
                </c:pt>
                <c:pt idx="2829">
                  <c:v>38293.191465705444</c:v>
                </c:pt>
                <c:pt idx="2830">
                  <c:v>35663.189348819826</c:v>
                </c:pt>
                <c:pt idx="2831">
                  <c:v>33984.492722655887</c:v>
                </c:pt>
                <c:pt idx="2832">
                  <c:v>31594.167546904857</c:v>
                </c:pt>
                <c:pt idx="2833">
                  <c:v>28811.798017186426</c:v>
                </c:pt>
                <c:pt idx="2834">
                  <c:v>27459.898022543981</c:v>
                </c:pt>
                <c:pt idx="2835">
                  <c:v>25662.532577327518</c:v>
                </c:pt>
                <c:pt idx="2836">
                  <c:v>24709.193909824637</c:v>
                </c:pt>
                <c:pt idx="2837">
                  <c:v>24378.657008583446</c:v>
                </c:pt>
                <c:pt idx="2838">
                  <c:v>22404.598517296032</c:v>
                </c:pt>
                <c:pt idx="2839">
                  <c:v>22043.011649027016</c:v>
                </c:pt>
                <c:pt idx="2840">
                  <c:v>20566.564372004821</c:v>
                </c:pt>
                <c:pt idx="2841">
                  <c:v>21155.544377795592</c:v>
                </c:pt>
                <c:pt idx="2842">
                  <c:v>22438.328261490256</c:v>
                </c:pt>
                <c:pt idx="2843">
                  <c:v>24172.328824367185</c:v>
                </c:pt>
                <c:pt idx="2844">
                  <c:v>25778.857248611283</c:v>
                </c:pt>
                <c:pt idx="2845">
                  <c:v>24592.886736076944</c:v>
                </c:pt>
                <c:pt idx="2846">
                  <c:v>26322.608422809055</c:v>
                </c:pt>
                <c:pt idx="2847">
                  <c:v>26222.782973583766</c:v>
                </c:pt>
                <c:pt idx="2848">
                  <c:v>26386.472959867046</c:v>
                </c:pt>
                <c:pt idx="2849">
                  <c:v>28486.790441405272</c:v>
                </c:pt>
                <c:pt idx="2850">
                  <c:v>31221.029364136812</c:v>
                </c:pt>
                <c:pt idx="2851">
                  <c:v>32068.111486242844</c:v>
                </c:pt>
                <c:pt idx="2852">
                  <c:v>34164.091027445938</c:v>
                </c:pt>
                <c:pt idx="2853">
                  <c:v>33952.56153939401</c:v>
                </c:pt>
                <c:pt idx="2854">
                  <c:v>32311.112100240622</c:v>
                </c:pt>
                <c:pt idx="2855">
                  <c:v>31107.499375103464</c:v>
                </c:pt>
                <c:pt idx="2856">
                  <c:v>29106.427221068327</c:v>
                </c:pt>
                <c:pt idx="2857">
                  <c:v>28165.113180692977</c:v>
                </c:pt>
                <c:pt idx="2858">
                  <c:v>28343.605604666307</c:v>
                </c:pt>
                <c:pt idx="2859">
                  <c:v>27777.780595585064</c:v>
                </c:pt>
                <c:pt idx="2860">
                  <c:v>28113.215810673668</c:v>
                </c:pt>
                <c:pt idx="2861">
                  <c:v>26697.143959988112</c:v>
                </c:pt>
                <c:pt idx="2862">
                  <c:v>26132.669608533852</c:v>
                </c:pt>
                <c:pt idx="2863">
                  <c:v>26005.893159995456</c:v>
                </c:pt>
                <c:pt idx="2864">
                  <c:v>23834.764898149522</c:v>
                </c:pt>
                <c:pt idx="2865">
                  <c:v>24561.594598763721</c:v>
                </c:pt>
                <c:pt idx="2866">
                  <c:v>23443.321760403582</c:v>
                </c:pt>
                <c:pt idx="2867">
                  <c:v>22787.922709889917</c:v>
                </c:pt>
                <c:pt idx="2868">
                  <c:v>21764.726472543261</c:v>
                </c:pt>
                <c:pt idx="2869">
                  <c:v>20388.122923393887</c:v>
                </c:pt>
                <c:pt idx="2870">
                  <c:v>18750.633984005057</c:v>
                </c:pt>
                <c:pt idx="2871">
                  <c:v>19546.9501835665</c:v>
                </c:pt>
                <c:pt idx="2872">
                  <c:v>18621.15613504011</c:v>
                </c:pt>
                <c:pt idx="2873">
                  <c:v>17376.561741192221</c:v>
                </c:pt>
                <c:pt idx="2874">
                  <c:v>16276.816672779009</c:v>
                </c:pt>
                <c:pt idx="2875">
                  <c:v>17895.820707465682</c:v>
                </c:pt>
                <c:pt idx="2876">
                  <c:v>15970.477710604355</c:v>
                </c:pt>
                <c:pt idx="2877">
                  <c:v>15895.483057468853</c:v>
                </c:pt>
                <c:pt idx="2878">
                  <c:v>15981.953504908643</c:v>
                </c:pt>
                <c:pt idx="2879">
                  <c:v>13961.105233973509</c:v>
                </c:pt>
                <c:pt idx="2880">
                  <c:v>13397.346803874811</c:v>
                </c:pt>
                <c:pt idx="2881">
                  <c:v>12216.414853978102</c:v>
                </c:pt>
                <c:pt idx="2882">
                  <c:v>11953.696661735288</c:v>
                </c:pt>
                <c:pt idx="2883">
                  <c:v>12703.122520464653</c:v>
                </c:pt>
                <c:pt idx="2884">
                  <c:v>12425.540190915737</c:v>
                </c:pt>
                <c:pt idx="2885">
                  <c:v>11941.850293897469</c:v>
                </c:pt>
                <c:pt idx="2886">
                  <c:v>11774.543823371248</c:v>
                </c:pt>
                <c:pt idx="2887">
                  <c:v>12325.874304195371</c:v>
                </c:pt>
                <c:pt idx="2888">
                  <c:v>11935.846841522874</c:v>
                </c:pt>
                <c:pt idx="2889">
                  <c:v>11763.735674722731</c:v>
                </c:pt>
                <c:pt idx="2890">
                  <c:v>10183.996385967184</c:v>
                </c:pt>
                <c:pt idx="2891">
                  <c:v>10178.196884297089</c:v>
                </c:pt>
                <c:pt idx="2892">
                  <c:v>9829.8847786495098</c:v>
                </c:pt>
                <c:pt idx="2893">
                  <c:v>9893.0165523209944</c:v>
                </c:pt>
                <c:pt idx="2894">
                  <c:v>10223.990431793551</c:v>
                </c:pt>
                <c:pt idx="2895">
                  <c:v>10169.810337127521</c:v>
                </c:pt>
                <c:pt idx="2896">
                  <c:v>10559.173359821772</c:v>
                </c:pt>
                <c:pt idx="2897">
                  <c:v>12697.921497910036</c:v>
                </c:pt>
                <c:pt idx="2898">
                  <c:v>10884.52495558683</c:v>
                </c:pt>
                <c:pt idx="2899">
                  <c:v>12711.302672247986</c:v>
                </c:pt>
                <c:pt idx="2900">
                  <c:v>13278.256211554537</c:v>
                </c:pt>
                <c:pt idx="2901">
                  <c:v>13446.651768415592</c:v>
                </c:pt>
                <c:pt idx="2902">
                  <c:v>13548.278391768927</c:v>
                </c:pt>
                <c:pt idx="2903">
                  <c:v>14540.067633657571</c:v>
                </c:pt>
                <c:pt idx="2904">
                  <c:v>15179.707674711091</c:v>
                </c:pt>
                <c:pt idx="2905">
                  <c:v>16495.068824177768</c:v>
                </c:pt>
                <c:pt idx="2906">
                  <c:v>20276.039693213745</c:v>
                </c:pt>
                <c:pt idx="2907">
                  <c:v>24389.362594130005</c:v>
                </c:pt>
                <c:pt idx="2908">
                  <c:v>26866.166061947297</c:v>
                </c:pt>
                <c:pt idx="2909">
                  <c:v>27817.386467358956</c:v>
                </c:pt>
                <c:pt idx="2910">
                  <c:v>27781.415495721012</c:v>
                </c:pt>
                <c:pt idx="2911">
                  <c:v>30962.054916161542</c:v>
                </c:pt>
                <c:pt idx="2912">
                  <c:v>31895.281319572881</c:v>
                </c:pt>
                <c:pt idx="2913">
                  <c:v>32193.674120379295</c:v>
                </c:pt>
                <c:pt idx="2914">
                  <c:v>32729.585524461989</c:v>
                </c:pt>
                <c:pt idx="2915">
                  <c:v>31575.918745371917</c:v>
                </c:pt>
                <c:pt idx="2916">
                  <c:v>29858.904982403925</c:v>
                </c:pt>
                <c:pt idx="2917">
                  <c:v>31459.759039615721</c:v>
                </c:pt>
                <c:pt idx="2918">
                  <c:v>29719.258326935469</c:v>
                </c:pt>
                <c:pt idx="2919">
                  <c:v>27262.200463339352</c:v>
                </c:pt>
                <c:pt idx="2920">
                  <c:v>25282.192370362656</c:v>
                </c:pt>
                <c:pt idx="2921">
                  <c:v>23220.66853966067</c:v>
                </c:pt>
                <c:pt idx="2922">
                  <c:v>20852.276108320009</c:v>
                </c:pt>
                <c:pt idx="2923">
                  <c:v>20365.255620499811</c:v>
                </c:pt>
                <c:pt idx="2924">
                  <c:v>19802.575628272993</c:v>
                </c:pt>
                <c:pt idx="2925">
                  <c:v>19105.285395939292</c:v>
                </c:pt>
                <c:pt idx="2926">
                  <c:v>18177.246825162714</c:v>
                </c:pt>
                <c:pt idx="2927">
                  <c:v>18223.958249720708</c:v>
                </c:pt>
                <c:pt idx="2928">
                  <c:v>17464.806933155691</c:v>
                </c:pt>
                <c:pt idx="2929">
                  <c:v>17556.617692414155</c:v>
                </c:pt>
                <c:pt idx="2930">
                  <c:v>17963.080357894498</c:v>
                </c:pt>
                <c:pt idx="2931">
                  <c:v>19377.069189431786</c:v>
                </c:pt>
                <c:pt idx="2932">
                  <c:v>22119.632112988002</c:v>
                </c:pt>
                <c:pt idx="2933">
                  <c:v>23140.838208354911</c:v>
                </c:pt>
                <c:pt idx="2934">
                  <c:v>23881.438565482156</c:v>
                </c:pt>
                <c:pt idx="2935">
                  <c:v>25668.82479918942</c:v>
                </c:pt>
                <c:pt idx="2936">
                  <c:v>26091.160175073332</c:v>
                </c:pt>
                <c:pt idx="2937">
                  <c:v>27792.737453387883</c:v>
                </c:pt>
                <c:pt idx="2938">
                  <c:v>29842.17641900554</c:v>
                </c:pt>
                <c:pt idx="2939">
                  <c:v>31489.714949156132</c:v>
                </c:pt>
                <c:pt idx="2940">
                  <c:v>36059.204540789724</c:v>
                </c:pt>
                <c:pt idx="2941">
                  <c:v>37614.901274520707</c:v>
                </c:pt>
                <c:pt idx="2942">
                  <c:v>40999.008481396646</c:v>
                </c:pt>
                <c:pt idx="2943">
                  <c:v>44633.707072545854</c:v>
                </c:pt>
                <c:pt idx="2944">
                  <c:v>51215.851088742558</c:v>
                </c:pt>
                <c:pt idx="2945">
                  <c:v>55950.118333317252</c:v>
                </c:pt>
                <c:pt idx="2946">
                  <c:v>59610.771940429404</c:v>
                </c:pt>
                <c:pt idx="2947">
                  <c:v>63074.669214329799</c:v>
                </c:pt>
                <c:pt idx="2948">
                  <c:v>64111.791503681838</c:v>
                </c:pt>
                <c:pt idx="2949">
                  <c:v>65071.819335090397</c:v>
                </c:pt>
                <c:pt idx="2950">
                  <c:v>65676.585545881782</c:v>
                </c:pt>
                <c:pt idx="2951">
                  <c:v>64878.289178740015</c:v>
                </c:pt>
                <c:pt idx="2952">
                  <c:v>64451.136012805728</c:v>
                </c:pt>
                <c:pt idx="2953">
                  <c:v>64840.999583429111</c:v>
                </c:pt>
                <c:pt idx="2954">
                  <c:v>65151.759666988946</c:v>
                </c:pt>
                <c:pt idx="2955">
                  <c:v>65123.890077847289</c:v>
                </c:pt>
                <c:pt idx="2956">
                  <c:v>65426.310480160901</c:v>
                </c:pt>
                <c:pt idx="2957">
                  <c:v>63333.948017892289</c:v>
                </c:pt>
                <c:pt idx="2958">
                  <c:v>62814.864283121482</c:v>
                </c:pt>
                <c:pt idx="2959">
                  <c:v>63751.952363328273</c:v>
                </c:pt>
                <c:pt idx="2960">
                  <c:v>65078.177584645804</c:v>
                </c:pt>
                <c:pt idx="2961">
                  <c:v>63966.252247843899</c:v>
                </c:pt>
                <c:pt idx="2962">
                  <c:v>63013.776274469543</c:v>
                </c:pt>
                <c:pt idx="2963">
                  <c:v>63945.510591693601</c:v>
                </c:pt>
                <c:pt idx="2964">
                  <c:v>64587.726499887678</c:v>
                </c:pt>
                <c:pt idx="2965">
                  <c:v>65480.481222457143</c:v>
                </c:pt>
                <c:pt idx="2966">
                  <c:v>64981.110719071003</c:v>
                </c:pt>
                <c:pt idx="2967">
                  <c:v>66107.982694890568</c:v>
                </c:pt>
                <c:pt idx="2968">
                  <c:v>67417.799922863764</c:v>
                </c:pt>
                <c:pt idx="2969">
                  <c:v>67783.547407891572</c:v>
                </c:pt>
                <c:pt idx="2970">
                  <c:v>66995.948608430277</c:v>
                </c:pt>
                <c:pt idx="2971">
                  <c:v>65754.354657269228</c:v>
                </c:pt>
                <c:pt idx="2972">
                  <c:v>65192.008304854193</c:v>
                </c:pt>
                <c:pt idx="2973">
                  <c:v>64972.956616085154</c:v>
                </c:pt>
                <c:pt idx="2974">
                  <c:v>64573.072431067354</c:v>
                </c:pt>
                <c:pt idx="2975">
                  <c:v>63437.929339083224</c:v>
                </c:pt>
                <c:pt idx="2976">
                  <c:v>63048.530191952996</c:v>
                </c:pt>
                <c:pt idx="2977">
                  <c:v>62366.992210864439</c:v>
                </c:pt>
                <c:pt idx="2978">
                  <c:v>61365.694731780975</c:v>
                </c:pt>
                <c:pt idx="2979">
                  <c:v>61079.88606928604</c:v>
                </c:pt>
                <c:pt idx="2980">
                  <c:v>60296.640835431346</c:v>
                </c:pt>
                <c:pt idx="2981">
                  <c:v>59544.745250176231</c:v>
                </c:pt>
                <c:pt idx="2982">
                  <c:v>59471.126866235056</c:v>
                </c:pt>
                <c:pt idx="2983">
                  <c:v>58802.087073477443</c:v>
                </c:pt>
                <c:pt idx="2984">
                  <c:v>57560.522193432596</c:v>
                </c:pt>
                <c:pt idx="2985">
                  <c:v>56733.768911955704</c:v>
                </c:pt>
                <c:pt idx="2986">
                  <c:v>56264.545252238939</c:v>
                </c:pt>
                <c:pt idx="2987">
                  <c:v>55536.883638198611</c:v>
                </c:pt>
                <c:pt idx="2988">
                  <c:v>55249.617774523125</c:v>
                </c:pt>
                <c:pt idx="2989">
                  <c:v>54971.484488046342</c:v>
                </c:pt>
                <c:pt idx="2990">
                  <c:v>54505.192213076531</c:v>
                </c:pt>
                <c:pt idx="2991">
                  <c:v>53949.752814687992</c:v>
                </c:pt>
                <c:pt idx="2992">
                  <c:v>52673.246835473103</c:v>
                </c:pt>
                <c:pt idx="2993">
                  <c:v>53092.91564704926</c:v>
                </c:pt>
                <c:pt idx="2994">
                  <c:v>51417.744492252757</c:v>
                </c:pt>
                <c:pt idx="2995">
                  <c:v>50259.313265180193</c:v>
                </c:pt>
                <c:pt idx="2996">
                  <c:v>50358.51906266257</c:v>
                </c:pt>
                <c:pt idx="2997">
                  <c:v>49427.28088724798</c:v>
                </c:pt>
                <c:pt idx="2998">
                  <c:v>51371.656996743433</c:v>
                </c:pt>
                <c:pt idx="2999">
                  <c:v>50804.029051509635</c:v>
                </c:pt>
                <c:pt idx="3000">
                  <c:v>52912.506903597336</c:v>
                </c:pt>
                <c:pt idx="3001">
                  <c:v>53629.146815450302</c:v>
                </c:pt>
                <c:pt idx="3002">
                  <c:v>52836.674367334992</c:v>
                </c:pt>
                <c:pt idx="3003">
                  <c:v>50090.023054346493</c:v>
                </c:pt>
                <c:pt idx="3004">
                  <c:v>48764.685653402281</c:v>
                </c:pt>
                <c:pt idx="3005">
                  <c:v>47276.5548351822</c:v>
                </c:pt>
                <c:pt idx="3006">
                  <c:v>45562.087747331905</c:v>
                </c:pt>
                <c:pt idx="3007">
                  <c:v>46106.437226153481</c:v>
                </c:pt>
                <c:pt idx="3008">
                  <c:v>43673.526604277431</c:v>
                </c:pt>
                <c:pt idx="3009">
                  <c:v>41015.218954146767</c:v>
                </c:pt>
                <c:pt idx="3010">
                  <c:v>36550.841208307917</c:v>
                </c:pt>
                <c:pt idx="3011">
                  <c:v>37556.505239115198</c:v>
                </c:pt>
                <c:pt idx="3012">
                  <c:v>29068.571658212157</c:v>
                </c:pt>
                <c:pt idx="3013">
                  <c:v>20273.827535684934</c:v>
                </c:pt>
                <c:pt idx="3014">
                  <c:v>16910.929434704609</c:v>
                </c:pt>
                <c:pt idx="3015">
                  <c:v>14352.896453213209</c:v>
                </c:pt>
                <c:pt idx="3016">
                  <c:v>10383.529638490829</c:v>
                </c:pt>
                <c:pt idx="3017">
                  <c:v>5757.5995328288409</c:v>
                </c:pt>
                <c:pt idx="3018">
                  <c:v>2354.0165411515627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1808.5339571447714</c:v>
                </c:pt>
                <c:pt idx="3030">
                  <c:v>3133.6225941571297</c:v>
                </c:pt>
                <c:pt idx="3031">
                  <c:v>4262.9642631247734</c:v>
                </c:pt>
                <c:pt idx="3032">
                  <c:v>4514.2217109824815</c:v>
                </c:pt>
                <c:pt idx="3033">
                  <c:v>8359.762115492671</c:v>
                </c:pt>
                <c:pt idx="3034">
                  <c:v>9024.6744397962757</c:v>
                </c:pt>
                <c:pt idx="3035">
                  <c:v>6140.2622253240734</c:v>
                </c:pt>
                <c:pt idx="3036">
                  <c:v>4505.5083838206465</c:v>
                </c:pt>
                <c:pt idx="3037">
                  <c:v>6553.6355378910812</c:v>
                </c:pt>
                <c:pt idx="3038">
                  <c:v>4589.2748185669916</c:v>
                </c:pt>
                <c:pt idx="3039">
                  <c:v>4934.5715312177554</c:v>
                </c:pt>
                <c:pt idx="3040">
                  <c:v>8730.0600740659611</c:v>
                </c:pt>
                <c:pt idx="3041">
                  <c:v>13233.926420105534</c:v>
                </c:pt>
                <c:pt idx="3042">
                  <c:v>16150.636558386374</c:v>
                </c:pt>
                <c:pt idx="3043">
                  <c:v>15357.806964487268</c:v>
                </c:pt>
                <c:pt idx="3044">
                  <c:v>13986.346048592488</c:v>
                </c:pt>
                <c:pt idx="3045">
                  <c:v>13058.98041696669</c:v>
                </c:pt>
                <c:pt idx="3046">
                  <c:v>13293.856895716965</c:v>
                </c:pt>
                <c:pt idx="3047">
                  <c:v>13221.899464889342</c:v>
                </c:pt>
                <c:pt idx="3048">
                  <c:v>12244.387770181187</c:v>
                </c:pt>
                <c:pt idx="3049">
                  <c:v>12802.619611014699</c:v>
                </c:pt>
                <c:pt idx="3050">
                  <c:v>12807.602912087606</c:v>
                </c:pt>
                <c:pt idx="3051">
                  <c:v>14591.755009592467</c:v>
                </c:pt>
                <c:pt idx="3052">
                  <c:v>15511.716850782497</c:v>
                </c:pt>
                <c:pt idx="3053">
                  <c:v>15505.626028709406</c:v>
                </c:pt>
                <c:pt idx="3054">
                  <c:v>13598.374104730261</c:v>
                </c:pt>
                <c:pt idx="3055">
                  <c:v>14894.763195458549</c:v>
                </c:pt>
                <c:pt idx="3056">
                  <c:v>16389.364827441517</c:v>
                </c:pt>
                <c:pt idx="3057">
                  <c:v>17912.948171154785</c:v>
                </c:pt>
                <c:pt idx="3058">
                  <c:v>16666.103634616517</c:v>
                </c:pt>
                <c:pt idx="3059">
                  <c:v>20483.887882704905</c:v>
                </c:pt>
                <c:pt idx="3060">
                  <c:v>21321.579501967892</c:v>
                </c:pt>
                <c:pt idx="3061">
                  <c:v>22491.298232980556</c:v>
                </c:pt>
                <c:pt idx="3062">
                  <c:v>24655.019532945749</c:v>
                </c:pt>
                <c:pt idx="3063">
                  <c:v>26883.692225976276</c:v>
                </c:pt>
                <c:pt idx="3064">
                  <c:v>30592.005406597502</c:v>
                </c:pt>
                <c:pt idx="3065">
                  <c:v>31768.275718747231</c:v>
                </c:pt>
                <c:pt idx="3066">
                  <c:v>31394.375502030642</c:v>
                </c:pt>
                <c:pt idx="3067">
                  <c:v>31187.129251417064</c:v>
                </c:pt>
                <c:pt idx="3068">
                  <c:v>30751.039231476603</c:v>
                </c:pt>
                <c:pt idx="3069">
                  <c:v>30238.283661247588</c:v>
                </c:pt>
                <c:pt idx="3070">
                  <c:v>31850.683067917817</c:v>
                </c:pt>
                <c:pt idx="3071">
                  <c:v>30892.527784835005</c:v>
                </c:pt>
                <c:pt idx="3072">
                  <c:v>31797.513715414865</c:v>
                </c:pt>
                <c:pt idx="3073">
                  <c:v>32377.702576908443</c:v>
                </c:pt>
                <c:pt idx="3074">
                  <c:v>33704.173870394159</c:v>
                </c:pt>
                <c:pt idx="3075">
                  <c:v>34315.018597531722</c:v>
                </c:pt>
                <c:pt idx="3076">
                  <c:v>34869.33005373754</c:v>
                </c:pt>
                <c:pt idx="3077">
                  <c:v>34994.738068322666</c:v>
                </c:pt>
                <c:pt idx="3078">
                  <c:v>36408.340533773633</c:v>
                </c:pt>
                <c:pt idx="3079">
                  <c:v>36114.07622038581</c:v>
                </c:pt>
                <c:pt idx="3080">
                  <c:v>37935.892148526385</c:v>
                </c:pt>
                <c:pt idx="3081">
                  <c:v>37360.10146728313</c:v>
                </c:pt>
                <c:pt idx="3082">
                  <c:v>37269.232806026688</c:v>
                </c:pt>
                <c:pt idx="3083">
                  <c:v>38346.562117119589</c:v>
                </c:pt>
                <c:pt idx="3084">
                  <c:v>40060.445088597538</c:v>
                </c:pt>
                <c:pt idx="3085">
                  <c:v>42546.394695812436</c:v>
                </c:pt>
                <c:pt idx="3086">
                  <c:v>42029.407047268032</c:v>
                </c:pt>
                <c:pt idx="3087">
                  <c:v>42602.462974800546</c:v>
                </c:pt>
                <c:pt idx="3088">
                  <c:v>44813.87185222366</c:v>
                </c:pt>
                <c:pt idx="3089">
                  <c:v>44931.806276126059</c:v>
                </c:pt>
                <c:pt idx="3090">
                  <c:v>44211.681800341532</c:v>
                </c:pt>
                <c:pt idx="3091">
                  <c:v>45296.688892543883</c:v>
                </c:pt>
                <c:pt idx="3092">
                  <c:v>49608.497454429744</c:v>
                </c:pt>
                <c:pt idx="3093">
                  <c:v>52002.834909957193</c:v>
                </c:pt>
                <c:pt idx="3094">
                  <c:v>50189.064617805983</c:v>
                </c:pt>
                <c:pt idx="3095">
                  <c:v>51111.256866775533</c:v>
                </c:pt>
                <c:pt idx="3096">
                  <c:v>52400.067957753105</c:v>
                </c:pt>
                <c:pt idx="3097">
                  <c:v>53835.370587022313</c:v>
                </c:pt>
                <c:pt idx="3098">
                  <c:v>57478.862403311425</c:v>
                </c:pt>
                <c:pt idx="3099">
                  <c:v>54600.380971088511</c:v>
                </c:pt>
                <c:pt idx="3100">
                  <c:v>55265.574742696204</c:v>
                </c:pt>
                <c:pt idx="3101">
                  <c:v>58699.877225903627</c:v>
                </c:pt>
                <c:pt idx="3102">
                  <c:v>60180.384950750849</c:v>
                </c:pt>
                <c:pt idx="3103">
                  <c:v>60637.900279800044</c:v>
                </c:pt>
                <c:pt idx="3104">
                  <c:v>60802.839289318603</c:v>
                </c:pt>
                <c:pt idx="3105">
                  <c:v>63055.977080020464</c:v>
                </c:pt>
                <c:pt idx="3106">
                  <c:v>62798.018522037142</c:v>
                </c:pt>
                <c:pt idx="3107">
                  <c:v>60098.647891691071</c:v>
                </c:pt>
                <c:pt idx="3108">
                  <c:v>60039.116596994354</c:v>
                </c:pt>
                <c:pt idx="3109">
                  <c:v>60401.134956746238</c:v>
                </c:pt>
                <c:pt idx="3110">
                  <c:v>58476.414134085819</c:v>
                </c:pt>
                <c:pt idx="3111">
                  <c:v>56907.64766939469</c:v>
                </c:pt>
                <c:pt idx="3112">
                  <c:v>56248.618920533678</c:v>
                </c:pt>
                <c:pt idx="3113">
                  <c:v>54879.040228856553</c:v>
                </c:pt>
                <c:pt idx="3114">
                  <c:v>51604.767563681504</c:v>
                </c:pt>
                <c:pt idx="3115">
                  <c:v>48139.517833527862</c:v>
                </c:pt>
                <c:pt idx="3116">
                  <c:v>45632.898939454069</c:v>
                </c:pt>
                <c:pt idx="3117">
                  <c:v>44185.413258430839</c:v>
                </c:pt>
                <c:pt idx="3118">
                  <c:v>41225.929846682207</c:v>
                </c:pt>
                <c:pt idx="3119">
                  <c:v>37641.322961552374</c:v>
                </c:pt>
                <c:pt idx="3120">
                  <c:v>35448.216673779236</c:v>
                </c:pt>
                <c:pt idx="3121">
                  <c:v>35397.076563166593</c:v>
                </c:pt>
                <c:pt idx="3122">
                  <c:v>34556.541818262202</c:v>
                </c:pt>
                <c:pt idx="3123">
                  <c:v>33361.679650999562</c:v>
                </c:pt>
                <c:pt idx="3124">
                  <c:v>32387.926129694864</c:v>
                </c:pt>
                <c:pt idx="3125">
                  <c:v>31017.727019671685</c:v>
                </c:pt>
                <c:pt idx="3126">
                  <c:v>31812.9790298718</c:v>
                </c:pt>
                <c:pt idx="3127">
                  <c:v>32403.898900346721</c:v>
                </c:pt>
                <c:pt idx="3128">
                  <c:v>34939.533175380435</c:v>
                </c:pt>
                <c:pt idx="3129">
                  <c:v>36030.039873566624</c:v>
                </c:pt>
                <c:pt idx="3130">
                  <c:v>37765.279096085324</c:v>
                </c:pt>
                <c:pt idx="3131">
                  <c:v>40178.646801325391</c:v>
                </c:pt>
                <c:pt idx="3132">
                  <c:v>42968.565434771714</c:v>
                </c:pt>
                <c:pt idx="3133">
                  <c:v>45877.909380125973</c:v>
                </c:pt>
                <c:pt idx="3134">
                  <c:v>50575.358956629025</c:v>
                </c:pt>
                <c:pt idx="3135">
                  <c:v>52283.153894336974</c:v>
                </c:pt>
                <c:pt idx="3136">
                  <c:v>56780.251268973254</c:v>
                </c:pt>
                <c:pt idx="3137">
                  <c:v>61098.94046596175</c:v>
                </c:pt>
                <c:pt idx="3138">
                  <c:v>64501.649405071243</c:v>
                </c:pt>
                <c:pt idx="3139">
                  <c:v>66422.168336497765</c:v>
                </c:pt>
                <c:pt idx="3140">
                  <c:v>65598.501685627678</c:v>
                </c:pt>
                <c:pt idx="3141">
                  <c:v>66440.515397513242</c:v>
                </c:pt>
                <c:pt idx="3142">
                  <c:v>68236.074297899831</c:v>
                </c:pt>
                <c:pt idx="3143">
                  <c:v>68487.988544056338</c:v>
                </c:pt>
                <c:pt idx="3144">
                  <c:v>65608.520843082399</c:v>
                </c:pt>
                <c:pt idx="3145">
                  <c:v>63111.594403516807</c:v>
                </c:pt>
                <c:pt idx="3146">
                  <c:v>63624.988879236298</c:v>
                </c:pt>
                <c:pt idx="3147">
                  <c:v>62827.75418081657</c:v>
                </c:pt>
                <c:pt idx="3148">
                  <c:v>62170.492220555301</c:v>
                </c:pt>
                <c:pt idx="3149">
                  <c:v>60694.410550716602</c:v>
                </c:pt>
                <c:pt idx="3150">
                  <c:v>59050.74460915738</c:v>
                </c:pt>
                <c:pt idx="3151">
                  <c:v>56922.858792807441</c:v>
                </c:pt>
                <c:pt idx="3152">
                  <c:v>56277.115909254993</c:v>
                </c:pt>
                <c:pt idx="3153">
                  <c:v>56012.84333857146</c:v>
                </c:pt>
                <c:pt idx="3154">
                  <c:v>55341.508425166947</c:v>
                </c:pt>
                <c:pt idx="3155">
                  <c:v>54289.943303646403</c:v>
                </c:pt>
                <c:pt idx="3156">
                  <c:v>53506.818532295576</c:v>
                </c:pt>
                <c:pt idx="3157">
                  <c:v>52843.869858996652</c:v>
                </c:pt>
                <c:pt idx="3158">
                  <c:v>51692.583589832582</c:v>
                </c:pt>
                <c:pt idx="3159">
                  <c:v>50766.390318153892</c:v>
                </c:pt>
                <c:pt idx="3160">
                  <c:v>51921.442751857438</c:v>
                </c:pt>
                <c:pt idx="3161">
                  <c:v>53944.151663722085</c:v>
                </c:pt>
                <c:pt idx="3162">
                  <c:v>55122.163301388275</c:v>
                </c:pt>
                <c:pt idx="3163">
                  <c:v>53772.835168532321</c:v>
                </c:pt>
                <c:pt idx="3164">
                  <c:v>54031.975497215135</c:v>
                </c:pt>
                <c:pt idx="3165">
                  <c:v>55881.349432287228</c:v>
                </c:pt>
                <c:pt idx="3166">
                  <c:v>54126.175544499609</c:v>
                </c:pt>
                <c:pt idx="3167">
                  <c:v>53895.519531571204</c:v>
                </c:pt>
                <c:pt idx="3168">
                  <c:v>53871.614206580962</c:v>
                </c:pt>
                <c:pt idx="3169">
                  <c:v>54103.846132295985</c:v>
                </c:pt>
                <c:pt idx="3170">
                  <c:v>53829.218350944211</c:v>
                </c:pt>
                <c:pt idx="3171">
                  <c:v>53711.251653760228</c:v>
                </c:pt>
                <c:pt idx="3172">
                  <c:v>53595.892583543275</c:v>
                </c:pt>
                <c:pt idx="3173">
                  <c:v>54609.938504616533</c:v>
                </c:pt>
                <c:pt idx="3174">
                  <c:v>55174.876940186092</c:v>
                </c:pt>
                <c:pt idx="3175">
                  <c:v>54869.238256086966</c:v>
                </c:pt>
                <c:pt idx="3176">
                  <c:v>54876.539396822714</c:v>
                </c:pt>
                <c:pt idx="3177">
                  <c:v>54936.387132107993</c:v>
                </c:pt>
                <c:pt idx="3178">
                  <c:v>54464.871997000759</c:v>
                </c:pt>
                <c:pt idx="3179">
                  <c:v>55847.396366528541</c:v>
                </c:pt>
                <c:pt idx="3180">
                  <c:v>56136.293026451174</c:v>
                </c:pt>
                <c:pt idx="3181">
                  <c:v>55890.751226261185</c:v>
                </c:pt>
                <c:pt idx="3182">
                  <c:v>55429.244542512854</c:v>
                </c:pt>
                <c:pt idx="3183">
                  <c:v>55480.558366037192</c:v>
                </c:pt>
                <c:pt idx="3184">
                  <c:v>54886.916135557331</c:v>
                </c:pt>
                <c:pt idx="3185">
                  <c:v>54613.228159151906</c:v>
                </c:pt>
                <c:pt idx="3186">
                  <c:v>55095.997710412194</c:v>
                </c:pt>
                <c:pt idx="3187">
                  <c:v>55219.106773730986</c:v>
                </c:pt>
                <c:pt idx="3188">
                  <c:v>54955.431082973824</c:v>
                </c:pt>
                <c:pt idx="3189">
                  <c:v>54045.731961943638</c:v>
                </c:pt>
                <c:pt idx="3190">
                  <c:v>53821.178585086993</c:v>
                </c:pt>
                <c:pt idx="3191">
                  <c:v>52944.242029941146</c:v>
                </c:pt>
                <c:pt idx="3192">
                  <c:v>52797.696655492342</c:v>
                </c:pt>
                <c:pt idx="3193">
                  <c:v>52732.359535930766</c:v>
                </c:pt>
                <c:pt idx="3194">
                  <c:v>53119.670242265784</c:v>
                </c:pt>
                <c:pt idx="3195">
                  <c:v>53826.856139335207</c:v>
                </c:pt>
                <c:pt idx="3196">
                  <c:v>54639.917967707101</c:v>
                </c:pt>
                <c:pt idx="3197">
                  <c:v>55724.067741967126</c:v>
                </c:pt>
                <c:pt idx="3198">
                  <c:v>55558.872413562181</c:v>
                </c:pt>
                <c:pt idx="3199">
                  <c:v>55203.483240002162</c:v>
                </c:pt>
                <c:pt idx="3200">
                  <c:v>54499.731675896226</c:v>
                </c:pt>
                <c:pt idx="3201">
                  <c:v>53925.301834485203</c:v>
                </c:pt>
                <c:pt idx="3202">
                  <c:v>53335.451701093356</c:v>
                </c:pt>
                <c:pt idx="3203">
                  <c:v>51913.211603301854</c:v>
                </c:pt>
                <c:pt idx="3204">
                  <c:v>50745.186278815512</c:v>
                </c:pt>
                <c:pt idx="3205">
                  <c:v>48927.542383541244</c:v>
                </c:pt>
                <c:pt idx="3206">
                  <c:v>46511.961968325384</c:v>
                </c:pt>
                <c:pt idx="3207">
                  <c:v>43455.690708894421</c:v>
                </c:pt>
                <c:pt idx="3208">
                  <c:v>40881.808529430491</c:v>
                </c:pt>
                <c:pt idx="3209">
                  <c:v>38484.77595838283</c:v>
                </c:pt>
                <c:pt idx="3210">
                  <c:v>36396.077709929188</c:v>
                </c:pt>
                <c:pt idx="3211">
                  <c:v>33931.28513233806</c:v>
                </c:pt>
                <c:pt idx="3212">
                  <c:v>31269.569423939152</c:v>
                </c:pt>
                <c:pt idx="3213">
                  <c:v>29214.10664102708</c:v>
                </c:pt>
                <c:pt idx="3214">
                  <c:v>27235.764538035251</c:v>
                </c:pt>
                <c:pt idx="3215">
                  <c:v>24902.754906566715</c:v>
                </c:pt>
                <c:pt idx="3216">
                  <c:v>23812.210045019201</c:v>
                </c:pt>
                <c:pt idx="3217">
                  <c:v>22784.28552367293</c:v>
                </c:pt>
                <c:pt idx="3218">
                  <c:v>21584.637584296841</c:v>
                </c:pt>
                <c:pt idx="3219">
                  <c:v>20492.045489027107</c:v>
                </c:pt>
                <c:pt idx="3220">
                  <c:v>20653.217832478957</c:v>
                </c:pt>
                <c:pt idx="3221">
                  <c:v>20639.945604091874</c:v>
                </c:pt>
                <c:pt idx="3222">
                  <c:v>21450.793913970858</c:v>
                </c:pt>
                <c:pt idx="3223">
                  <c:v>21698.581268513241</c:v>
                </c:pt>
                <c:pt idx="3224">
                  <c:v>22732.014526445706</c:v>
                </c:pt>
                <c:pt idx="3225">
                  <c:v>24438.229036348686</c:v>
                </c:pt>
                <c:pt idx="3226">
                  <c:v>26499.62378764998</c:v>
                </c:pt>
                <c:pt idx="3227">
                  <c:v>28915.52092300287</c:v>
                </c:pt>
                <c:pt idx="3228">
                  <c:v>32068.295686977512</c:v>
                </c:pt>
                <c:pt idx="3229">
                  <c:v>35823.484600562675</c:v>
                </c:pt>
                <c:pt idx="3230">
                  <c:v>39978.348993051593</c:v>
                </c:pt>
                <c:pt idx="3231">
                  <c:v>43920.955586685785</c:v>
                </c:pt>
                <c:pt idx="3232">
                  <c:v>47823.527040368805</c:v>
                </c:pt>
                <c:pt idx="3233">
                  <c:v>52371.950870098517</c:v>
                </c:pt>
                <c:pt idx="3234">
                  <c:v>56738.047736895351</c:v>
                </c:pt>
                <c:pt idx="3235">
                  <c:v>60030.739641982051</c:v>
                </c:pt>
                <c:pt idx="3236">
                  <c:v>62937.562799106709</c:v>
                </c:pt>
                <c:pt idx="3237">
                  <c:v>65399.694819528602</c:v>
                </c:pt>
                <c:pt idx="3238">
                  <c:v>66748.452671911888</c:v>
                </c:pt>
                <c:pt idx="3239">
                  <c:v>67466.115579417718</c:v>
                </c:pt>
                <c:pt idx="3240">
                  <c:v>65666.213754203578</c:v>
                </c:pt>
                <c:pt idx="3241">
                  <c:v>65000.101764732244</c:v>
                </c:pt>
                <c:pt idx="3242">
                  <c:v>64421.314482420617</c:v>
                </c:pt>
                <c:pt idx="3243">
                  <c:v>64188.787051917025</c:v>
                </c:pt>
                <c:pt idx="3244">
                  <c:v>65438.861305278602</c:v>
                </c:pt>
                <c:pt idx="3245">
                  <c:v>65303.801390200199</c:v>
                </c:pt>
                <c:pt idx="3246">
                  <c:v>65106.719418710774</c:v>
                </c:pt>
                <c:pt idx="3247">
                  <c:v>64175.844428188051</c:v>
                </c:pt>
                <c:pt idx="3248">
                  <c:v>63288.54046889575</c:v>
                </c:pt>
                <c:pt idx="3249">
                  <c:v>62099.698291763249</c:v>
                </c:pt>
                <c:pt idx="3250">
                  <c:v>61468.7882626137</c:v>
                </c:pt>
                <c:pt idx="3251">
                  <c:v>60821.437750782075</c:v>
                </c:pt>
                <c:pt idx="3252">
                  <c:v>59818.072907302201</c:v>
                </c:pt>
                <c:pt idx="3253">
                  <c:v>59632.944970286611</c:v>
                </c:pt>
                <c:pt idx="3254">
                  <c:v>59644.879614926809</c:v>
                </c:pt>
                <c:pt idx="3255">
                  <c:v>59997.030826249233</c:v>
                </c:pt>
                <c:pt idx="3256">
                  <c:v>61319.553023085224</c:v>
                </c:pt>
                <c:pt idx="3257">
                  <c:v>61919.027425296001</c:v>
                </c:pt>
                <c:pt idx="3258">
                  <c:v>60509.065416808509</c:v>
                </c:pt>
                <c:pt idx="3259">
                  <c:v>59929.900943412307</c:v>
                </c:pt>
                <c:pt idx="3260">
                  <c:v>60499.901557740282</c:v>
                </c:pt>
                <c:pt idx="3261">
                  <c:v>60790.066313474876</c:v>
                </c:pt>
                <c:pt idx="3262">
                  <c:v>60403.397188128205</c:v>
                </c:pt>
                <c:pt idx="3263">
                  <c:v>59521.940130810624</c:v>
                </c:pt>
                <c:pt idx="3264">
                  <c:v>59509.046452127033</c:v>
                </c:pt>
                <c:pt idx="3265">
                  <c:v>58695.597899670778</c:v>
                </c:pt>
                <c:pt idx="3266">
                  <c:v>58687.755888636151</c:v>
                </c:pt>
                <c:pt idx="3267">
                  <c:v>58313.825003234604</c:v>
                </c:pt>
                <c:pt idx="3268">
                  <c:v>56710.204986018434</c:v>
                </c:pt>
                <c:pt idx="3269">
                  <c:v>56262.677850895532</c:v>
                </c:pt>
                <c:pt idx="3270">
                  <c:v>55833.512176221309</c:v>
                </c:pt>
                <c:pt idx="3271">
                  <c:v>54426.061926581169</c:v>
                </c:pt>
                <c:pt idx="3272">
                  <c:v>52400.159402692734</c:v>
                </c:pt>
                <c:pt idx="3273">
                  <c:v>52537.188534549052</c:v>
                </c:pt>
                <c:pt idx="3274">
                  <c:v>52304.797455642125</c:v>
                </c:pt>
                <c:pt idx="3275">
                  <c:v>51629.917621936751</c:v>
                </c:pt>
                <c:pt idx="3276">
                  <c:v>49854.566863530243</c:v>
                </c:pt>
                <c:pt idx="3277">
                  <c:v>49049.275466921252</c:v>
                </c:pt>
                <c:pt idx="3278">
                  <c:v>48458.564824552981</c:v>
                </c:pt>
                <c:pt idx="3279">
                  <c:v>47498.217898521354</c:v>
                </c:pt>
                <c:pt idx="3280">
                  <c:v>47006.269220373251</c:v>
                </c:pt>
                <c:pt idx="3281">
                  <c:v>46676.725622830883</c:v>
                </c:pt>
                <c:pt idx="3282">
                  <c:v>45703.092466100628</c:v>
                </c:pt>
                <c:pt idx="3283">
                  <c:v>44173.556376815861</c:v>
                </c:pt>
                <c:pt idx="3284">
                  <c:v>43294.034670117078</c:v>
                </c:pt>
                <c:pt idx="3285">
                  <c:v>43008.913665228843</c:v>
                </c:pt>
                <c:pt idx="3286">
                  <c:v>43079.719134385108</c:v>
                </c:pt>
                <c:pt idx="3287">
                  <c:v>42915.902248837883</c:v>
                </c:pt>
                <c:pt idx="3288">
                  <c:v>40820.945321840365</c:v>
                </c:pt>
                <c:pt idx="3289">
                  <c:v>40228.604763970856</c:v>
                </c:pt>
                <c:pt idx="3290">
                  <c:v>40062.737940435574</c:v>
                </c:pt>
                <c:pt idx="3291">
                  <c:v>39806.758212315493</c:v>
                </c:pt>
                <c:pt idx="3292">
                  <c:v>39843.918457356405</c:v>
                </c:pt>
                <c:pt idx="3293">
                  <c:v>39144.366041217072</c:v>
                </c:pt>
                <c:pt idx="3294">
                  <c:v>39099.957623461902</c:v>
                </c:pt>
                <c:pt idx="3295">
                  <c:v>39941.686355505117</c:v>
                </c:pt>
                <c:pt idx="3296">
                  <c:v>37459.246616962468</c:v>
                </c:pt>
                <c:pt idx="3297">
                  <c:v>33769.262715928948</c:v>
                </c:pt>
                <c:pt idx="3298">
                  <c:v>30950.694346196713</c:v>
                </c:pt>
                <c:pt idx="3299">
                  <c:v>29024.857291083434</c:v>
                </c:pt>
                <c:pt idx="3300">
                  <c:v>27286.974787902705</c:v>
                </c:pt>
                <c:pt idx="3301">
                  <c:v>24483.320549348296</c:v>
                </c:pt>
                <c:pt idx="3302">
                  <c:v>21518.577938438142</c:v>
                </c:pt>
                <c:pt idx="3303">
                  <c:v>18828.794668721428</c:v>
                </c:pt>
                <c:pt idx="3304">
                  <c:v>16219.488186711627</c:v>
                </c:pt>
                <c:pt idx="3305">
                  <c:v>14404.439664900969</c:v>
                </c:pt>
                <c:pt idx="3306">
                  <c:v>13249.71934575763</c:v>
                </c:pt>
                <c:pt idx="3307">
                  <c:v>10045.687511545606</c:v>
                </c:pt>
                <c:pt idx="3308">
                  <c:v>8397.4270461604028</c:v>
                </c:pt>
                <c:pt idx="3309">
                  <c:v>5602.6063586063474</c:v>
                </c:pt>
                <c:pt idx="3310">
                  <c:v>3396.3007644720642</c:v>
                </c:pt>
                <c:pt idx="3311">
                  <c:v>1593.8516680073008</c:v>
                </c:pt>
                <c:pt idx="3312">
                  <c:v>765.01351551364553</c:v>
                </c:pt>
                <c:pt idx="3313">
                  <c:v>1212.8484542514698</c:v>
                </c:pt>
                <c:pt idx="3314">
                  <c:v>2186.3571514978562</c:v>
                </c:pt>
                <c:pt idx="3315">
                  <c:v>1398.5379298834087</c:v>
                </c:pt>
                <c:pt idx="3316">
                  <c:v>1414.3478634096409</c:v>
                </c:pt>
                <c:pt idx="3317">
                  <c:v>1757.7698627460711</c:v>
                </c:pt>
                <c:pt idx="3318">
                  <c:v>2051.212688824533</c:v>
                </c:pt>
                <c:pt idx="3319">
                  <c:v>2318.8231768245309</c:v>
                </c:pt>
                <c:pt idx="3320">
                  <c:v>2927.2750875002166</c:v>
                </c:pt>
                <c:pt idx="3321">
                  <c:v>3853.5002451929581</c:v>
                </c:pt>
                <c:pt idx="3322">
                  <c:v>2155.2560929397591</c:v>
                </c:pt>
                <c:pt idx="3323">
                  <c:v>3885.8672062186961</c:v>
                </c:pt>
                <c:pt idx="3324">
                  <c:v>8639.7341703902548</c:v>
                </c:pt>
                <c:pt idx="3325">
                  <c:v>11171.430396483622</c:v>
                </c:pt>
                <c:pt idx="3326">
                  <c:v>15094.835940303143</c:v>
                </c:pt>
                <c:pt idx="3327">
                  <c:v>19591.319476842258</c:v>
                </c:pt>
                <c:pt idx="3328">
                  <c:v>22916.950156545616</c:v>
                </c:pt>
                <c:pt idx="3329">
                  <c:v>27019.379167758783</c:v>
                </c:pt>
                <c:pt idx="3330">
                  <c:v>29632.458476941618</c:v>
                </c:pt>
                <c:pt idx="3331">
                  <c:v>32642.582319227429</c:v>
                </c:pt>
                <c:pt idx="3332">
                  <c:v>36455.865566989407</c:v>
                </c:pt>
                <c:pt idx="3333">
                  <c:v>38539.653918422213</c:v>
                </c:pt>
                <c:pt idx="3334">
                  <c:v>41582.640592345502</c:v>
                </c:pt>
                <c:pt idx="3335">
                  <c:v>43704.923171120594</c:v>
                </c:pt>
                <c:pt idx="3336">
                  <c:v>43882.77447217665</c:v>
                </c:pt>
                <c:pt idx="3337">
                  <c:v>44302.769798037014</c:v>
                </c:pt>
                <c:pt idx="3338">
                  <c:v>44771.037819836041</c:v>
                </c:pt>
                <c:pt idx="3339">
                  <c:v>44298.532256918203</c:v>
                </c:pt>
                <c:pt idx="3340">
                  <c:v>43725.23899772836</c:v>
                </c:pt>
                <c:pt idx="3341">
                  <c:v>43730.327432544604</c:v>
                </c:pt>
                <c:pt idx="3342">
                  <c:v>43788.409559077918</c:v>
                </c:pt>
                <c:pt idx="3343">
                  <c:v>43395.989473747031</c:v>
                </c:pt>
                <c:pt idx="3344">
                  <c:v>43779.114636182196</c:v>
                </c:pt>
                <c:pt idx="3345">
                  <c:v>43737.468723327183</c:v>
                </c:pt>
                <c:pt idx="3346">
                  <c:v>43770.927938567729</c:v>
                </c:pt>
                <c:pt idx="3347">
                  <c:v>42788.968807571626</c:v>
                </c:pt>
                <c:pt idx="3348">
                  <c:v>41593.187269653907</c:v>
                </c:pt>
                <c:pt idx="3349">
                  <c:v>42300.858167805898</c:v>
                </c:pt>
                <c:pt idx="3350">
                  <c:v>42310.738400076225</c:v>
                </c:pt>
                <c:pt idx="3351">
                  <c:v>41031.327793037985</c:v>
                </c:pt>
                <c:pt idx="3352">
                  <c:v>40481.814103349898</c:v>
                </c:pt>
                <c:pt idx="3353">
                  <c:v>41083.341658346675</c:v>
                </c:pt>
                <c:pt idx="3354">
                  <c:v>41086.674278469603</c:v>
                </c:pt>
                <c:pt idx="3355">
                  <c:v>39884.740160505302</c:v>
                </c:pt>
                <c:pt idx="3356">
                  <c:v>39501.330434544783</c:v>
                </c:pt>
                <c:pt idx="3357">
                  <c:v>37637.661366865083</c:v>
                </c:pt>
                <c:pt idx="3358">
                  <c:v>39072.050661521876</c:v>
                </c:pt>
                <c:pt idx="3359">
                  <c:v>43589.933652628759</c:v>
                </c:pt>
              </c:numCache>
            </c:numRef>
          </c:val>
        </c:ser>
        <c:ser>
          <c:idx val="2"/>
          <c:order val="2"/>
          <c:spPr>
            <a:solidFill>
              <a:srgbClr val="0000FF"/>
            </a:solidFill>
          </c:spPr>
          <c:val>
            <c:numRef>
              <c:f>Diagramm!$H$2:$H$3361</c:f>
              <c:numCache>
                <c:formatCode>General</c:formatCode>
                <c:ptCount val="3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-944.05151877262688</c:v>
                </c:pt>
                <c:pt idx="68">
                  <c:v>-1856.4900263386808</c:v>
                </c:pt>
                <c:pt idx="69">
                  <c:v>-1169.8240905082048</c:v>
                </c:pt>
                <c:pt idx="70">
                  <c:v>-1513.3683160593325</c:v>
                </c:pt>
                <c:pt idx="71">
                  <c:v>-4509.3897199435405</c:v>
                </c:pt>
                <c:pt idx="72">
                  <c:v>-3205.1307997362746</c:v>
                </c:pt>
                <c:pt idx="73">
                  <c:v>-4071.5420976712212</c:v>
                </c:pt>
                <c:pt idx="74">
                  <c:v>-7459.9538282630529</c:v>
                </c:pt>
                <c:pt idx="75">
                  <c:v>-8851.1391126363596</c:v>
                </c:pt>
                <c:pt idx="76">
                  <c:v>-9658.4866144817224</c:v>
                </c:pt>
                <c:pt idx="77">
                  <c:v>-10034.355197696752</c:v>
                </c:pt>
                <c:pt idx="78">
                  <c:v>-10331.536077694967</c:v>
                </c:pt>
                <c:pt idx="79">
                  <c:v>-14267.707881422482</c:v>
                </c:pt>
                <c:pt idx="80">
                  <c:v>-18112.214840625398</c:v>
                </c:pt>
                <c:pt idx="81">
                  <c:v>-19603.563631053599</c:v>
                </c:pt>
                <c:pt idx="82">
                  <c:v>-20902.112673334988</c:v>
                </c:pt>
                <c:pt idx="83">
                  <c:v>-23736.517395041821</c:v>
                </c:pt>
                <c:pt idx="84">
                  <c:v>-28362.224638223517</c:v>
                </c:pt>
                <c:pt idx="85">
                  <c:v>-28277.747985633279</c:v>
                </c:pt>
                <c:pt idx="86">
                  <c:v>-28549.687114025361</c:v>
                </c:pt>
                <c:pt idx="87">
                  <c:v>-31997.630201519903</c:v>
                </c:pt>
                <c:pt idx="88">
                  <c:v>-34919.2576088075</c:v>
                </c:pt>
                <c:pt idx="89">
                  <c:v>-37690.690999528582</c:v>
                </c:pt>
                <c:pt idx="90">
                  <c:v>-38727.179688914352</c:v>
                </c:pt>
                <c:pt idx="91">
                  <c:v>-40369.515300291314</c:v>
                </c:pt>
                <c:pt idx="92">
                  <c:v>-42869.720357810176</c:v>
                </c:pt>
                <c:pt idx="93">
                  <c:v>-43141.586841269367</c:v>
                </c:pt>
                <c:pt idx="94">
                  <c:v>-45162.845475887276</c:v>
                </c:pt>
                <c:pt idx="95">
                  <c:v>-46048.259235556441</c:v>
                </c:pt>
                <c:pt idx="96">
                  <c:v>-48734.124150631156</c:v>
                </c:pt>
                <c:pt idx="97">
                  <c:v>-50743.399597237098</c:v>
                </c:pt>
                <c:pt idx="98">
                  <c:v>-51160.789617650582</c:v>
                </c:pt>
                <c:pt idx="99">
                  <c:v>-50211.950696931432</c:v>
                </c:pt>
                <c:pt idx="100">
                  <c:v>-52342.490294380012</c:v>
                </c:pt>
                <c:pt idx="101">
                  <c:v>-50232.156428921728</c:v>
                </c:pt>
                <c:pt idx="102">
                  <c:v>-49100.064313822717</c:v>
                </c:pt>
                <c:pt idx="103">
                  <c:v>-47713.103106029725</c:v>
                </c:pt>
                <c:pt idx="104">
                  <c:v>-45458.584846398386</c:v>
                </c:pt>
                <c:pt idx="105">
                  <c:v>-43981.875611572235</c:v>
                </c:pt>
                <c:pt idx="106">
                  <c:v>-41225.928418263684</c:v>
                </c:pt>
                <c:pt idx="107">
                  <c:v>-36835.726672733072</c:v>
                </c:pt>
                <c:pt idx="108">
                  <c:v>-36217.154784564955</c:v>
                </c:pt>
                <c:pt idx="109">
                  <c:v>-34532.19065338462</c:v>
                </c:pt>
                <c:pt idx="110">
                  <c:v>-35813.471063090983</c:v>
                </c:pt>
                <c:pt idx="111">
                  <c:v>-31437.086025101235</c:v>
                </c:pt>
                <c:pt idx="112">
                  <c:v>-30219.398152629445</c:v>
                </c:pt>
                <c:pt idx="113">
                  <c:v>-27865.717935944303</c:v>
                </c:pt>
                <c:pt idx="114">
                  <c:v>-25253.568362440834</c:v>
                </c:pt>
                <c:pt idx="115">
                  <c:v>-23129.284655467101</c:v>
                </c:pt>
                <c:pt idx="116">
                  <c:v>-20513.715441256798</c:v>
                </c:pt>
                <c:pt idx="117">
                  <c:v>-18933.608563298756</c:v>
                </c:pt>
                <c:pt idx="118">
                  <c:v>-16063.779785369479</c:v>
                </c:pt>
                <c:pt idx="119">
                  <c:v>-12446.306477352196</c:v>
                </c:pt>
                <c:pt idx="120">
                  <c:v>-6956.1855341335913</c:v>
                </c:pt>
                <c:pt idx="121">
                  <c:v>-3623.7981519577197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-1081.4225618840012</c:v>
                </c:pt>
                <c:pt idx="190">
                  <c:v>-1587.0626792821713</c:v>
                </c:pt>
                <c:pt idx="191">
                  <c:v>-1756.4791544787513</c:v>
                </c:pt>
                <c:pt idx="192">
                  <c:v>-4688.8745071269705</c:v>
                </c:pt>
                <c:pt idx="193">
                  <c:v>-6069.613168610791</c:v>
                </c:pt>
                <c:pt idx="194">
                  <c:v>-7397.2978437726706</c:v>
                </c:pt>
                <c:pt idx="195">
                  <c:v>-7342.5377897825365</c:v>
                </c:pt>
                <c:pt idx="196">
                  <c:v>-9416.2451186196777</c:v>
                </c:pt>
                <c:pt idx="197">
                  <c:v>-11384.703367223246</c:v>
                </c:pt>
                <c:pt idx="198">
                  <c:v>-11809.044804177454</c:v>
                </c:pt>
                <c:pt idx="199">
                  <c:v>-12409.407941870719</c:v>
                </c:pt>
                <c:pt idx="200">
                  <c:v>-13632.750891646347</c:v>
                </c:pt>
                <c:pt idx="201">
                  <c:v>-14470.151211164764</c:v>
                </c:pt>
                <c:pt idx="202">
                  <c:v>-14446.42742737425</c:v>
                </c:pt>
                <c:pt idx="203">
                  <c:v>-15276.475566266889</c:v>
                </c:pt>
                <c:pt idx="204">
                  <c:v>-17131.116510040334</c:v>
                </c:pt>
                <c:pt idx="205">
                  <c:v>-18257.792246754994</c:v>
                </c:pt>
                <c:pt idx="206">
                  <c:v>-18544.627702876114</c:v>
                </c:pt>
                <c:pt idx="207">
                  <c:v>-19255.726332710481</c:v>
                </c:pt>
                <c:pt idx="208">
                  <c:v>-19610.013436275221</c:v>
                </c:pt>
                <c:pt idx="209">
                  <c:v>-18598.022766518858</c:v>
                </c:pt>
                <c:pt idx="210">
                  <c:v>-19723.27312183367</c:v>
                </c:pt>
                <c:pt idx="211">
                  <c:v>-19344.479987646642</c:v>
                </c:pt>
                <c:pt idx="212">
                  <c:v>-18715.906214393988</c:v>
                </c:pt>
                <c:pt idx="213">
                  <c:v>-18855.432030558681</c:v>
                </c:pt>
                <c:pt idx="214">
                  <c:v>-16627.45081460752</c:v>
                </c:pt>
                <c:pt idx="215">
                  <c:v>-15773.932000233399</c:v>
                </c:pt>
                <c:pt idx="216">
                  <c:v>-13977.728861742033</c:v>
                </c:pt>
                <c:pt idx="217">
                  <c:v>-11136.833419139124</c:v>
                </c:pt>
                <c:pt idx="218">
                  <c:v>-11982.835111520013</c:v>
                </c:pt>
                <c:pt idx="219">
                  <c:v>-10216.78357533861</c:v>
                </c:pt>
                <c:pt idx="220">
                  <c:v>-7844.2989660609956</c:v>
                </c:pt>
                <c:pt idx="221">
                  <c:v>-6035.1930293449113</c:v>
                </c:pt>
                <c:pt idx="222">
                  <c:v>-4526.9948452670915</c:v>
                </c:pt>
                <c:pt idx="223">
                  <c:v>-5352.4150706424261</c:v>
                </c:pt>
                <c:pt idx="224">
                  <c:v>-4342.7180926053552</c:v>
                </c:pt>
                <c:pt idx="225">
                  <c:v>-3838.6102276575111</c:v>
                </c:pt>
                <c:pt idx="226">
                  <c:v>-3172.8745382450034</c:v>
                </c:pt>
                <c:pt idx="227">
                  <c:v>-7295.3217992968712</c:v>
                </c:pt>
                <c:pt idx="228">
                  <c:v>-8052.5252135259752</c:v>
                </c:pt>
                <c:pt idx="229">
                  <c:v>-11914.241671526177</c:v>
                </c:pt>
                <c:pt idx="230">
                  <c:v>-14056.009974041925</c:v>
                </c:pt>
                <c:pt idx="231">
                  <c:v>-15316.880445374572</c:v>
                </c:pt>
                <c:pt idx="232">
                  <c:v>-16943.743948395015</c:v>
                </c:pt>
                <c:pt idx="233">
                  <c:v>-17257.101170045153</c:v>
                </c:pt>
                <c:pt idx="234">
                  <c:v>-19262.669777630574</c:v>
                </c:pt>
                <c:pt idx="235">
                  <c:v>-21249.468743421585</c:v>
                </c:pt>
                <c:pt idx="236">
                  <c:v>-19959.476544769321</c:v>
                </c:pt>
                <c:pt idx="237">
                  <c:v>-18172.210653384242</c:v>
                </c:pt>
                <c:pt idx="238">
                  <c:v>-16155.221760876721</c:v>
                </c:pt>
                <c:pt idx="239">
                  <c:v>-14313.679358625786</c:v>
                </c:pt>
                <c:pt idx="240">
                  <c:v>-12522.515617502373</c:v>
                </c:pt>
                <c:pt idx="241">
                  <c:v>-12550.169545432998</c:v>
                </c:pt>
                <c:pt idx="242">
                  <c:v>-11255.232651016147</c:v>
                </c:pt>
                <c:pt idx="243">
                  <c:v>-10608.706283349748</c:v>
                </c:pt>
                <c:pt idx="244">
                  <c:v>-7668.3929430122134</c:v>
                </c:pt>
                <c:pt idx="245">
                  <c:v>-5941.8234178129915</c:v>
                </c:pt>
                <c:pt idx="246">
                  <c:v>-2853.8830543065883</c:v>
                </c:pt>
                <c:pt idx="247">
                  <c:v>-2657.2225230466847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-827.72560256263455</c:v>
                </c:pt>
                <c:pt idx="277">
                  <c:v>-1654.0534959585914</c:v>
                </c:pt>
                <c:pt idx="278">
                  <c:v>-3274.9489889361284</c:v>
                </c:pt>
                <c:pt idx="279">
                  <c:v>-4732.4703214765541</c:v>
                </c:pt>
                <c:pt idx="280">
                  <c:v>-6466.1314020157524</c:v>
                </c:pt>
                <c:pt idx="281">
                  <c:v>-8135.9554788730529</c:v>
                </c:pt>
                <c:pt idx="282">
                  <c:v>-9778.7376157790059</c:v>
                </c:pt>
                <c:pt idx="283">
                  <c:v>-9911.9078852887196</c:v>
                </c:pt>
                <c:pt idx="284">
                  <c:v>-11343.865136506762</c:v>
                </c:pt>
                <c:pt idx="285">
                  <c:v>-14077.844472086246</c:v>
                </c:pt>
                <c:pt idx="286">
                  <c:v>-15837.029726545528</c:v>
                </c:pt>
                <c:pt idx="287">
                  <c:v>-18174.610993677899</c:v>
                </c:pt>
                <c:pt idx="288">
                  <c:v>-20589.741699134705</c:v>
                </c:pt>
                <c:pt idx="289">
                  <c:v>-22802.612967377339</c:v>
                </c:pt>
                <c:pt idx="290">
                  <c:v>-24817.937411691521</c:v>
                </c:pt>
                <c:pt idx="291">
                  <c:v>-27427.980421588989</c:v>
                </c:pt>
                <c:pt idx="292">
                  <c:v>-29978.773560024536</c:v>
                </c:pt>
                <c:pt idx="293">
                  <c:v>-32117.978412487319</c:v>
                </c:pt>
                <c:pt idx="294">
                  <c:v>-34466.177895910987</c:v>
                </c:pt>
                <c:pt idx="295">
                  <c:v>-35321.16105905443</c:v>
                </c:pt>
                <c:pt idx="296">
                  <c:v>-38624.858719864351</c:v>
                </c:pt>
                <c:pt idx="297">
                  <c:v>-40500.049189961785</c:v>
                </c:pt>
                <c:pt idx="298">
                  <c:v>-41906.758996277291</c:v>
                </c:pt>
                <c:pt idx="299">
                  <c:v>-43572.040025422946</c:v>
                </c:pt>
                <c:pt idx="300">
                  <c:v>-45751.576429400258</c:v>
                </c:pt>
                <c:pt idx="301">
                  <c:v>-47884.338311712592</c:v>
                </c:pt>
                <c:pt idx="302">
                  <c:v>-50574.434037459738</c:v>
                </c:pt>
                <c:pt idx="303">
                  <c:v>-52748.697209169084</c:v>
                </c:pt>
                <c:pt idx="304">
                  <c:v>-54748.285417959356</c:v>
                </c:pt>
                <c:pt idx="305">
                  <c:v>-55086.908281236203</c:v>
                </c:pt>
                <c:pt idx="306">
                  <c:v>-57254.032268931674</c:v>
                </c:pt>
                <c:pt idx="307">
                  <c:v>-58169.995390767603</c:v>
                </c:pt>
                <c:pt idx="308">
                  <c:v>-59177.809019703993</c:v>
                </c:pt>
                <c:pt idx="309">
                  <c:v>-60343.943969494343</c:v>
                </c:pt>
                <c:pt idx="310">
                  <c:v>-61105.905155204891</c:v>
                </c:pt>
                <c:pt idx="311">
                  <c:v>-62618.093366968584</c:v>
                </c:pt>
                <c:pt idx="312">
                  <c:v>-63799.629314267127</c:v>
                </c:pt>
                <c:pt idx="313">
                  <c:v>-63494.192843254008</c:v>
                </c:pt>
                <c:pt idx="314">
                  <c:v>-64149.867691333624</c:v>
                </c:pt>
                <c:pt idx="315">
                  <c:v>-64007.616894263752</c:v>
                </c:pt>
                <c:pt idx="316">
                  <c:v>-60432.084354299564</c:v>
                </c:pt>
                <c:pt idx="317">
                  <c:v>-60425.844180527827</c:v>
                </c:pt>
                <c:pt idx="318">
                  <c:v>-61956.627439697237</c:v>
                </c:pt>
                <c:pt idx="319">
                  <c:v>-62284.54461261777</c:v>
                </c:pt>
                <c:pt idx="320">
                  <c:v>-61257.331842925996</c:v>
                </c:pt>
                <c:pt idx="321">
                  <c:v>-62526.374512909802</c:v>
                </c:pt>
                <c:pt idx="322">
                  <c:v>-64870.849949954601</c:v>
                </c:pt>
                <c:pt idx="323">
                  <c:v>-67205.386324394887</c:v>
                </c:pt>
                <c:pt idx="324">
                  <c:v>-70255.854888847127</c:v>
                </c:pt>
                <c:pt idx="325">
                  <c:v>-72813.981780605987</c:v>
                </c:pt>
                <c:pt idx="326">
                  <c:v>-74846.902687916663</c:v>
                </c:pt>
                <c:pt idx="327">
                  <c:v>-76789.243670352764</c:v>
                </c:pt>
                <c:pt idx="328">
                  <c:v>-78890.822210062586</c:v>
                </c:pt>
                <c:pt idx="329">
                  <c:v>-80029.421337932392</c:v>
                </c:pt>
                <c:pt idx="330">
                  <c:v>-80840.787085123608</c:v>
                </c:pt>
                <c:pt idx="331">
                  <c:v>-83627.250149992411</c:v>
                </c:pt>
                <c:pt idx="332">
                  <c:v>-85919.927339570408</c:v>
                </c:pt>
                <c:pt idx="333">
                  <c:v>-88645.586382800117</c:v>
                </c:pt>
                <c:pt idx="334">
                  <c:v>-90943.669607448406</c:v>
                </c:pt>
                <c:pt idx="335">
                  <c:v>-92428.116450179339</c:v>
                </c:pt>
                <c:pt idx="336">
                  <c:v>-95856.596955131638</c:v>
                </c:pt>
                <c:pt idx="337">
                  <c:v>-95780.614563952608</c:v>
                </c:pt>
                <c:pt idx="338">
                  <c:v>-96707.79939139841</c:v>
                </c:pt>
                <c:pt idx="339">
                  <c:v>-97374.163916732883</c:v>
                </c:pt>
                <c:pt idx="340">
                  <c:v>-101584.34605712886</c:v>
                </c:pt>
                <c:pt idx="341">
                  <c:v>-100713.93854126449</c:v>
                </c:pt>
                <c:pt idx="342">
                  <c:v>-99355.107461796026</c:v>
                </c:pt>
                <c:pt idx="343">
                  <c:v>-98028.333986433703</c:v>
                </c:pt>
                <c:pt idx="344">
                  <c:v>-95926.834835208443</c:v>
                </c:pt>
                <c:pt idx="345">
                  <c:v>-95940.485561802619</c:v>
                </c:pt>
                <c:pt idx="346">
                  <c:v>-95875.143813394345</c:v>
                </c:pt>
                <c:pt idx="347">
                  <c:v>-94771.671414271535</c:v>
                </c:pt>
                <c:pt idx="348">
                  <c:v>-92236.687862039165</c:v>
                </c:pt>
                <c:pt idx="349">
                  <c:v>-90303.497962844762</c:v>
                </c:pt>
                <c:pt idx="350">
                  <c:v>-89532.265034359487</c:v>
                </c:pt>
                <c:pt idx="351">
                  <c:v>-88097.93787352652</c:v>
                </c:pt>
                <c:pt idx="352">
                  <c:v>-87316.266407506948</c:v>
                </c:pt>
                <c:pt idx="353">
                  <c:v>-83663.77158401323</c:v>
                </c:pt>
                <c:pt idx="354">
                  <c:v>-82836.853147465852</c:v>
                </c:pt>
                <c:pt idx="355">
                  <c:v>-82014.043803424094</c:v>
                </c:pt>
                <c:pt idx="356">
                  <c:v>-77626.59209208886</c:v>
                </c:pt>
                <c:pt idx="357">
                  <c:v>-75066.781931443373</c:v>
                </c:pt>
                <c:pt idx="358">
                  <c:v>-75519.082138837723</c:v>
                </c:pt>
                <c:pt idx="359">
                  <c:v>-75932.741214801135</c:v>
                </c:pt>
                <c:pt idx="360">
                  <c:v>-76460.494661383345</c:v>
                </c:pt>
                <c:pt idx="361">
                  <c:v>-73660.971580162979</c:v>
                </c:pt>
                <c:pt idx="362">
                  <c:v>-72245.706909454908</c:v>
                </c:pt>
                <c:pt idx="363">
                  <c:v>-71013.42596077919</c:v>
                </c:pt>
                <c:pt idx="364">
                  <c:v>-69004.905725461402</c:v>
                </c:pt>
                <c:pt idx="365">
                  <c:v>-67125.561220326708</c:v>
                </c:pt>
                <c:pt idx="366">
                  <c:v>-67555.747453009433</c:v>
                </c:pt>
                <c:pt idx="367">
                  <c:v>-64310.746942056685</c:v>
                </c:pt>
                <c:pt idx="368">
                  <c:v>-64655.15413425881</c:v>
                </c:pt>
                <c:pt idx="369">
                  <c:v>-63289.003281975725</c:v>
                </c:pt>
                <c:pt idx="370">
                  <c:v>-61397.877411727968</c:v>
                </c:pt>
                <c:pt idx="371">
                  <c:v>-61704.338169741452</c:v>
                </c:pt>
                <c:pt idx="372">
                  <c:v>-62914.60034833962</c:v>
                </c:pt>
                <c:pt idx="373">
                  <c:v>-62876.046288907732</c:v>
                </c:pt>
                <c:pt idx="374">
                  <c:v>-64075.741874343432</c:v>
                </c:pt>
                <c:pt idx="375">
                  <c:v>-63465.723042414575</c:v>
                </c:pt>
                <c:pt idx="376">
                  <c:v>-62908.555787872785</c:v>
                </c:pt>
                <c:pt idx="377">
                  <c:v>-63151.793549848422</c:v>
                </c:pt>
                <c:pt idx="378">
                  <c:v>-63881.382638851203</c:v>
                </c:pt>
                <c:pt idx="379">
                  <c:v>-64899.516502317201</c:v>
                </c:pt>
                <c:pt idx="380">
                  <c:v>-66510.485751257409</c:v>
                </c:pt>
                <c:pt idx="381">
                  <c:v>-66630.494525942311</c:v>
                </c:pt>
                <c:pt idx="382">
                  <c:v>-67746.572882433305</c:v>
                </c:pt>
                <c:pt idx="383">
                  <c:v>-68473.021519146307</c:v>
                </c:pt>
                <c:pt idx="384">
                  <c:v>-69477.339081480284</c:v>
                </c:pt>
                <c:pt idx="385">
                  <c:v>-70862.01691933829</c:v>
                </c:pt>
                <c:pt idx="386">
                  <c:v>-70067.686223361263</c:v>
                </c:pt>
                <c:pt idx="387">
                  <c:v>-71711.604787360062</c:v>
                </c:pt>
                <c:pt idx="388">
                  <c:v>-72931.095381329636</c:v>
                </c:pt>
                <c:pt idx="389">
                  <c:v>-74652.288212433443</c:v>
                </c:pt>
                <c:pt idx="390">
                  <c:v>-73385.265158552997</c:v>
                </c:pt>
                <c:pt idx="391">
                  <c:v>-73399.094777037302</c:v>
                </c:pt>
                <c:pt idx="392">
                  <c:v>-72377.380996304753</c:v>
                </c:pt>
                <c:pt idx="393">
                  <c:v>-70792.055132573732</c:v>
                </c:pt>
                <c:pt idx="394">
                  <c:v>-70460.981834788894</c:v>
                </c:pt>
                <c:pt idx="395">
                  <c:v>-70621.92321165021</c:v>
                </c:pt>
                <c:pt idx="396">
                  <c:v>-70577.596672272164</c:v>
                </c:pt>
                <c:pt idx="397">
                  <c:v>-69917.760770089211</c:v>
                </c:pt>
                <c:pt idx="398">
                  <c:v>-68610.854645830987</c:v>
                </c:pt>
                <c:pt idx="399">
                  <c:v>-70184.330330441182</c:v>
                </c:pt>
                <c:pt idx="400">
                  <c:v>-69714.775551867351</c:v>
                </c:pt>
                <c:pt idx="401">
                  <c:v>-68449.63636107737</c:v>
                </c:pt>
                <c:pt idx="402">
                  <c:v>-69137.2857072396</c:v>
                </c:pt>
                <c:pt idx="403">
                  <c:v>-67549.65535880308</c:v>
                </c:pt>
                <c:pt idx="404">
                  <c:v>-65544.637126426023</c:v>
                </c:pt>
                <c:pt idx="405">
                  <c:v>-68091.430640191538</c:v>
                </c:pt>
                <c:pt idx="406">
                  <c:v>-67362.884450686426</c:v>
                </c:pt>
                <c:pt idx="407">
                  <c:v>-65095.949754809655</c:v>
                </c:pt>
                <c:pt idx="408">
                  <c:v>-65068.279364090035</c:v>
                </c:pt>
                <c:pt idx="409">
                  <c:v>-64573.388457853311</c:v>
                </c:pt>
                <c:pt idx="410">
                  <c:v>-65815.143555954448</c:v>
                </c:pt>
                <c:pt idx="411">
                  <c:v>-63570.470502373493</c:v>
                </c:pt>
                <c:pt idx="412">
                  <c:v>-61860.647084683435</c:v>
                </c:pt>
                <c:pt idx="413">
                  <c:v>-61116.267463756638</c:v>
                </c:pt>
                <c:pt idx="414">
                  <c:v>-58285.411948330351</c:v>
                </c:pt>
                <c:pt idx="415">
                  <c:v>-57880.146619878498</c:v>
                </c:pt>
                <c:pt idx="416">
                  <c:v>-59104.980928168115</c:v>
                </c:pt>
                <c:pt idx="417">
                  <c:v>-60289.587326796769</c:v>
                </c:pt>
                <c:pt idx="418">
                  <c:v>-61710.992919071992</c:v>
                </c:pt>
                <c:pt idx="419">
                  <c:v>-63458.294948354072</c:v>
                </c:pt>
                <c:pt idx="420">
                  <c:v>-64378.329818758262</c:v>
                </c:pt>
                <c:pt idx="421">
                  <c:v>-69132.352859817969</c:v>
                </c:pt>
                <c:pt idx="422">
                  <c:v>-73058.136694739063</c:v>
                </c:pt>
                <c:pt idx="423">
                  <c:v>-73952.984403636903</c:v>
                </c:pt>
                <c:pt idx="424">
                  <c:v>-76166.368863899508</c:v>
                </c:pt>
                <c:pt idx="425">
                  <c:v>-77871.307080646191</c:v>
                </c:pt>
                <c:pt idx="426">
                  <c:v>-79534.509704175522</c:v>
                </c:pt>
                <c:pt idx="427">
                  <c:v>-82332.55202161464</c:v>
                </c:pt>
                <c:pt idx="428">
                  <c:v>-82564.233906704831</c:v>
                </c:pt>
                <c:pt idx="429">
                  <c:v>-85061.280178981076</c:v>
                </c:pt>
                <c:pt idx="430">
                  <c:v>-85243.294947759248</c:v>
                </c:pt>
                <c:pt idx="431">
                  <c:v>-86709.664230379436</c:v>
                </c:pt>
                <c:pt idx="432">
                  <c:v>-88938.011904250394</c:v>
                </c:pt>
                <c:pt idx="433">
                  <c:v>-88762.6791447656</c:v>
                </c:pt>
                <c:pt idx="434">
                  <c:v>-89319.735797917441</c:v>
                </c:pt>
                <c:pt idx="435">
                  <c:v>-88335.882824719418</c:v>
                </c:pt>
                <c:pt idx="436">
                  <c:v>-89895.054561375699</c:v>
                </c:pt>
                <c:pt idx="437">
                  <c:v>-89861.403268915776</c:v>
                </c:pt>
                <c:pt idx="438">
                  <c:v>-87485.612556997366</c:v>
                </c:pt>
                <c:pt idx="439">
                  <c:v>-87958.169502242017</c:v>
                </c:pt>
                <c:pt idx="440">
                  <c:v>-87913.363358396571</c:v>
                </c:pt>
                <c:pt idx="441">
                  <c:v>-85821.231767549121</c:v>
                </c:pt>
                <c:pt idx="442">
                  <c:v>-82723.65919970868</c:v>
                </c:pt>
                <c:pt idx="443">
                  <c:v>-77807.055575728809</c:v>
                </c:pt>
                <c:pt idx="444">
                  <c:v>-75311.285757429578</c:v>
                </c:pt>
                <c:pt idx="445">
                  <c:v>-70941.129113857241</c:v>
                </c:pt>
                <c:pt idx="446">
                  <c:v>-67347.452382136311</c:v>
                </c:pt>
                <c:pt idx="447">
                  <c:v>-67049.018469191607</c:v>
                </c:pt>
                <c:pt idx="448">
                  <c:v>-66008.436965179295</c:v>
                </c:pt>
                <c:pt idx="449">
                  <c:v>-65093.854165435492</c:v>
                </c:pt>
                <c:pt idx="450">
                  <c:v>-62323.124509580557</c:v>
                </c:pt>
                <c:pt idx="451">
                  <c:v>-59985.872762769905</c:v>
                </c:pt>
                <c:pt idx="452">
                  <c:v>-58744.41122478091</c:v>
                </c:pt>
                <c:pt idx="453">
                  <c:v>-57146.223071279404</c:v>
                </c:pt>
                <c:pt idx="454">
                  <c:v>-56223.561852159997</c:v>
                </c:pt>
                <c:pt idx="455">
                  <c:v>-54445.531719119972</c:v>
                </c:pt>
                <c:pt idx="456">
                  <c:v>-54933.982804526138</c:v>
                </c:pt>
                <c:pt idx="457">
                  <c:v>-54010.857220090365</c:v>
                </c:pt>
                <c:pt idx="458">
                  <c:v>-52885.130616718605</c:v>
                </c:pt>
                <c:pt idx="459">
                  <c:v>-51493.545509189673</c:v>
                </c:pt>
                <c:pt idx="460">
                  <c:v>-50000.311399986575</c:v>
                </c:pt>
                <c:pt idx="461">
                  <c:v>-50002.690034000982</c:v>
                </c:pt>
                <c:pt idx="462">
                  <c:v>-50021.913218654263</c:v>
                </c:pt>
                <c:pt idx="463">
                  <c:v>-50813.248377767304</c:v>
                </c:pt>
                <c:pt idx="464">
                  <c:v>-51707.413226854631</c:v>
                </c:pt>
                <c:pt idx="465">
                  <c:v>-53923.244508574833</c:v>
                </c:pt>
                <c:pt idx="466">
                  <c:v>-55475.246633152201</c:v>
                </c:pt>
                <c:pt idx="467">
                  <c:v>-55807.430353305943</c:v>
                </c:pt>
                <c:pt idx="468">
                  <c:v>-56082.058393064042</c:v>
                </c:pt>
                <c:pt idx="469">
                  <c:v>-55239.29360382475</c:v>
                </c:pt>
                <c:pt idx="470">
                  <c:v>-56698.154027612421</c:v>
                </c:pt>
                <c:pt idx="471">
                  <c:v>-56799.495268314182</c:v>
                </c:pt>
                <c:pt idx="472">
                  <c:v>-56733.735256344211</c:v>
                </c:pt>
                <c:pt idx="473">
                  <c:v>-57719.565210875109</c:v>
                </c:pt>
                <c:pt idx="474">
                  <c:v>-55724.932404433675</c:v>
                </c:pt>
                <c:pt idx="475">
                  <c:v>-55023.342185901587</c:v>
                </c:pt>
                <c:pt idx="476">
                  <c:v>-53240.617637559226</c:v>
                </c:pt>
                <c:pt idx="477">
                  <c:v>-53165.603336771404</c:v>
                </c:pt>
                <c:pt idx="478">
                  <c:v>-53395.824067530404</c:v>
                </c:pt>
                <c:pt idx="479">
                  <c:v>-54099.378505762419</c:v>
                </c:pt>
                <c:pt idx="480">
                  <c:v>-54042.05506243401</c:v>
                </c:pt>
                <c:pt idx="481">
                  <c:v>-53487.400066343369</c:v>
                </c:pt>
                <c:pt idx="482">
                  <c:v>-53183.218262932911</c:v>
                </c:pt>
                <c:pt idx="483">
                  <c:v>-52867.161910736424</c:v>
                </c:pt>
                <c:pt idx="484">
                  <c:v>-52106.797776041203</c:v>
                </c:pt>
                <c:pt idx="485">
                  <c:v>-52519.115384395132</c:v>
                </c:pt>
                <c:pt idx="486">
                  <c:v>-50689.731407102576</c:v>
                </c:pt>
                <c:pt idx="487">
                  <c:v>-50801.190343158225</c:v>
                </c:pt>
                <c:pt idx="488">
                  <c:v>-50410.705905536794</c:v>
                </c:pt>
                <c:pt idx="489">
                  <c:v>-50594.676415810187</c:v>
                </c:pt>
                <c:pt idx="490">
                  <c:v>-48991.935796824466</c:v>
                </c:pt>
                <c:pt idx="491">
                  <c:v>-46758.21246234743</c:v>
                </c:pt>
                <c:pt idx="492">
                  <c:v>-45731.434838627603</c:v>
                </c:pt>
                <c:pt idx="493">
                  <c:v>-44863.07680922874</c:v>
                </c:pt>
                <c:pt idx="494">
                  <c:v>-43386.367409538354</c:v>
                </c:pt>
                <c:pt idx="495">
                  <c:v>-42375.297984148965</c:v>
                </c:pt>
                <c:pt idx="496">
                  <c:v>-39811.044824818637</c:v>
                </c:pt>
                <c:pt idx="497">
                  <c:v>-38627.488243948756</c:v>
                </c:pt>
                <c:pt idx="498">
                  <c:v>-36606.469497319726</c:v>
                </c:pt>
                <c:pt idx="499">
                  <c:v>-29899.104719249717</c:v>
                </c:pt>
                <c:pt idx="500">
                  <c:v>-31416.28050428172</c:v>
                </c:pt>
                <c:pt idx="501">
                  <c:v>-27127.872692811849</c:v>
                </c:pt>
                <c:pt idx="502">
                  <c:v>-29418.731065481697</c:v>
                </c:pt>
                <c:pt idx="503">
                  <c:v>-25696.884327965316</c:v>
                </c:pt>
                <c:pt idx="504">
                  <c:v>-22957.430925436642</c:v>
                </c:pt>
                <c:pt idx="505">
                  <c:v>-21604.54506229666</c:v>
                </c:pt>
                <c:pt idx="506">
                  <c:v>-22124.907610257102</c:v>
                </c:pt>
                <c:pt idx="507">
                  <c:v>-18925.942344549469</c:v>
                </c:pt>
                <c:pt idx="508">
                  <c:v>-15260.980688743026</c:v>
                </c:pt>
                <c:pt idx="509">
                  <c:v>-11473.397665766141</c:v>
                </c:pt>
                <c:pt idx="510">
                  <c:v>-10086.524031920702</c:v>
                </c:pt>
                <c:pt idx="511">
                  <c:v>-9049.2406171878683</c:v>
                </c:pt>
                <c:pt idx="512">
                  <c:v>-7485.0613791324804</c:v>
                </c:pt>
                <c:pt idx="513">
                  <c:v>-4543.0125384628755</c:v>
                </c:pt>
                <c:pt idx="514">
                  <c:v>-4749.856334669711</c:v>
                </c:pt>
                <c:pt idx="515">
                  <c:v>-4482.6457925037248</c:v>
                </c:pt>
                <c:pt idx="516">
                  <c:v>0</c:v>
                </c:pt>
                <c:pt idx="517">
                  <c:v>0</c:v>
                </c:pt>
                <c:pt idx="518">
                  <c:v>-3593.209406373775</c:v>
                </c:pt>
                <c:pt idx="519">
                  <c:v>-3042.2584466935878</c:v>
                </c:pt>
                <c:pt idx="520">
                  <c:v>-3819.3375529542304</c:v>
                </c:pt>
                <c:pt idx="521">
                  <c:v>-6212.4603257695944</c:v>
                </c:pt>
                <c:pt idx="522">
                  <c:v>-5151.1056278279793</c:v>
                </c:pt>
                <c:pt idx="523">
                  <c:v>-6294.2873564503971</c:v>
                </c:pt>
                <c:pt idx="524">
                  <c:v>-16674.954040930097</c:v>
                </c:pt>
                <c:pt idx="525">
                  <c:v>-9306.7479489900143</c:v>
                </c:pt>
                <c:pt idx="526">
                  <c:v>-12077.749871087042</c:v>
                </c:pt>
                <c:pt idx="527">
                  <c:v>-14852.573922825271</c:v>
                </c:pt>
                <c:pt idx="528">
                  <c:v>-14847.396545386488</c:v>
                </c:pt>
                <c:pt idx="529">
                  <c:v>-13706.636035450349</c:v>
                </c:pt>
                <c:pt idx="530">
                  <c:v>-18856.627933948046</c:v>
                </c:pt>
                <c:pt idx="531">
                  <c:v>-18674.740009341022</c:v>
                </c:pt>
                <c:pt idx="532">
                  <c:v>-19038.1676625365</c:v>
                </c:pt>
                <c:pt idx="533">
                  <c:v>-17906.372112719735</c:v>
                </c:pt>
                <c:pt idx="534">
                  <c:v>-16876.155185428775</c:v>
                </c:pt>
                <c:pt idx="535">
                  <c:v>-19546.923461025704</c:v>
                </c:pt>
                <c:pt idx="536">
                  <c:v>-20996.446105385821</c:v>
                </c:pt>
                <c:pt idx="537">
                  <c:v>-13424.567783289427</c:v>
                </c:pt>
                <c:pt idx="538">
                  <c:v>-10206.335979608775</c:v>
                </c:pt>
                <c:pt idx="539">
                  <c:v>-8016.8213078943227</c:v>
                </c:pt>
                <c:pt idx="540">
                  <c:v>-5797.8041801081845</c:v>
                </c:pt>
                <c:pt idx="541">
                  <c:v>-1585.4093976271251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-440.87591158458963</c:v>
                </c:pt>
                <c:pt idx="901">
                  <c:v>-4459.5978296935273</c:v>
                </c:pt>
                <c:pt idx="902">
                  <c:v>-9243.6383056195482</c:v>
                </c:pt>
                <c:pt idx="903">
                  <c:v>-12934.970084708681</c:v>
                </c:pt>
                <c:pt idx="904">
                  <c:v>-16571.184292377147</c:v>
                </c:pt>
                <c:pt idx="905">
                  <c:v>-20018.043643996418</c:v>
                </c:pt>
                <c:pt idx="906">
                  <c:v>-24501.499049360762</c:v>
                </c:pt>
                <c:pt idx="907">
                  <c:v>-27554.589003265475</c:v>
                </c:pt>
                <c:pt idx="908">
                  <c:v>-31103.88540500485</c:v>
                </c:pt>
                <c:pt idx="909">
                  <c:v>-33224.926867240763</c:v>
                </c:pt>
                <c:pt idx="910">
                  <c:v>-35009.034650136993</c:v>
                </c:pt>
                <c:pt idx="911">
                  <c:v>-36752.551343677325</c:v>
                </c:pt>
                <c:pt idx="912">
                  <c:v>-39770.088674927611</c:v>
                </c:pt>
                <c:pt idx="913">
                  <c:v>-41405.724315174753</c:v>
                </c:pt>
                <c:pt idx="914">
                  <c:v>-42461.423246429622</c:v>
                </c:pt>
                <c:pt idx="915">
                  <c:v>-41727.199136836374</c:v>
                </c:pt>
                <c:pt idx="916">
                  <c:v>-40456.505483462985</c:v>
                </c:pt>
                <c:pt idx="917">
                  <c:v>-40538.485766717575</c:v>
                </c:pt>
                <c:pt idx="918">
                  <c:v>-40131.339809772493</c:v>
                </c:pt>
                <c:pt idx="919">
                  <c:v>-39831.431097138193</c:v>
                </c:pt>
                <c:pt idx="920">
                  <c:v>-37406.660673252365</c:v>
                </c:pt>
                <c:pt idx="921">
                  <c:v>-35757.741276635075</c:v>
                </c:pt>
                <c:pt idx="922">
                  <c:v>-34816.020868906344</c:v>
                </c:pt>
                <c:pt idx="923">
                  <c:v>-32519.813572645886</c:v>
                </c:pt>
                <c:pt idx="924">
                  <c:v>-29306.273541123261</c:v>
                </c:pt>
                <c:pt idx="925">
                  <c:v>-27770.083868968359</c:v>
                </c:pt>
                <c:pt idx="926">
                  <c:v>-25769.61790315251</c:v>
                </c:pt>
                <c:pt idx="927">
                  <c:v>-24714.560477470452</c:v>
                </c:pt>
                <c:pt idx="928">
                  <c:v>-24012.198851588153</c:v>
                </c:pt>
                <c:pt idx="929">
                  <c:v>-24345.67718182992</c:v>
                </c:pt>
                <c:pt idx="930">
                  <c:v>-24087.825567555872</c:v>
                </c:pt>
                <c:pt idx="931">
                  <c:v>-23943.222654255951</c:v>
                </c:pt>
                <c:pt idx="932">
                  <c:v>-26095.6879692275</c:v>
                </c:pt>
                <c:pt idx="933">
                  <c:v>-27399.595912380682</c:v>
                </c:pt>
                <c:pt idx="934">
                  <c:v>-29653.580764550501</c:v>
                </c:pt>
                <c:pt idx="935">
                  <c:v>-31230.154495723255</c:v>
                </c:pt>
                <c:pt idx="936">
                  <c:v>-33079.443042016275</c:v>
                </c:pt>
                <c:pt idx="937">
                  <c:v>-34374.894068445268</c:v>
                </c:pt>
                <c:pt idx="938">
                  <c:v>-34373.300631879283</c:v>
                </c:pt>
                <c:pt idx="939">
                  <c:v>-34223.432181886776</c:v>
                </c:pt>
                <c:pt idx="940">
                  <c:v>-35300.872774782933</c:v>
                </c:pt>
                <c:pt idx="941">
                  <c:v>-32954.367466414566</c:v>
                </c:pt>
                <c:pt idx="942">
                  <c:v>-35571.622749633854</c:v>
                </c:pt>
                <c:pt idx="943">
                  <c:v>-38285.016269054948</c:v>
                </c:pt>
                <c:pt idx="944">
                  <c:v>-40257.311930429918</c:v>
                </c:pt>
                <c:pt idx="945">
                  <c:v>-41576.085992519707</c:v>
                </c:pt>
                <c:pt idx="946">
                  <c:v>-42340.856295562393</c:v>
                </c:pt>
                <c:pt idx="947">
                  <c:v>-40048.805273139013</c:v>
                </c:pt>
                <c:pt idx="948">
                  <c:v>-38667.685234791847</c:v>
                </c:pt>
                <c:pt idx="949">
                  <c:v>-37860.184024818052</c:v>
                </c:pt>
                <c:pt idx="950">
                  <c:v>-36437.991752282775</c:v>
                </c:pt>
                <c:pt idx="951">
                  <c:v>-34640.896350417737</c:v>
                </c:pt>
                <c:pt idx="952">
                  <c:v>-30701.859406300129</c:v>
                </c:pt>
                <c:pt idx="953">
                  <c:v>-32176.776938439329</c:v>
                </c:pt>
                <c:pt idx="954">
                  <c:v>-33316.934288071083</c:v>
                </c:pt>
                <c:pt idx="955">
                  <c:v>-33378.341053672411</c:v>
                </c:pt>
                <c:pt idx="956">
                  <c:v>-32209.559099824357</c:v>
                </c:pt>
                <c:pt idx="957">
                  <c:v>-29687.829784219924</c:v>
                </c:pt>
                <c:pt idx="958">
                  <c:v>-27899.978407398383</c:v>
                </c:pt>
                <c:pt idx="959">
                  <c:v>-28041.787802634852</c:v>
                </c:pt>
                <c:pt idx="960">
                  <c:v>-29827.884654719419</c:v>
                </c:pt>
                <c:pt idx="961">
                  <c:v>-29765.027202448488</c:v>
                </c:pt>
                <c:pt idx="962">
                  <c:v>-30885.964824187569</c:v>
                </c:pt>
                <c:pt idx="963">
                  <c:v>-29932.24164988026</c:v>
                </c:pt>
                <c:pt idx="964">
                  <c:v>-29048.384717086636</c:v>
                </c:pt>
                <c:pt idx="965">
                  <c:v>-26618.770617031256</c:v>
                </c:pt>
                <c:pt idx="966">
                  <c:v>-23333.606895092569</c:v>
                </c:pt>
                <c:pt idx="967">
                  <c:v>-17602.109994042916</c:v>
                </c:pt>
                <c:pt idx="968">
                  <c:v>-14145.010269904444</c:v>
                </c:pt>
                <c:pt idx="969">
                  <c:v>-11420.765828873104</c:v>
                </c:pt>
                <c:pt idx="970">
                  <c:v>-9296.5685666436893</c:v>
                </c:pt>
                <c:pt idx="971">
                  <c:v>-8439.7246564716388</c:v>
                </c:pt>
                <c:pt idx="972">
                  <c:v>-9418.064028384586</c:v>
                </c:pt>
                <c:pt idx="973">
                  <c:v>-8278.5803768117748</c:v>
                </c:pt>
                <c:pt idx="974">
                  <c:v>-7870.8029617211369</c:v>
                </c:pt>
                <c:pt idx="975">
                  <c:v>-6983.5349657378756</c:v>
                </c:pt>
                <c:pt idx="976">
                  <c:v>-3958.8854412846918</c:v>
                </c:pt>
                <c:pt idx="977">
                  <c:v>-4413.3607586804937</c:v>
                </c:pt>
                <c:pt idx="978">
                  <c:v>-4806.5686011400994</c:v>
                </c:pt>
                <c:pt idx="979">
                  <c:v>-4410.3993814238784</c:v>
                </c:pt>
                <c:pt idx="980">
                  <c:v>-3935.3603837681367</c:v>
                </c:pt>
                <c:pt idx="981">
                  <c:v>-6154.4920855451055</c:v>
                </c:pt>
                <c:pt idx="982">
                  <c:v>-6997.2343862194575</c:v>
                </c:pt>
                <c:pt idx="983">
                  <c:v>-2673.6656538931566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-798.29850441818542</c:v>
                </c:pt>
                <c:pt idx="999">
                  <c:v>0</c:v>
                </c:pt>
                <c:pt idx="1000">
                  <c:v>0</c:v>
                </c:pt>
                <c:pt idx="1001">
                  <c:v>-142.74871314769561</c:v>
                </c:pt>
                <c:pt idx="1002">
                  <c:v>-1400.0807329098748</c:v>
                </c:pt>
                <c:pt idx="1003">
                  <c:v>-2195.6844252495207</c:v>
                </c:pt>
                <c:pt idx="1004">
                  <c:v>-2664.5391284188663</c:v>
                </c:pt>
                <c:pt idx="1005">
                  <c:v>-1102.2952771357538</c:v>
                </c:pt>
                <c:pt idx="1006">
                  <c:v>-2615.2494362452562</c:v>
                </c:pt>
                <c:pt idx="1007">
                  <c:v>-4300.4755791302105</c:v>
                </c:pt>
                <c:pt idx="1008">
                  <c:v>-3382.0041169656761</c:v>
                </c:pt>
                <c:pt idx="1009">
                  <c:v>-6314.2936137778024</c:v>
                </c:pt>
                <c:pt idx="1010">
                  <c:v>-9016.9804519592144</c:v>
                </c:pt>
                <c:pt idx="1011">
                  <c:v>-10824.572483768507</c:v>
                </c:pt>
                <c:pt idx="1012">
                  <c:v>-11063.098485364011</c:v>
                </c:pt>
                <c:pt idx="1013">
                  <c:v>-10657.271069125994</c:v>
                </c:pt>
                <c:pt idx="1014">
                  <c:v>-12458.861341205235</c:v>
                </c:pt>
                <c:pt idx="1015">
                  <c:v>-12998.432951366834</c:v>
                </c:pt>
                <c:pt idx="1016">
                  <c:v>-14884.39103161158</c:v>
                </c:pt>
                <c:pt idx="1017">
                  <c:v>-12783.826333631408</c:v>
                </c:pt>
                <c:pt idx="1018">
                  <c:v>-15228.803571558808</c:v>
                </c:pt>
                <c:pt idx="1019">
                  <c:v>-22231.122214917632</c:v>
                </c:pt>
                <c:pt idx="1020">
                  <c:v>-25660.024404310039</c:v>
                </c:pt>
                <c:pt idx="1021">
                  <c:v>-27313.551435567089</c:v>
                </c:pt>
                <c:pt idx="1022">
                  <c:v>-28317.342652981522</c:v>
                </c:pt>
                <c:pt idx="1023">
                  <c:v>-30310.627946257497</c:v>
                </c:pt>
                <c:pt idx="1024">
                  <c:v>-34239.719404722928</c:v>
                </c:pt>
                <c:pt idx="1025">
                  <c:v>-36453.859613410212</c:v>
                </c:pt>
                <c:pt idx="1026">
                  <c:v>-37620.442931318343</c:v>
                </c:pt>
                <c:pt idx="1027">
                  <c:v>-40299.331454714185</c:v>
                </c:pt>
                <c:pt idx="1028">
                  <c:v>-42494.019887535185</c:v>
                </c:pt>
                <c:pt idx="1029">
                  <c:v>-44995.120746177876</c:v>
                </c:pt>
                <c:pt idx="1030">
                  <c:v>-48367.159660602978</c:v>
                </c:pt>
                <c:pt idx="1031">
                  <c:v>-48769.493331883124</c:v>
                </c:pt>
                <c:pt idx="1032">
                  <c:v>-46490.75478882053</c:v>
                </c:pt>
                <c:pt idx="1033">
                  <c:v>-47653.574521699593</c:v>
                </c:pt>
                <c:pt idx="1034">
                  <c:v>-47356.689254654193</c:v>
                </c:pt>
                <c:pt idx="1035">
                  <c:v>-47409.793633210407</c:v>
                </c:pt>
                <c:pt idx="1036">
                  <c:v>-48747.398706997832</c:v>
                </c:pt>
                <c:pt idx="1037">
                  <c:v>-51525.297146035969</c:v>
                </c:pt>
                <c:pt idx="1038">
                  <c:v>-52904.641087416079</c:v>
                </c:pt>
                <c:pt idx="1039">
                  <c:v>-54131.252201360665</c:v>
                </c:pt>
                <c:pt idx="1040">
                  <c:v>-56908.037048367405</c:v>
                </c:pt>
                <c:pt idx="1041">
                  <c:v>-57935.33712584422</c:v>
                </c:pt>
                <c:pt idx="1042">
                  <c:v>-59607.140726924496</c:v>
                </c:pt>
                <c:pt idx="1043">
                  <c:v>-58306.20573665922</c:v>
                </c:pt>
                <c:pt idx="1044">
                  <c:v>-57164.464720385775</c:v>
                </c:pt>
                <c:pt idx="1045">
                  <c:v>-51907.883765977625</c:v>
                </c:pt>
                <c:pt idx="1046">
                  <c:v>-47394.952829460999</c:v>
                </c:pt>
                <c:pt idx="1047">
                  <c:v>-46770.730520720106</c:v>
                </c:pt>
                <c:pt idx="1048">
                  <c:v>-47169.010711572628</c:v>
                </c:pt>
                <c:pt idx="1049">
                  <c:v>-45261.638676330847</c:v>
                </c:pt>
                <c:pt idx="1050">
                  <c:v>-43212.307779309413</c:v>
                </c:pt>
                <c:pt idx="1051">
                  <c:v>-40695.223744003801</c:v>
                </c:pt>
                <c:pt idx="1052">
                  <c:v>-43144.402714632386</c:v>
                </c:pt>
                <c:pt idx="1053">
                  <c:v>-38711.484149228214</c:v>
                </c:pt>
                <c:pt idx="1054">
                  <c:v>-40323.316731326173</c:v>
                </c:pt>
                <c:pt idx="1055">
                  <c:v>-45051.418940075542</c:v>
                </c:pt>
                <c:pt idx="1056">
                  <c:v>-45239.736007484753</c:v>
                </c:pt>
                <c:pt idx="1057">
                  <c:v>-44673.863804335517</c:v>
                </c:pt>
                <c:pt idx="1058">
                  <c:v>-45050.009509274038</c:v>
                </c:pt>
                <c:pt idx="1059">
                  <c:v>-46875.143097195658</c:v>
                </c:pt>
                <c:pt idx="1060">
                  <c:v>-47276.725110288426</c:v>
                </c:pt>
                <c:pt idx="1061">
                  <c:v>-50145.175575672562</c:v>
                </c:pt>
                <c:pt idx="1062">
                  <c:v>-50517.231131102977</c:v>
                </c:pt>
                <c:pt idx="1063">
                  <c:v>-49321.259353732181</c:v>
                </c:pt>
                <c:pt idx="1064">
                  <c:v>-46044.488278060853</c:v>
                </c:pt>
                <c:pt idx="1065">
                  <c:v>-46500.400870716745</c:v>
                </c:pt>
                <c:pt idx="1066">
                  <c:v>-45798.120570312676</c:v>
                </c:pt>
                <c:pt idx="1067">
                  <c:v>-48512.372785845109</c:v>
                </c:pt>
                <c:pt idx="1068">
                  <c:v>-44755.274308868837</c:v>
                </c:pt>
                <c:pt idx="1069">
                  <c:v>-41248.433046842772</c:v>
                </c:pt>
                <c:pt idx="1070">
                  <c:v>-41658.728074066115</c:v>
                </c:pt>
                <c:pt idx="1071">
                  <c:v>-42951.480261189332</c:v>
                </c:pt>
                <c:pt idx="1072">
                  <c:v>-44393.087127713057</c:v>
                </c:pt>
                <c:pt idx="1073">
                  <c:v>-45116.560497766171</c:v>
                </c:pt>
                <c:pt idx="1074">
                  <c:v>-45682.203539412199</c:v>
                </c:pt>
                <c:pt idx="1075">
                  <c:v>-47989.796546086014</c:v>
                </c:pt>
                <c:pt idx="1076">
                  <c:v>-49274.142129559179</c:v>
                </c:pt>
                <c:pt idx="1077">
                  <c:v>-49142.264525640734</c:v>
                </c:pt>
                <c:pt idx="1078">
                  <c:v>-46525.890450422012</c:v>
                </c:pt>
                <c:pt idx="1079">
                  <c:v>-46381.08753477125</c:v>
                </c:pt>
                <c:pt idx="1080">
                  <c:v>-39415.016012434491</c:v>
                </c:pt>
                <c:pt idx="1081">
                  <c:v>-36783.751008732994</c:v>
                </c:pt>
                <c:pt idx="1082">
                  <c:v>-34910.053378190212</c:v>
                </c:pt>
                <c:pt idx="1083">
                  <c:v>-32812.525139228732</c:v>
                </c:pt>
                <c:pt idx="1084">
                  <c:v>-24902.176132609326</c:v>
                </c:pt>
                <c:pt idx="1085">
                  <c:v>-20974.601394121313</c:v>
                </c:pt>
                <c:pt idx="1086">
                  <c:v>-20158.178666262887</c:v>
                </c:pt>
                <c:pt idx="1087">
                  <c:v>-20880.571095767762</c:v>
                </c:pt>
                <c:pt idx="1088">
                  <c:v>-23258.703627575193</c:v>
                </c:pt>
                <c:pt idx="1089">
                  <c:v>-22366.555548904842</c:v>
                </c:pt>
                <c:pt idx="1090">
                  <c:v>-20285.342308286617</c:v>
                </c:pt>
                <c:pt idx="1091">
                  <c:v>-19210.925611706258</c:v>
                </c:pt>
                <c:pt idx="1092">
                  <c:v>-21186.603448237016</c:v>
                </c:pt>
                <c:pt idx="1093">
                  <c:v>-23647.094434799321</c:v>
                </c:pt>
                <c:pt idx="1094">
                  <c:v>-26109.933612622859</c:v>
                </c:pt>
                <c:pt idx="1095">
                  <c:v>-28132.891267008421</c:v>
                </c:pt>
                <c:pt idx="1096">
                  <c:v>-29737.888965682159</c:v>
                </c:pt>
                <c:pt idx="1097">
                  <c:v>-30880.680567985357</c:v>
                </c:pt>
                <c:pt idx="1098">
                  <c:v>-29872.651140096696</c:v>
                </c:pt>
                <c:pt idx="1099">
                  <c:v>-33111.205293652005</c:v>
                </c:pt>
                <c:pt idx="1100">
                  <c:v>-32539.46776560953</c:v>
                </c:pt>
                <c:pt idx="1101">
                  <c:v>-32756.561648912873</c:v>
                </c:pt>
                <c:pt idx="1102">
                  <c:v>-32421.282891754428</c:v>
                </c:pt>
                <c:pt idx="1103">
                  <c:v>-31900.063569690417</c:v>
                </c:pt>
                <c:pt idx="1104">
                  <c:v>-31021.092563971506</c:v>
                </c:pt>
                <c:pt idx="1105">
                  <c:v>-28436.903844621134</c:v>
                </c:pt>
                <c:pt idx="1106">
                  <c:v>-29508.67225781309</c:v>
                </c:pt>
                <c:pt idx="1107">
                  <c:v>-32285.990869621721</c:v>
                </c:pt>
                <c:pt idx="1108">
                  <c:v>-28894.212013235272</c:v>
                </c:pt>
                <c:pt idx="1109">
                  <c:v>-27246.079969344279</c:v>
                </c:pt>
                <c:pt idx="1110">
                  <c:v>-26943.197541872079</c:v>
                </c:pt>
                <c:pt idx="1111">
                  <c:v>-23153.665302805282</c:v>
                </c:pt>
                <c:pt idx="1112">
                  <c:v>-19961.000877837087</c:v>
                </c:pt>
                <c:pt idx="1113">
                  <c:v>-18015.705425698685</c:v>
                </c:pt>
                <c:pt idx="1114">
                  <c:v>-14147.648956174888</c:v>
                </c:pt>
                <c:pt idx="1115">
                  <c:v>-7627.5717031679824</c:v>
                </c:pt>
                <c:pt idx="1116">
                  <c:v>-4069.0355689364405</c:v>
                </c:pt>
                <c:pt idx="1117">
                  <c:v>-1449.4859004727059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-135.70734021895623</c:v>
                </c:pt>
                <c:pt idx="1139">
                  <c:v>0</c:v>
                </c:pt>
                <c:pt idx="1140">
                  <c:v>-772.7190106286007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-674.44594857153425</c:v>
                </c:pt>
                <c:pt idx="1159">
                  <c:v>-984.04626846614701</c:v>
                </c:pt>
                <c:pt idx="1160">
                  <c:v>0</c:v>
                </c:pt>
                <c:pt idx="1161">
                  <c:v>-1761.8610107221175</c:v>
                </c:pt>
                <c:pt idx="1162">
                  <c:v>-3298.2917485153521</c:v>
                </c:pt>
                <c:pt idx="1163">
                  <c:v>-5261.7303923187819</c:v>
                </c:pt>
                <c:pt idx="1164">
                  <c:v>-7111.9483232160283</c:v>
                </c:pt>
                <c:pt idx="1165">
                  <c:v>-8449.475250344165</c:v>
                </c:pt>
                <c:pt idx="1166">
                  <c:v>-8824.4215059010239</c:v>
                </c:pt>
                <c:pt idx="1167">
                  <c:v>-9968.987232074629</c:v>
                </c:pt>
                <c:pt idx="1168">
                  <c:v>-11211.029255900474</c:v>
                </c:pt>
                <c:pt idx="1169">
                  <c:v>-12181.424738226056</c:v>
                </c:pt>
                <c:pt idx="1170">
                  <c:v>-13336.764218635588</c:v>
                </c:pt>
                <c:pt idx="1171">
                  <c:v>-13112.837590164811</c:v>
                </c:pt>
                <c:pt idx="1172">
                  <c:v>-14743.632624651429</c:v>
                </c:pt>
                <c:pt idx="1173">
                  <c:v>-16843.059793613065</c:v>
                </c:pt>
                <c:pt idx="1174">
                  <c:v>-18533.473288432295</c:v>
                </c:pt>
                <c:pt idx="1175">
                  <c:v>-20766.655615112781</c:v>
                </c:pt>
                <c:pt idx="1176">
                  <c:v>-20180.064069981796</c:v>
                </c:pt>
                <c:pt idx="1177">
                  <c:v>-21185.831837545073</c:v>
                </c:pt>
                <c:pt idx="1178">
                  <c:v>-22159.249211219983</c:v>
                </c:pt>
                <c:pt idx="1179">
                  <c:v>-23068.965745693549</c:v>
                </c:pt>
                <c:pt idx="1180">
                  <c:v>-23919.651441430258</c:v>
                </c:pt>
                <c:pt idx="1181">
                  <c:v>-25183.030431847168</c:v>
                </c:pt>
                <c:pt idx="1182">
                  <c:v>-27216.13583404306</c:v>
                </c:pt>
                <c:pt idx="1183">
                  <c:v>-31108.927239576082</c:v>
                </c:pt>
                <c:pt idx="1184">
                  <c:v>-32438.147531144117</c:v>
                </c:pt>
                <c:pt idx="1185">
                  <c:v>-36621.187745164985</c:v>
                </c:pt>
                <c:pt idx="1186">
                  <c:v>-39690.967517510937</c:v>
                </c:pt>
                <c:pt idx="1187">
                  <c:v>-41584.619353169466</c:v>
                </c:pt>
                <c:pt idx="1188">
                  <c:v>-45103.43418876559</c:v>
                </c:pt>
                <c:pt idx="1189">
                  <c:v>-47396.673321772105</c:v>
                </c:pt>
                <c:pt idx="1190">
                  <c:v>-50273.790460813092</c:v>
                </c:pt>
                <c:pt idx="1191">
                  <c:v>-52981.292654132201</c:v>
                </c:pt>
                <c:pt idx="1192">
                  <c:v>-53281.814937545292</c:v>
                </c:pt>
                <c:pt idx="1193">
                  <c:v>-55145.573736793274</c:v>
                </c:pt>
                <c:pt idx="1194">
                  <c:v>-59947.712238247826</c:v>
                </c:pt>
                <c:pt idx="1195">
                  <c:v>-61400.174695114882</c:v>
                </c:pt>
                <c:pt idx="1196">
                  <c:v>-63024.065435507713</c:v>
                </c:pt>
                <c:pt idx="1197">
                  <c:v>-65893.782434878012</c:v>
                </c:pt>
                <c:pt idx="1198">
                  <c:v>-69906.542269003126</c:v>
                </c:pt>
                <c:pt idx="1199">
                  <c:v>-73165.40310209553</c:v>
                </c:pt>
                <c:pt idx="1200">
                  <c:v>-74317.27643477227</c:v>
                </c:pt>
                <c:pt idx="1201">
                  <c:v>-76568.426842684479</c:v>
                </c:pt>
                <c:pt idx="1202">
                  <c:v>-78972.498114610004</c:v>
                </c:pt>
                <c:pt idx="1203">
                  <c:v>-79871.549478582412</c:v>
                </c:pt>
                <c:pt idx="1204">
                  <c:v>-80102.850847794733</c:v>
                </c:pt>
                <c:pt idx="1205">
                  <c:v>-78930.750887914328</c:v>
                </c:pt>
                <c:pt idx="1206">
                  <c:v>-80513.639042963157</c:v>
                </c:pt>
                <c:pt idx="1207">
                  <c:v>-82252.24344656161</c:v>
                </c:pt>
                <c:pt idx="1208">
                  <c:v>-83412.332042345472</c:v>
                </c:pt>
                <c:pt idx="1209">
                  <c:v>-82966.263659468648</c:v>
                </c:pt>
                <c:pt idx="1210">
                  <c:v>-80994.737726062871</c:v>
                </c:pt>
                <c:pt idx="1211">
                  <c:v>-82376.829784045462</c:v>
                </c:pt>
                <c:pt idx="1212">
                  <c:v>-83456.017914184893</c:v>
                </c:pt>
                <c:pt idx="1213">
                  <c:v>-82491.989665412868</c:v>
                </c:pt>
                <c:pt idx="1214">
                  <c:v>-82697.931362471034</c:v>
                </c:pt>
                <c:pt idx="1215">
                  <c:v>-80275.223465420291</c:v>
                </c:pt>
                <c:pt idx="1216">
                  <c:v>-79979.363144764633</c:v>
                </c:pt>
                <c:pt idx="1217">
                  <c:v>-80092.813881080758</c:v>
                </c:pt>
                <c:pt idx="1218">
                  <c:v>-78661.649129019643</c:v>
                </c:pt>
                <c:pt idx="1219">
                  <c:v>-77043.203199122465</c:v>
                </c:pt>
                <c:pt idx="1220">
                  <c:v>-77303.792224125718</c:v>
                </c:pt>
                <c:pt idx="1221">
                  <c:v>-77012.943622020219</c:v>
                </c:pt>
                <c:pt idx="1222">
                  <c:v>-76306.761188219913</c:v>
                </c:pt>
                <c:pt idx="1223">
                  <c:v>-76126.265937975302</c:v>
                </c:pt>
                <c:pt idx="1224">
                  <c:v>-76437.702606181643</c:v>
                </c:pt>
                <c:pt idx="1225">
                  <c:v>-76160.127954711454</c:v>
                </c:pt>
                <c:pt idx="1226">
                  <c:v>-74012.436338350366</c:v>
                </c:pt>
                <c:pt idx="1227">
                  <c:v>-73853.918370792686</c:v>
                </c:pt>
                <c:pt idx="1228">
                  <c:v>-73198.985610743883</c:v>
                </c:pt>
                <c:pt idx="1229">
                  <c:v>-72466.011592041788</c:v>
                </c:pt>
                <c:pt idx="1230">
                  <c:v>-73166.671964554494</c:v>
                </c:pt>
                <c:pt idx="1231">
                  <c:v>-72181.181707291777</c:v>
                </c:pt>
                <c:pt idx="1232">
                  <c:v>-75054.659416772527</c:v>
                </c:pt>
                <c:pt idx="1233">
                  <c:v>-78577.735103348386</c:v>
                </c:pt>
                <c:pt idx="1234">
                  <c:v>-78892.839981457975</c:v>
                </c:pt>
                <c:pt idx="1235">
                  <c:v>-74585.420223975234</c:v>
                </c:pt>
                <c:pt idx="1236">
                  <c:v>-68620.288585021626</c:v>
                </c:pt>
                <c:pt idx="1237">
                  <c:v>-68074.563038886932</c:v>
                </c:pt>
                <c:pt idx="1238">
                  <c:v>-67292.805031271171</c:v>
                </c:pt>
                <c:pt idx="1239">
                  <c:v>-67030.359738203435</c:v>
                </c:pt>
                <c:pt idx="1240">
                  <c:v>-70890.630504066372</c:v>
                </c:pt>
                <c:pt idx="1241">
                  <c:v>-71108.252214294538</c:v>
                </c:pt>
                <c:pt idx="1242">
                  <c:v>-71571.271800831426</c:v>
                </c:pt>
                <c:pt idx="1243">
                  <c:v>-72026.542512703338</c:v>
                </c:pt>
                <c:pt idx="1244">
                  <c:v>-73330.230846921098</c:v>
                </c:pt>
                <c:pt idx="1245">
                  <c:v>-73038.174396105198</c:v>
                </c:pt>
                <c:pt idx="1246">
                  <c:v>-76169.243808252388</c:v>
                </c:pt>
                <c:pt idx="1247">
                  <c:v>-76646.22858841483</c:v>
                </c:pt>
                <c:pt idx="1248">
                  <c:v>-76254.643629823448</c:v>
                </c:pt>
                <c:pt idx="1249">
                  <c:v>-75673.113975325818</c:v>
                </c:pt>
                <c:pt idx="1250">
                  <c:v>-76368.295448283592</c:v>
                </c:pt>
                <c:pt idx="1251">
                  <c:v>-77512.110632669079</c:v>
                </c:pt>
                <c:pt idx="1252">
                  <c:v>-77816.2298474579</c:v>
                </c:pt>
                <c:pt idx="1253">
                  <c:v>-80610.015317764162</c:v>
                </c:pt>
                <c:pt idx="1254">
                  <c:v>-84681.808979044392</c:v>
                </c:pt>
                <c:pt idx="1255">
                  <c:v>-84546.066716922971</c:v>
                </c:pt>
                <c:pt idx="1256">
                  <c:v>-85005.166193879908</c:v>
                </c:pt>
                <c:pt idx="1257">
                  <c:v>-85181.772111766943</c:v>
                </c:pt>
                <c:pt idx="1258">
                  <c:v>-87487.944232931972</c:v>
                </c:pt>
                <c:pt idx="1259">
                  <c:v>-88263.156115050893</c:v>
                </c:pt>
                <c:pt idx="1260">
                  <c:v>-89126.262023220494</c:v>
                </c:pt>
                <c:pt idx="1261">
                  <c:v>-91072.929707554533</c:v>
                </c:pt>
                <c:pt idx="1262">
                  <c:v>-94044.720140849589</c:v>
                </c:pt>
                <c:pt idx="1263">
                  <c:v>-96128.142213404368</c:v>
                </c:pt>
                <c:pt idx="1264">
                  <c:v>-96581.951807159348</c:v>
                </c:pt>
                <c:pt idx="1265">
                  <c:v>-97515.111548774876</c:v>
                </c:pt>
                <c:pt idx="1266">
                  <c:v>-98805.244194926388</c:v>
                </c:pt>
                <c:pt idx="1267">
                  <c:v>-99354.061755667615</c:v>
                </c:pt>
                <c:pt idx="1268">
                  <c:v>-100887.95804879798</c:v>
                </c:pt>
                <c:pt idx="1269">
                  <c:v>-103134.74566187202</c:v>
                </c:pt>
                <c:pt idx="1270">
                  <c:v>-102579.17299121094</c:v>
                </c:pt>
                <c:pt idx="1271">
                  <c:v>-103890.39687490907</c:v>
                </c:pt>
                <c:pt idx="1272">
                  <c:v>-104858.41836083843</c:v>
                </c:pt>
                <c:pt idx="1273">
                  <c:v>-104113.14002438937</c:v>
                </c:pt>
                <c:pt idx="1274">
                  <c:v>-104960.89955136976</c:v>
                </c:pt>
                <c:pt idx="1275">
                  <c:v>-104974.25700309967</c:v>
                </c:pt>
                <c:pt idx="1276">
                  <c:v>-103919.40418222384</c:v>
                </c:pt>
                <c:pt idx="1277">
                  <c:v>-104728.98258539637</c:v>
                </c:pt>
                <c:pt idx="1278">
                  <c:v>-102465.2913280605</c:v>
                </c:pt>
                <c:pt idx="1279">
                  <c:v>-101288.37696403233</c:v>
                </c:pt>
                <c:pt idx="1280">
                  <c:v>-98403.226792566638</c:v>
                </c:pt>
                <c:pt idx="1281">
                  <c:v>-99440.102384311642</c:v>
                </c:pt>
                <c:pt idx="1282">
                  <c:v>-99200.74408249394</c:v>
                </c:pt>
                <c:pt idx="1283">
                  <c:v>-98858.453860044203</c:v>
                </c:pt>
                <c:pt idx="1284">
                  <c:v>-96653.333426077035</c:v>
                </c:pt>
                <c:pt idx="1285">
                  <c:v>-97989.396320659478</c:v>
                </c:pt>
                <c:pt idx="1286">
                  <c:v>-98696.902106390538</c:v>
                </c:pt>
                <c:pt idx="1287">
                  <c:v>-98997.906805935578</c:v>
                </c:pt>
                <c:pt idx="1288">
                  <c:v>-96385.624734632423</c:v>
                </c:pt>
                <c:pt idx="1289">
                  <c:v>-96286.331265957488</c:v>
                </c:pt>
                <c:pt idx="1290">
                  <c:v>-96816.878005267106</c:v>
                </c:pt>
                <c:pt idx="1291">
                  <c:v>-97074.370115872429</c:v>
                </c:pt>
                <c:pt idx="1292">
                  <c:v>-95834.371841222208</c:v>
                </c:pt>
                <c:pt idx="1293">
                  <c:v>-95604.069663251663</c:v>
                </c:pt>
                <c:pt idx="1294">
                  <c:v>-96117.202669694772</c:v>
                </c:pt>
                <c:pt idx="1295">
                  <c:v>-94966.198562729391</c:v>
                </c:pt>
                <c:pt idx="1296">
                  <c:v>-86421.090114741892</c:v>
                </c:pt>
                <c:pt idx="1297">
                  <c:v>-80695.772166266717</c:v>
                </c:pt>
                <c:pt idx="1298">
                  <c:v>-67122.326146907406</c:v>
                </c:pt>
                <c:pt idx="1299">
                  <c:v>-61286.06137288348</c:v>
                </c:pt>
                <c:pt idx="1300">
                  <c:v>-60243.612387089735</c:v>
                </c:pt>
                <c:pt idx="1301">
                  <c:v>-59440.188432177492</c:v>
                </c:pt>
                <c:pt idx="1302">
                  <c:v>-58263.199461711025</c:v>
                </c:pt>
                <c:pt idx="1303">
                  <c:v>-61196.783462312182</c:v>
                </c:pt>
                <c:pt idx="1304">
                  <c:v>-63107.459664004629</c:v>
                </c:pt>
                <c:pt idx="1305">
                  <c:v>-69652.804073237989</c:v>
                </c:pt>
                <c:pt idx="1306">
                  <c:v>-68084.221903931277</c:v>
                </c:pt>
                <c:pt idx="1307">
                  <c:v>-64442.570390237997</c:v>
                </c:pt>
                <c:pt idx="1308">
                  <c:v>-59571.911195022942</c:v>
                </c:pt>
                <c:pt idx="1309">
                  <c:v>-56718.107704832822</c:v>
                </c:pt>
                <c:pt idx="1310">
                  <c:v>-51773.930504074589</c:v>
                </c:pt>
                <c:pt idx="1311">
                  <c:v>-52960.991826418409</c:v>
                </c:pt>
                <c:pt idx="1312">
                  <c:v>-57297.050050095</c:v>
                </c:pt>
                <c:pt idx="1313">
                  <c:v>-58796.303854096848</c:v>
                </c:pt>
                <c:pt idx="1314">
                  <c:v>-61789.498710644344</c:v>
                </c:pt>
                <c:pt idx="1315">
                  <c:v>-62995.965626019184</c:v>
                </c:pt>
                <c:pt idx="1316">
                  <c:v>-58565.747390036435</c:v>
                </c:pt>
                <c:pt idx="1317">
                  <c:v>-57600.215802851584</c:v>
                </c:pt>
                <c:pt idx="1318">
                  <c:v>-56210.072717185889</c:v>
                </c:pt>
                <c:pt idx="1319">
                  <c:v>-52563.800972311503</c:v>
                </c:pt>
                <c:pt idx="1320">
                  <c:v>-52565.210695162881</c:v>
                </c:pt>
                <c:pt idx="1321">
                  <c:v>-49688.237616254337</c:v>
                </c:pt>
                <c:pt idx="1322">
                  <c:v>-50149.628792082251</c:v>
                </c:pt>
                <c:pt idx="1323">
                  <c:v>-49312.588007963881</c:v>
                </c:pt>
                <c:pt idx="1324">
                  <c:v>-45177.022449499993</c:v>
                </c:pt>
                <c:pt idx="1325">
                  <c:v>-42846.533494174895</c:v>
                </c:pt>
                <c:pt idx="1326">
                  <c:v>-40441.637544517514</c:v>
                </c:pt>
                <c:pt idx="1327">
                  <c:v>-42845.023226105506</c:v>
                </c:pt>
                <c:pt idx="1328">
                  <c:v>-42010.05861154796</c:v>
                </c:pt>
                <c:pt idx="1329">
                  <c:v>-40810.033084604584</c:v>
                </c:pt>
                <c:pt idx="1330">
                  <c:v>-40363.370172270937</c:v>
                </c:pt>
                <c:pt idx="1331">
                  <c:v>-38770.13276668355</c:v>
                </c:pt>
                <c:pt idx="1332">
                  <c:v>-35286.795566679393</c:v>
                </c:pt>
                <c:pt idx="1333">
                  <c:v>-31403.97173053442</c:v>
                </c:pt>
                <c:pt idx="1334">
                  <c:v>-28518.682649649883</c:v>
                </c:pt>
                <c:pt idx="1335">
                  <c:v>-26325.223172873644</c:v>
                </c:pt>
                <c:pt idx="1336">
                  <c:v>-27042.426151215361</c:v>
                </c:pt>
                <c:pt idx="1337">
                  <c:v>-23563.0787060437</c:v>
                </c:pt>
                <c:pt idx="1338">
                  <c:v>-20050.810100176554</c:v>
                </c:pt>
                <c:pt idx="1339">
                  <c:v>-19626.803238347024</c:v>
                </c:pt>
                <c:pt idx="1340">
                  <c:v>-17359.53651571376</c:v>
                </c:pt>
                <c:pt idx="1341">
                  <c:v>-24209.61336356933</c:v>
                </c:pt>
                <c:pt idx="1342">
                  <c:v>-23401.388487331566</c:v>
                </c:pt>
                <c:pt idx="1343">
                  <c:v>-19973.185344489677</c:v>
                </c:pt>
                <c:pt idx="1344">
                  <c:v>-23813.375996302497</c:v>
                </c:pt>
                <c:pt idx="1345">
                  <c:v>-20037.770746361297</c:v>
                </c:pt>
                <c:pt idx="1346">
                  <c:v>-19131.669138873916</c:v>
                </c:pt>
                <c:pt idx="1347">
                  <c:v>-26422.809331827721</c:v>
                </c:pt>
                <c:pt idx="1348">
                  <c:v>-24869.463027432786</c:v>
                </c:pt>
                <c:pt idx="1349">
                  <c:v>-24304.38688411532</c:v>
                </c:pt>
                <c:pt idx="1350">
                  <c:v>-24963.631866727617</c:v>
                </c:pt>
                <c:pt idx="1351">
                  <c:v>-21619.528972104901</c:v>
                </c:pt>
                <c:pt idx="1352">
                  <c:v>-19315.415017159918</c:v>
                </c:pt>
                <c:pt idx="1353">
                  <c:v>-16536.138496404041</c:v>
                </c:pt>
                <c:pt idx="1354">
                  <c:v>-17253.740155424439</c:v>
                </c:pt>
                <c:pt idx="1355">
                  <c:v>-14426.848360492797</c:v>
                </c:pt>
                <c:pt idx="1356">
                  <c:v>-13215.23274567019</c:v>
                </c:pt>
                <c:pt idx="1357">
                  <c:v>-11216.863372805208</c:v>
                </c:pt>
                <c:pt idx="1358">
                  <c:v>-9103.7374920787388</c:v>
                </c:pt>
                <c:pt idx="1359">
                  <c:v>-10732.557917429986</c:v>
                </c:pt>
                <c:pt idx="1360">
                  <c:v>-8329.3012772354559</c:v>
                </c:pt>
                <c:pt idx="1361">
                  <c:v>-5284.0980863754812</c:v>
                </c:pt>
                <c:pt idx="1362">
                  <c:v>-4438.4261440905102</c:v>
                </c:pt>
                <c:pt idx="1363">
                  <c:v>-4548.9309963928827</c:v>
                </c:pt>
                <c:pt idx="1364">
                  <c:v>-2905.3371115695104</c:v>
                </c:pt>
                <c:pt idx="1365">
                  <c:v>-3962.8822203573145</c:v>
                </c:pt>
                <c:pt idx="1366">
                  <c:v>-3035.0482794363547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-916.78607257421481</c:v>
                </c:pt>
                <c:pt idx="1634">
                  <c:v>-1668.4679976410423</c:v>
                </c:pt>
                <c:pt idx="1635">
                  <c:v>-1591.9198523863311</c:v>
                </c:pt>
                <c:pt idx="1636">
                  <c:v>-1105.2106316384959</c:v>
                </c:pt>
                <c:pt idx="1637">
                  <c:v>-2318.42505862486</c:v>
                </c:pt>
                <c:pt idx="1638">
                  <c:v>-2845.5279499827084</c:v>
                </c:pt>
                <c:pt idx="1639">
                  <c:v>-3689.4009910329405</c:v>
                </c:pt>
                <c:pt idx="1640">
                  <c:v>-4623.4291290639148</c:v>
                </c:pt>
                <c:pt idx="1641">
                  <c:v>-5698.450793014491</c:v>
                </c:pt>
                <c:pt idx="1642">
                  <c:v>-6548.1197438979134</c:v>
                </c:pt>
                <c:pt idx="1643">
                  <c:v>-6931.469296176183</c:v>
                </c:pt>
                <c:pt idx="1644">
                  <c:v>-8748.7494328540506</c:v>
                </c:pt>
                <c:pt idx="1645">
                  <c:v>-9502.9371850678035</c:v>
                </c:pt>
                <c:pt idx="1646">
                  <c:v>-9628.4248812139449</c:v>
                </c:pt>
                <c:pt idx="1647">
                  <c:v>-10254.857682993848</c:v>
                </c:pt>
                <c:pt idx="1648">
                  <c:v>-10545.418555651937</c:v>
                </c:pt>
                <c:pt idx="1649">
                  <c:v>-10582.54722473416</c:v>
                </c:pt>
                <c:pt idx="1650">
                  <c:v>-10782.820417210572</c:v>
                </c:pt>
                <c:pt idx="1651">
                  <c:v>-10987.551981150193</c:v>
                </c:pt>
                <c:pt idx="1652">
                  <c:v>-10519.601078742338</c:v>
                </c:pt>
                <c:pt idx="1653">
                  <c:v>-10191.992431907049</c:v>
                </c:pt>
                <c:pt idx="1654">
                  <c:v>-10118.460426979487</c:v>
                </c:pt>
                <c:pt idx="1655">
                  <c:v>-9606.5046540894491</c:v>
                </c:pt>
                <c:pt idx="1656">
                  <c:v>-7781.1541209335401</c:v>
                </c:pt>
                <c:pt idx="1657">
                  <c:v>-5198.2273414868114</c:v>
                </c:pt>
                <c:pt idx="1658">
                  <c:v>-3925.4065805723812</c:v>
                </c:pt>
                <c:pt idx="1659">
                  <c:v>-2582.4728741497497</c:v>
                </c:pt>
                <c:pt idx="1660">
                  <c:v>-1701.6181382786142</c:v>
                </c:pt>
                <c:pt idx="1661">
                  <c:v>-2313.7806653421535</c:v>
                </c:pt>
                <c:pt idx="1662">
                  <c:v>-1697.446359256006</c:v>
                </c:pt>
                <c:pt idx="1663">
                  <c:v>-1971.943474994725</c:v>
                </c:pt>
                <c:pt idx="1664">
                  <c:v>-2588.3991982499028</c:v>
                </c:pt>
                <c:pt idx="1665">
                  <c:v>-4393.9711116770204</c:v>
                </c:pt>
                <c:pt idx="1666">
                  <c:v>-6476.3602663573529</c:v>
                </c:pt>
                <c:pt idx="1667">
                  <c:v>-8568.4225820053107</c:v>
                </c:pt>
                <c:pt idx="1668">
                  <c:v>-10107.102116429211</c:v>
                </c:pt>
                <c:pt idx="1669">
                  <c:v>-13292.356692199361</c:v>
                </c:pt>
                <c:pt idx="1670">
                  <c:v>-15813.193664712175</c:v>
                </c:pt>
                <c:pt idx="1671">
                  <c:v>-19152.512479886602</c:v>
                </c:pt>
                <c:pt idx="1672">
                  <c:v>-21871.451656765872</c:v>
                </c:pt>
                <c:pt idx="1673">
                  <c:v>-24857.846903553425</c:v>
                </c:pt>
                <c:pt idx="1674">
                  <c:v>-28986.200463571786</c:v>
                </c:pt>
                <c:pt idx="1675">
                  <c:v>-31216.972623178117</c:v>
                </c:pt>
                <c:pt idx="1676">
                  <c:v>-35400.927230444649</c:v>
                </c:pt>
                <c:pt idx="1677">
                  <c:v>-37944.552974166203</c:v>
                </c:pt>
                <c:pt idx="1678">
                  <c:v>-39330.207599129048</c:v>
                </c:pt>
                <c:pt idx="1679">
                  <c:v>-42226.524827385379</c:v>
                </c:pt>
                <c:pt idx="1680">
                  <c:v>-44350.716659013386</c:v>
                </c:pt>
                <c:pt idx="1681">
                  <c:v>-44736.81323374396</c:v>
                </c:pt>
                <c:pt idx="1682">
                  <c:v>-46266.412288649</c:v>
                </c:pt>
                <c:pt idx="1683">
                  <c:v>-46057.412353883919</c:v>
                </c:pt>
                <c:pt idx="1684">
                  <c:v>-45975.325009315959</c:v>
                </c:pt>
                <c:pt idx="1685">
                  <c:v>-46203.065585906967</c:v>
                </c:pt>
                <c:pt idx="1686">
                  <c:v>-45402.436485089624</c:v>
                </c:pt>
                <c:pt idx="1687">
                  <c:v>-44651.139464735847</c:v>
                </c:pt>
                <c:pt idx="1688">
                  <c:v>-43784.100676437942</c:v>
                </c:pt>
                <c:pt idx="1689">
                  <c:v>-41234.555386961576</c:v>
                </c:pt>
                <c:pt idx="1690">
                  <c:v>-39063.577356238442</c:v>
                </c:pt>
                <c:pt idx="1691">
                  <c:v>-36416.601405463574</c:v>
                </c:pt>
                <c:pt idx="1692">
                  <c:v>-33254.243988728995</c:v>
                </c:pt>
                <c:pt idx="1693">
                  <c:v>-29764.871501761911</c:v>
                </c:pt>
                <c:pt idx="1694">
                  <c:v>-26594.275514843655</c:v>
                </c:pt>
                <c:pt idx="1695">
                  <c:v>-24482.011166794517</c:v>
                </c:pt>
                <c:pt idx="1696">
                  <c:v>-23027.260613924329</c:v>
                </c:pt>
                <c:pt idx="1697">
                  <c:v>-21551.024894030081</c:v>
                </c:pt>
                <c:pt idx="1698">
                  <c:v>-19915.415845814812</c:v>
                </c:pt>
                <c:pt idx="1699">
                  <c:v>-18773.625976113315</c:v>
                </c:pt>
                <c:pt idx="1700">
                  <c:v>-19444.732005376532</c:v>
                </c:pt>
                <c:pt idx="1701">
                  <c:v>-19469.990085205078</c:v>
                </c:pt>
                <c:pt idx="1702">
                  <c:v>-19215.071705174159</c:v>
                </c:pt>
                <c:pt idx="1703">
                  <c:v>-20477.013541356871</c:v>
                </c:pt>
                <c:pt idx="1704">
                  <c:v>-20831.482455733327</c:v>
                </c:pt>
                <c:pt idx="1705">
                  <c:v>-21946.44908773007</c:v>
                </c:pt>
                <c:pt idx="1706">
                  <c:v>-22038.075428276916</c:v>
                </c:pt>
                <c:pt idx="1707">
                  <c:v>-20678.704952395656</c:v>
                </c:pt>
                <c:pt idx="1708">
                  <c:v>-19942.965124336566</c:v>
                </c:pt>
                <c:pt idx="1709">
                  <c:v>-19682.767463462969</c:v>
                </c:pt>
                <c:pt idx="1710">
                  <c:v>-20704.484120661349</c:v>
                </c:pt>
                <c:pt idx="1711">
                  <c:v>-21397.126660131617</c:v>
                </c:pt>
                <c:pt idx="1712">
                  <c:v>-21890.293907190317</c:v>
                </c:pt>
                <c:pt idx="1713">
                  <c:v>-22144.710180342605</c:v>
                </c:pt>
                <c:pt idx="1714">
                  <c:v>-22233.822740792399</c:v>
                </c:pt>
                <c:pt idx="1715">
                  <c:v>-23302.201650335024</c:v>
                </c:pt>
                <c:pt idx="1716">
                  <c:v>-22742.867892054397</c:v>
                </c:pt>
                <c:pt idx="1717">
                  <c:v>-21893.75028858085</c:v>
                </c:pt>
                <c:pt idx="1718">
                  <c:v>-21754.735556289714</c:v>
                </c:pt>
                <c:pt idx="1719">
                  <c:v>-20842.673024120879</c:v>
                </c:pt>
                <c:pt idx="1720">
                  <c:v>-19499.516992476569</c:v>
                </c:pt>
                <c:pt idx="1721">
                  <c:v>-19102.389962934962</c:v>
                </c:pt>
                <c:pt idx="1722">
                  <c:v>-18713.649989412232</c:v>
                </c:pt>
                <c:pt idx="1723">
                  <c:v>-17890.570179623348</c:v>
                </c:pt>
                <c:pt idx="1724">
                  <c:v>-15121.904721878354</c:v>
                </c:pt>
                <c:pt idx="1725">
                  <c:v>-15227.866986833762</c:v>
                </c:pt>
                <c:pt idx="1726">
                  <c:v>-12754.654216929557</c:v>
                </c:pt>
                <c:pt idx="1727">
                  <c:v>-11544.531779313735</c:v>
                </c:pt>
                <c:pt idx="1728">
                  <c:v>-13034.107700408</c:v>
                </c:pt>
                <c:pt idx="1729">
                  <c:v>-10970.392173085034</c:v>
                </c:pt>
                <c:pt idx="1730">
                  <c:v>-9751.2441375415328</c:v>
                </c:pt>
                <c:pt idx="1731">
                  <c:v>-11670.504801153556</c:v>
                </c:pt>
                <c:pt idx="1732">
                  <c:v>-12364.861749201787</c:v>
                </c:pt>
                <c:pt idx="1733">
                  <c:v>-13274.603090828088</c:v>
                </c:pt>
                <c:pt idx="1734">
                  <c:v>-10692.158164658453</c:v>
                </c:pt>
                <c:pt idx="1735">
                  <c:v>-7117.5087522293552</c:v>
                </c:pt>
                <c:pt idx="1736">
                  <c:v>-6332.5019977848933</c:v>
                </c:pt>
                <c:pt idx="1737">
                  <c:v>-7582.097657662991</c:v>
                </c:pt>
                <c:pt idx="1738">
                  <c:v>-6921.6390703235957</c:v>
                </c:pt>
                <c:pt idx="1739">
                  <c:v>-7247.0183162619314</c:v>
                </c:pt>
                <c:pt idx="1740">
                  <c:v>-4819.4283077195869</c:v>
                </c:pt>
                <c:pt idx="1741">
                  <c:v>-2065.419851998442</c:v>
                </c:pt>
                <c:pt idx="1742">
                  <c:v>0</c:v>
                </c:pt>
                <c:pt idx="1743">
                  <c:v>0</c:v>
                </c:pt>
                <c:pt idx="1744">
                  <c:v>-369.10986995424201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-249.35476334734994</c:v>
                </c:pt>
                <c:pt idx="2026">
                  <c:v>0</c:v>
                </c:pt>
                <c:pt idx="2027">
                  <c:v>-694.06917706802051</c:v>
                </c:pt>
                <c:pt idx="2028">
                  <c:v>-1982.431421092042</c:v>
                </c:pt>
                <c:pt idx="2029">
                  <c:v>-2317.5020378154472</c:v>
                </c:pt>
                <c:pt idx="2030">
                  <c:v>-3683.8628664605058</c:v>
                </c:pt>
                <c:pt idx="2031">
                  <c:v>-7279.1412473275559</c:v>
                </c:pt>
                <c:pt idx="2032">
                  <c:v>-7199.9360440938535</c:v>
                </c:pt>
                <c:pt idx="2033">
                  <c:v>-9249.796971676873</c:v>
                </c:pt>
                <c:pt idx="2034">
                  <c:v>-11300.855903668815</c:v>
                </c:pt>
                <c:pt idx="2035">
                  <c:v>-11754.528317295786</c:v>
                </c:pt>
                <c:pt idx="2036">
                  <c:v>-11334.430959885591</c:v>
                </c:pt>
                <c:pt idx="2037">
                  <c:v>-11503.38718734855</c:v>
                </c:pt>
                <c:pt idx="2038">
                  <c:v>-11692.547642693033</c:v>
                </c:pt>
                <c:pt idx="2039">
                  <c:v>-11015.49595495346</c:v>
                </c:pt>
                <c:pt idx="2040">
                  <c:v>-9381.0344392568131</c:v>
                </c:pt>
                <c:pt idx="2041">
                  <c:v>-7039.7612776611504</c:v>
                </c:pt>
                <c:pt idx="2042">
                  <c:v>-4992.2441145848352</c:v>
                </c:pt>
                <c:pt idx="2043">
                  <c:v>-3950.8202830831506</c:v>
                </c:pt>
                <c:pt idx="2044">
                  <c:v>-928.15827448569996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-1065.2687542261851</c:v>
                </c:pt>
                <c:pt idx="2054">
                  <c:v>-2619.1109594300069</c:v>
                </c:pt>
                <c:pt idx="2055">
                  <c:v>-2701.1336919251044</c:v>
                </c:pt>
                <c:pt idx="2056">
                  <c:v>-3761.8709390527802</c:v>
                </c:pt>
                <c:pt idx="2057">
                  <c:v>-5117.3346520630148</c:v>
                </c:pt>
                <c:pt idx="2058">
                  <c:v>-6153.1995366662368</c:v>
                </c:pt>
                <c:pt idx="2059">
                  <c:v>-6767.7900275663424</c:v>
                </c:pt>
                <c:pt idx="2060">
                  <c:v>-8150.0982173391485</c:v>
                </c:pt>
                <c:pt idx="2061">
                  <c:v>-7644.4111477132974</c:v>
                </c:pt>
                <c:pt idx="2062">
                  <c:v>-10036.549911941082</c:v>
                </c:pt>
                <c:pt idx="2063">
                  <c:v>-10633.522730882352</c:v>
                </c:pt>
                <c:pt idx="2064">
                  <c:v>-11710.897177334307</c:v>
                </c:pt>
                <c:pt idx="2065">
                  <c:v>-10840.22520296021</c:v>
                </c:pt>
                <c:pt idx="2066">
                  <c:v>-12876.918969640183</c:v>
                </c:pt>
                <c:pt idx="2067">
                  <c:v>-12949.082133784372</c:v>
                </c:pt>
                <c:pt idx="2068">
                  <c:v>-13763.193527377996</c:v>
                </c:pt>
                <c:pt idx="2069">
                  <c:v>-15397.442519150874</c:v>
                </c:pt>
                <c:pt idx="2070">
                  <c:v>-14228.404789008608</c:v>
                </c:pt>
                <c:pt idx="2071">
                  <c:v>-14362.500362679202</c:v>
                </c:pt>
                <c:pt idx="2072">
                  <c:v>-13790.843113274001</c:v>
                </c:pt>
                <c:pt idx="2073">
                  <c:v>-11666.513723726022</c:v>
                </c:pt>
                <c:pt idx="2074">
                  <c:v>-11706.10225541267</c:v>
                </c:pt>
                <c:pt idx="2075">
                  <c:v>-10993.045365747023</c:v>
                </c:pt>
                <c:pt idx="2076">
                  <c:v>-9911.0568076267537</c:v>
                </c:pt>
                <c:pt idx="2077">
                  <c:v>-8582.7209116560261</c:v>
                </c:pt>
                <c:pt idx="2078">
                  <c:v>-6095.7343667863606</c:v>
                </c:pt>
                <c:pt idx="2079">
                  <c:v>-5935.8253729626604</c:v>
                </c:pt>
                <c:pt idx="2080">
                  <c:v>-5640.5810315620693</c:v>
                </c:pt>
                <c:pt idx="2081">
                  <c:v>-5616.4838832634105</c:v>
                </c:pt>
                <c:pt idx="2082">
                  <c:v>-4562.3498394649587</c:v>
                </c:pt>
                <c:pt idx="2083">
                  <c:v>-5173.7671685101232</c:v>
                </c:pt>
                <c:pt idx="2084">
                  <c:v>-5917.7500231709482</c:v>
                </c:pt>
                <c:pt idx="2085">
                  <c:v>-6111.1236695631842</c:v>
                </c:pt>
                <c:pt idx="2086">
                  <c:v>-6693.623367204782</c:v>
                </c:pt>
                <c:pt idx="2087">
                  <c:v>-7054.6715588110092</c:v>
                </c:pt>
                <c:pt idx="2088">
                  <c:v>-8207.087808473223</c:v>
                </c:pt>
                <c:pt idx="2089">
                  <c:v>-7312.6079172418795</c:v>
                </c:pt>
                <c:pt idx="2090">
                  <c:v>-7197.176817430518</c:v>
                </c:pt>
                <c:pt idx="2091">
                  <c:v>-7288.2223682801123</c:v>
                </c:pt>
                <c:pt idx="2092">
                  <c:v>-7235.3297410044825</c:v>
                </c:pt>
                <c:pt idx="2093">
                  <c:v>-7145.1855549842003</c:v>
                </c:pt>
                <c:pt idx="2094">
                  <c:v>-8917.4889152760443</c:v>
                </c:pt>
                <c:pt idx="2095">
                  <c:v>-9109.873079902165</c:v>
                </c:pt>
                <c:pt idx="2096">
                  <c:v>-9900.3734933271789</c:v>
                </c:pt>
                <c:pt idx="2097">
                  <c:v>-10202.514165526896</c:v>
                </c:pt>
                <c:pt idx="2098">
                  <c:v>-10956.997363219029</c:v>
                </c:pt>
                <c:pt idx="2099">
                  <c:v>-10724.174676259288</c:v>
                </c:pt>
                <c:pt idx="2100">
                  <c:v>-9807.6153830644289</c:v>
                </c:pt>
                <c:pt idx="2101">
                  <c:v>-9632.7719716344491</c:v>
                </c:pt>
                <c:pt idx="2102">
                  <c:v>-9817.2553725897014</c:v>
                </c:pt>
                <c:pt idx="2103">
                  <c:v>-10658.539976637403</c:v>
                </c:pt>
                <c:pt idx="2104">
                  <c:v>-10376.512055362236</c:v>
                </c:pt>
                <c:pt idx="2105">
                  <c:v>-9720.1602601283084</c:v>
                </c:pt>
                <c:pt idx="2106">
                  <c:v>-10190.869587137131</c:v>
                </c:pt>
                <c:pt idx="2107">
                  <c:v>-10498.418300473642</c:v>
                </c:pt>
                <c:pt idx="2108">
                  <c:v>-11797.942298237696</c:v>
                </c:pt>
                <c:pt idx="2109">
                  <c:v>-13599.293957952126</c:v>
                </c:pt>
                <c:pt idx="2110">
                  <c:v>-15023.799968896998</c:v>
                </c:pt>
                <c:pt idx="2111">
                  <c:v>-15954.348092422822</c:v>
                </c:pt>
                <c:pt idx="2112">
                  <c:v>-15689.779675495553</c:v>
                </c:pt>
                <c:pt idx="2113">
                  <c:v>-15955.487653254613</c:v>
                </c:pt>
                <c:pt idx="2114">
                  <c:v>-16901.383915005281</c:v>
                </c:pt>
                <c:pt idx="2115">
                  <c:v>-17221.796606071657</c:v>
                </c:pt>
                <c:pt idx="2116">
                  <c:v>-17676.104163000226</c:v>
                </c:pt>
                <c:pt idx="2117">
                  <c:v>-18468.480287711671</c:v>
                </c:pt>
                <c:pt idx="2118">
                  <c:v>-18079.64380747504</c:v>
                </c:pt>
                <c:pt idx="2119">
                  <c:v>-18396.577701086426</c:v>
                </c:pt>
                <c:pt idx="2120">
                  <c:v>-18379.504091668066</c:v>
                </c:pt>
                <c:pt idx="2121">
                  <c:v>-18319.19089029263</c:v>
                </c:pt>
                <c:pt idx="2122">
                  <c:v>-17862.00307684884</c:v>
                </c:pt>
                <c:pt idx="2123">
                  <c:v>-17656.462029947266</c:v>
                </c:pt>
                <c:pt idx="2124">
                  <c:v>-17988.794262208958</c:v>
                </c:pt>
                <c:pt idx="2125">
                  <c:v>-18369.312624537411</c:v>
                </c:pt>
                <c:pt idx="2126">
                  <c:v>-18120.944994626334</c:v>
                </c:pt>
                <c:pt idx="2127">
                  <c:v>-18342.910623685697</c:v>
                </c:pt>
                <c:pt idx="2128">
                  <c:v>-18638.964635015705</c:v>
                </c:pt>
                <c:pt idx="2129">
                  <c:v>-18545.122295324269</c:v>
                </c:pt>
                <c:pt idx="2130">
                  <c:v>-18346.249837045416</c:v>
                </c:pt>
                <c:pt idx="2131">
                  <c:v>-18146.173944375674</c:v>
                </c:pt>
                <c:pt idx="2132">
                  <c:v>-16622.118595328306</c:v>
                </c:pt>
                <c:pt idx="2133">
                  <c:v>-15893.037498927064</c:v>
                </c:pt>
                <c:pt idx="2134">
                  <c:v>-15276.685349924621</c:v>
                </c:pt>
                <c:pt idx="2135">
                  <c:v>-13448.451010307466</c:v>
                </c:pt>
                <c:pt idx="2136">
                  <c:v>-11836.823618568524</c:v>
                </c:pt>
                <c:pt idx="2137">
                  <c:v>-11689.515414579604</c:v>
                </c:pt>
                <c:pt idx="2138">
                  <c:v>-11427.358569346681</c:v>
                </c:pt>
                <c:pt idx="2139">
                  <c:v>-9851.7157891654497</c:v>
                </c:pt>
                <c:pt idx="2140">
                  <c:v>-5461.5960391121234</c:v>
                </c:pt>
                <c:pt idx="2141">
                  <c:v>-5623.0178750608029</c:v>
                </c:pt>
                <c:pt idx="2142">
                  <c:v>-4780.9559423457795</c:v>
                </c:pt>
                <c:pt idx="2143">
                  <c:v>-3860.5428481868544</c:v>
                </c:pt>
                <c:pt idx="2144">
                  <c:v>-4164.5532244274928</c:v>
                </c:pt>
                <c:pt idx="2145">
                  <c:v>-4723.3385771864996</c:v>
                </c:pt>
                <c:pt idx="2146">
                  <c:v>-6588.73767341247</c:v>
                </c:pt>
                <c:pt idx="2147">
                  <c:v>-7317.1834164911324</c:v>
                </c:pt>
                <c:pt idx="2148">
                  <c:v>-9375.768039002849</c:v>
                </c:pt>
                <c:pt idx="2149">
                  <c:v>-11454.076918632009</c:v>
                </c:pt>
                <c:pt idx="2150">
                  <c:v>-14092.552131096163</c:v>
                </c:pt>
                <c:pt idx="2151">
                  <c:v>-17601.465180233918</c:v>
                </c:pt>
                <c:pt idx="2152">
                  <c:v>-20294.841581054261</c:v>
                </c:pt>
                <c:pt idx="2153">
                  <c:v>-22982.470679585254</c:v>
                </c:pt>
                <c:pt idx="2154">
                  <c:v>-25272.204743561462</c:v>
                </c:pt>
                <c:pt idx="2155">
                  <c:v>-26239.112119929356</c:v>
                </c:pt>
                <c:pt idx="2156">
                  <c:v>-26796.058539286616</c:v>
                </c:pt>
                <c:pt idx="2157">
                  <c:v>-26862.855716065096</c:v>
                </c:pt>
                <c:pt idx="2158">
                  <c:v>-27387.752525086817</c:v>
                </c:pt>
                <c:pt idx="2159">
                  <c:v>-29665.00914569966</c:v>
                </c:pt>
                <c:pt idx="2160">
                  <c:v>-30120.097339373646</c:v>
                </c:pt>
                <c:pt idx="2161">
                  <c:v>-30106.634039750017</c:v>
                </c:pt>
                <c:pt idx="2162">
                  <c:v>-30048.134031620415</c:v>
                </c:pt>
                <c:pt idx="2163">
                  <c:v>-31174.70048673579</c:v>
                </c:pt>
                <c:pt idx="2164">
                  <c:v>-31275.56486295996</c:v>
                </c:pt>
                <c:pt idx="2165">
                  <c:v>-31821.539431134443</c:v>
                </c:pt>
                <c:pt idx="2166">
                  <c:v>-31016.769742555116</c:v>
                </c:pt>
                <c:pt idx="2167">
                  <c:v>-31337.219698764748</c:v>
                </c:pt>
                <c:pt idx="2168">
                  <c:v>-29761.288616523641</c:v>
                </c:pt>
                <c:pt idx="2169">
                  <c:v>-28576.502990015717</c:v>
                </c:pt>
                <c:pt idx="2170">
                  <c:v>-27895.198890715121</c:v>
                </c:pt>
                <c:pt idx="2171">
                  <c:v>-26854.331121907657</c:v>
                </c:pt>
                <c:pt idx="2172">
                  <c:v>-23365.151939246996</c:v>
                </c:pt>
                <c:pt idx="2173">
                  <c:v>-20981.450188069161</c:v>
                </c:pt>
                <c:pt idx="2174">
                  <c:v>-19933.624441151849</c:v>
                </c:pt>
                <c:pt idx="2175">
                  <c:v>-17779.244822615365</c:v>
                </c:pt>
                <c:pt idx="2176">
                  <c:v>-15908.468549733789</c:v>
                </c:pt>
                <c:pt idx="2177">
                  <c:v>-13996.468875100611</c:v>
                </c:pt>
                <c:pt idx="2178">
                  <c:v>-12571.195575601589</c:v>
                </c:pt>
                <c:pt idx="2179">
                  <c:v>-10969.554750136047</c:v>
                </c:pt>
                <c:pt idx="2180">
                  <c:v>-10117.251893232242</c:v>
                </c:pt>
                <c:pt idx="2181">
                  <c:v>-11339.925684142741</c:v>
                </c:pt>
                <c:pt idx="2182">
                  <c:v>-7470.9656036259466</c:v>
                </c:pt>
                <c:pt idx="2183">
                  <c:v>-7423.9569606333844</c:v>
                </c:pt>
                <c:pt idx="2184">
                  <c:v>-10306.183487469914</c:v>
                </c:pt>
                <c:pt idx="2185">
                  <c:v>-11459.157928354613</c:v>
                </c:pt>
                <c:pt idx="2186">
                  <c:v>-12691.718971273629</c:v>
                </c:pt>
                <c:pt idx="2187">
                  <c:v>-12801.167442871976</c:v>
                </c:pt>
                <c:pt idx="2188">
                  <c:v>-12451.940118531496</c:v>
                </c:pt>
                <c:pt idx="2189">
                  <c:v>-12135.125891118974</c:v>
                </c:pt>
                <c:pt idx="2190">
                  <c:v>-11349.2931330383</c:v>
                </c:pt>
                <c:pt idx="2191">
                  <c:v>-10504.991064992093</c:v>
                </c:pt>
                <c:pt idx="2192">
                  <c:v>-11123.524534859152</c:v>
                </c:pt>
                <c:pt idx="2193">
                  <c:v>-12958.38487201409</c:v>
                </c:pt>
                <c:pt idx="2194">
                  <c:v>-12959.107136173347</c:v>
                </c:pt>
                <c:pt idx="2195">
                  <c:v>-13018.853511354173</c:v>
                </c:pt>
                <c:pt idx="2196">
                  <c:v>-13136.575626106089</c:v>
                </c:pt>
                <c:pt idx="2197">
                  <c:v>-12151.201473500872</c:v>
                </c:pt>
                <c:pt idx="2198">
                  <c:v>-10389.387112905404</c:v>
                </c:pt>
                <c:pt idx="2199">
                  <c:v>-10112.863771625125</c:v>
                </c:pt>
                <c:pt idx="2200">
                  <c:v>-10016.007960326635</c:v>
                </c:pt>
                <c:pt idx="2201">
                  <c:v>-9926.9254478950734</c:v>
                </c:pt>
                <c:pt idx="2202">
                  <c:v>-10067.458087651245</c:v>
                </c:pt>
                <c:pt idx="2203">
                  <c:v>-9869.6455026435433</c:v>
                </c:pt>
                <c:pt idx="2204">
                  <c:v>-10183.46640123173</c:v>
                </c:pt>
                <c:pt idx="2205">
                  <c:v>-10620.941062299578</c:v>
                </c:pt>
                <c:pt idx="2206">
                  <c:v>-10537.04958646484</c:v>
                </c:pt>
                <c:pt idx="2207">
                  <c:v>-10205.033842098141</c:v>
                </c:pt>
                <c:pt idx="2208">
                  <c:v>-10647.402667173177</c:v>
                </c:pt>
                <c:pt idx="2209">
                  <c:v>-9320.926713472325</c:v>
                </c:pt>
                <c:pt idx="2210">
                  <c:v>-9308.6630633323548</c:v>
                </c:pt>
                <c:pt idx="2211">
                  <c:v>-8644.4167893500053</c:v>
                </c:pt>
                <c:pt idx="2212">
                  <c:v>-8970.8072384215211</c:v>
                </c:pt>
                <c:pt idx="2213">
                  <c:v>-9185.2974776058909</c:v>
                </c:pt>
                <c:pt idx="2214">
                  <c:v>-8292.6829126028897</c:v>
                </c:pt>
                <c:pt idx="2215">
                  <c:v>-9405.5498259949691</c:v>
                </c:pt>
                <c:pt idx="2216">
                  <c:v>-9428.711146598398</c:v>
                </c:pt>
                <c:pt idx="2217">
                  <c:v>-10272.971417376406</c:v>
                </c:pt>
                <c:pt idx="2218">
                  <c:v>-10577.497005655669</c:v>
                </c:pt>
                <c:pt idx="2219">
                  <c:v>-10735.011723191339</c:v>
                </c:pt>
                <c:pt idx="2220">
                  <c:v>-11138.998273533953</c:v>
                </c:pt>
                <c:pt idx="2221">
                  <c:v>-10841.373906296227</c:v>
                </c:pt>
                <c:pt idx="2222">
                  <c:v>-10642.048754404612</c:v>
                </c:pt>
                <c:pt idx="2223">
                  <c:v>-10395.023355191537</c:v>
                </c:pt>
                <c:pt idx="2224">
                  <c:v>-9055.4177640424532</c:v>
                </c:pt>
                <c:pt idx="2225">
                  <c:v>-8668.5268482726769</c:v>
                </c:pt>
                <c:pt idx="2226">
                  <c:v>-5971.6291731456449</c:v>
                </c:pt>
                <c:pt idx="2227">
                  <c:v>-5503.8747532131174</c:v>
                </c:pt>
                <c:pt idx="2228">
                  <c:v>-4127.1293534590814</c:v>
                </c:pt>
                <c:pt idx="2229">
                  <c:v>-3823.9304479272614</c:v>
                </c:pt>
                <c:pt idx="2230">
                  <c:v>-3684.5323949164972</c:v>
                </c:pt>
                <c:pt idx="2231">
                  <c:v>-3509.6470826594086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-616.51617361074022</c:v>
                </c:pt>
                <c:pt idx="2247">
                  <c:v>-4375.1500828080725</c:v>
                </c:pt>
                <c:pt idx="2248">
                  <c:v>-8387.556563522925</c:v>
                </c:pt>
                <c:pt idx="2249">
                  <c:v>-13065.938561558316</c:v>
                </c:pt>
                <c:pt idx="2250">
                  <c:v>-16501.197595946782</c:v>
                </c:pt>
                <c:pt idx="2251">
                  <c:v>-20765.574201539712</c:v>
                </c:pt>
                <c:pt idx="2252">
                  <c:v>-24166.839479267495</c:v>
                </c:pt>
                <c:pt idx="2253">
                  <c:v>-27267.361152561625</c:v>
                </c:pt>
                <c:pt idx="2254">
                  <c:v>-29504.460094809521</c:v>
                </c:pt>
                <c:pt idx="2255">
                  <c:v>-32401.668699888542</c:v>
                </c:pt>
                <c:pt idx="2256">
                  <c:v>-35058.876241975791</c:v>
                </c:pt>
                <c:pt idx="2257">
                  <c:v>-35639.328760845194</c:v>
                </c:pt>
                <c:pt idx="2258">
                  <c:v>-37573.065930329511</c:v>
                </c:pt>
                <c:pt idx="2259">
                  <c:v>-37074.877426437146</c:v>
                </c:pt>
                <c:pt idx="2260">
                  <c:v>-37302.110966559856</c:v>
                </c:pt>
                <c:pt idx="2261">
                  <c:v>-36462.129034496043</c:v>
                </c:pt>
                <c:pt idx="2262">
                  <c:v>-36960.741903181974</c:v>
                </c:pt>
                <c:pt idx="2263">
                  <c:v>-36983.761371972876</c:v>
                </c:pt>
                <c:pt idx="2264">
                  <c:v>-36929.711789859924</c:v>
                </c:pt>
                <c:pt idx="2265">
                  <c:v>-36167.561333936479</c:v>
                </c:pt>
                <c:pt idx="2266">
                  <c:v>-35235.469359655966</c:v>
                </c:pt>
                <c:pt idx="2267">
                  <c:v>-32927.688602522132</c:v>
                </c:pt>
                <c:pt idx="2268">
                  <c:v>-30591.876883454323</c:v>
                </c:pt>
                <c:pt idx="2269">
                  <c:v>-28236.971453704969</c:v>
                </c:pt>
                <c:pt idx="2270">
                  <c:v>-24727.360581484609</c:v>
                </c:pt>
                <c:pt idx="2271">
                  <c:v>-21863.04828578727</c:v>
                </c:pt>
                <c:pt idx="2272">
                  <c:v>-19274.829517876417</c:v>
                </c:pt>
                <c:pt idx="2273">
                  <c:v>-14718.540441352961</c:v>
                </c:pt>
                <c:pt idx="2274">
                  <c:v>-9465.684094657423</c:v>
                </c:pt>
                <c:pt idx="2275">
                  <c:v>-7916.6096065575402</c:v>
                </c:pt>
                <c:pt idx="2276">
                  <c:v>-9322.5531686549803</c:v>
                </c:pt>
                <c:pt idx="2277">
                  <c:v>-8267.6147423475941</c:v>
                </c:pt>
                <c:pt idx="2278">
                  <c:v>-8228.9799883651831</c:v>
                </c:pt>
                <c:pt idx="2279">
                  <c:v>-8395.8221669842023</c:v>
                </c:pt>
                <c:pt idx="2280">
                  <c:v>-8113.7724405542704</c:v>
                </c:pt>
                <c:pt idx="2281">
                  <c:v>-8615.6981796926411</c:v>
                </c:pt>
                <c:pt idx="2282">
                  <c:v>-9945.4333246276492</c:v>
                </c:pt>
                <c:pt idx="2283">
                  <c:v>-10596.833049158273</c:v>
                </c:pt>
                <c:pt idx="2284">
                  <c:v>-10258.774175648587</c:v>
                </c:pt>
                <c:pt idx="2285">
                  <c:v>-11859.265060314734</c:v>
                </c:pt>
                <c:pt idx="2286">
                  <c:v>-11966.497199551783</c:v>
                </c:pt>
                <c:pt idx="2287">
                  <c:v>-10967.885852400907</c:v>
                </c:pt>
                <c:pt idx="2288">
                  <c:v>-12234.611402155946</c:v>
                </c:pt>
                <c:pt idx="2289">
                  <c:v>-14174.000011802676</c:v>
                </c:pt>
                <c:pt idx="2290">
                  <c:v>-15146.11357673607</c:v>
                </c:pt>
                <c:pt idx="2291">
                  <c:v>-13681.453992597801</c:v>
                </c:pt>
                <c:pt idx="2292">
                  <c:v>-12421.176901524945</c:v>
                </c:pt>
                <c:pt idx="2293">
                  <c:v>-9947.1750040598417</c:v>
                </c:pt>
                <c:pt idx="2294">
                  <c:v>-8820.9221887065796</c:v>
                </c:pt>
                <c:pt idx="2295">
                  <c:v>-9249.1920492156769</c:v>
                </c:pt>
                <c:pt idx="2296">
                  <c:v>-8552.4825285373518</c:v>
                </c:pt>
                <c:pt idx="2297">
                  <c:v>-7235.2611296274536</c:v>
                </c:pt>
                <c:pt idx="2298">
                  <c:v>-10637.71821730882</c:v>
                </c:pt>
                <c:pt idx="2299">
                  <c:v>-7992.6625376132533</c:v>
                </c:pt>
                <c:pt idx="2300">
                  <c:v>-9105.5961508281471</c:v>
                </c:pt>
                <c:pt idx="2301">
                  <c:v>-5832.8770003020836</c:v>
                </c:pt>
                <c:pt idx="2302">
                  <c:v>-3367.2695690074033</c:v>
                </c:pt>
                <c:pt idx="2303">
                  <c:v>-3740.671268097758</c:v>
                </c:pt>
                <c:pt idx="2304">
                  <c:v>-2816.6751114262879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-339.31645201804349</c:v>
                </c:pt>
                <c:pt idx="2637">
                  <c:v>-2211.9956655032511</c:v>
                </c:pt>
                <c:pt idx="2638">
                  <c:v>-4195.2895753608609</c:v>
                </c:pt>
                <c:pt idx="2639">
                  <c:v>-6086.6303017052051</c:v>
                </c:pt>
                <c:pt idx="2640">
                  <c:v>-6978.7646970792412</c:v>
                </c:pt>
                <c:pt idx="2641">
                  <c:v>-8950.1865775602291</c:v>
                </c:pt>
                <c:pt idx="2642">
                  <c:v>-9439.1825146357005</c:v>
                </c:pt>
                <c:pt idx="2643">
                  <c:v>-7787.8099048050044</c:v>
                </c:pt>
                <c:pt idx="2644">
                  <c:v>-7427.5093948154317</c:v>
                </c:pt>
                <c:pt idx="2645">
                  <c:v>-5692.6779101589127</c:v>
                </c:pt>
                <c:pt idx="2646">
                  <c:v>-5014.5222876923744</c:v>
                </c:pt>
                <c:pt idx="2647">
                  <c:v>-5099.0314028845605</c:v>
                </c:pt>
                <c:pt idx="2648">
                  <c:v>-2538.5873930355192</c:v>
                </c:pt>
                <c:pt idx="2649">
                  <c:v>-752.60778674174071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-252.98543145156881</c:v>
                </c:pt>
                <c:pt idx="3020">
                  <c:v>-433.79360259270464</c:v>
                </c:pt>
                <c:pt idx="3021">
                  <c:v>-4464.4346397103218</c:v>
                </c:pt>
                <c:pt idx="3022">
                  <c:v>-6802.0032897851634</c:v>
                </c:pt>
                <c:pt idx="3023">
                  <c:v>-5222.6978823017998</c:v>
                </c:pt>
                <c:pt idx="3024">
                  <c:v>-6111.7548256218934</c:v>
                </c:pt>
                <c:pt idx="3025">
                  <c:v>-6781.5039262273058</c:v>
                </c:pt>
                <c:pt idx="3026">
                  <c:v>-5263.8221165443319</c:v>
                </c:pt>
                <c:pt idx="3027">
                  <c:v>-2632.4543231475868</c:v>
                </c:pt>
                <c:pt idx="3028">
                  <c:v>-53.269534408915213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54912"/>
        <c:axId val="41256448"/>
      </c:areaChart>
      <c:catAx>
        <c:axId val="41254912"/>
        <c:scaling>
          <c:orientation val="minMax"/>
        </c:scaling>
        <c:delete val="1"/>
        <c:axPos val="b"/>
        <c:majorTickMark val="out"/>
        <c:minorTickMark val="none"/>
        <c:tickLblPos val="none"/>
        <c:crossAx val="41256448"/>
        <c:crosses val="autoZero"/>
        <c:auto val="1"/>
        <c:lblAlgn val="ctr"/>
        <c:lblOffset val="100"/>
        <c:noMultiLvlLbl val="0"/>
      </c:catAx>
      <c:valAx>
        <c:axId val="41256448"/>
        <c:scaling>
          <c:orientation val="minMax"/>
          <c:max val="100000"/>
          <c:min val="-100000"/>
        </c:scaling>
        <c:delete val="0"/>
        <c:axPos val="l"/>
        <c:majorGridlines/>
        <c:numFmt formatCode="0.00E+0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41254912"/>
        <c:crosses val="autoZero"/>
        <c:crossBetween val="midCat"/>
        <c:majorUnit val="20000"/>
        <c:minorUnit val="4000"/>
      </c:valAx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tx1"/>
            </a:solidFill>
          </c:spPr>
          <c:val>
            <c:numRef>
              <c:f>Diagramm!$F$2:$F$3361</c:f>
              <c:numCache>
                <c:formatCode>0</c:formatCode>
                <c:ptCount val="3360"/>
                <c:pt idx="0">
                  <c:v>50136.45668234089</c:v>
                </c:pt>
                <c:pt idx="1">
                  <c:v>49237.473806743728</c:v>
                </c:pt>
                <c:pt idx="2">
                  <c:v>48831.195154149085</c:v>
                </c:pt>
                <c:pt idx="3">
                  <c:v>48479.397551395574</c:v>
                </c:pt>
                <c:pt idx="4">
                  <c:v>48069.897335069822</c:v>
                </c:pt>
                <c:pt idx="5">
                  <c:v>47828.905786277654</c:v>
                </c:pt>
                <c:pt idx="6">
                  <c:v>47864.426685102866</c:v>
                </c:pt>
                <c:pt idx="7">
                  <c:v>47177.407645417828</c:v>
                </c:pt>
                <c:pt idx="8">
                  <c:v>46373.818818040461</c:v>
                </c:pt>
                <c:pt idx="9">
                  <c:v>45994.761968493585</c:v>
                </c:pt>
                <c:pt idx="10">
                  <c:v>46025.158680766406</c:v>
                </c:pt>
                <c:pt idx="11">
                  <c:v>46356.960122140255</c:v>
                </c:pt>
                <c:pt idx="12">
                  <c:v>46524.964400399222</c:v>
                </c:pt>
                <c:pt idx="13">
                  <c:v>46622.205806874968</c:v>
                </c:pt>
                <c:pt idx="14">
                  <c:v>46365.776822631582</c:v>
                </c:pt>
                <c:pt idx="15">
                  <c:v>46608.46815727216</c:v>
                </c:pt>
                <c:pt idx="16">
                  <c:v>47725.613510612471</c:v>
                </c:pt>
                <c:pt idx="17">
                  <c:v>48112.534748070284</c:v>
                </c:pt>
                <c:pt idx="18">
                  <c:v>49083.128886620201</c:v>
                </c:pt>
                <c:pt idx="19">
                  <c:v>49866.316078905853</c:v>
                </c:pt>
                <c:pt idx="20">
                  <c:v>51371.985342095264</c:v>
                </c:pt>
                <c:pt idx="21">
                  <c:v>51937.869260439518</c:v>
                </c:pt>
                <c:pt idx="22">
                  <c:v>52486.092746220165</c:v>
                </c:pt>
                <c:pt idx="23">
                  <c:v>53059.159255937207</c:v>
                </c:pt>
                <c:pt idx="24">
                  <c:v>57041.761903602302</c:v>
                </c:pt>
                <c:pt idx="25">
                  <c:v>58909.603690495227</c:v>
                </c:pt>
                <c:pt idx="26">
                  <c:v>60940.841772171181</c:v>
                </c:pt>
                <c:pt idx="27">
                  <c:v>63096.19525703098</c:v>
                </c:pt>
                <c:pt idx="28">
                  <c:v>64052.42901844978</c:v>
                </c:pt>
                <c:pt idx="29">
                  <c:v>65599.116603065908</c:v>
                </c:pt>
                <c:pt idx="30">
                  <c:v>67035.522946856392</c:v>
                </c:pt>
                <c:pt idx="31">
                  <c:v>68131.782899925238</c:v>
                </c:pt>
                <c:pt idx="32">
                  <c:v>69202.418716489221</c:v>
                </c:pt>
                <c:pt idx="33">
                  <c:v>69455.609317351322</c:v>
                </c:pt>
                <c:pt idx="34">
                  <c:v>69472.023894390222</c:v>
                </c:pt>
                <c:pt idx="35">
                  <c:v>69310.882834382501</c:v>
                </c:pt>
                <c:pt idx="36">
                  <c:v>69469.099277580244</c:v>
                </c:pt>
                <c:pt idx="37">
                  <c:v>69550.557444604405</c:v>
                </c:pt>
                <c:pt idx="38">
                  <c:v>69739.266912596038</c:v>
                </c:pt>
                <c:pt idx="39">
                  <c:v>69840.789320536904</c:v>
                </c:pt>
                <c:pt idx="40">
                  <c:v>69866.631311559642</c:v>
                </c:pt>
                <c:pt idx="41">
                  <c:v>70326.739252546904</c:v>
                </c:pt>
                <c:pt idx="42">
                  <c:v>70715.121997473951</c:v>
                </c:pt>
                <c:pt idx="43">
                  <c:v>70634.193048732006</c:v>
                </c:pt>
                <c:pt idx="44">
                  <c:v>71090.226829905921</c:v>
                </c:pt>
                <c:pt idx="45">
                  <c:v>70978.182128841639</c:v>
                </c:pt>
                <c:pt idx="46">
                  <c:v>70953.738972067178</c:v>
                </c:pt>
                <c:pt idx="47">
                  <c:v>71268.875343753156</c:v>
                </c:pt>
                <c:pt idx="48">
                  <c:v>71182.851042145048</c:v>
                </c:pt>
                <c:pt idx="49">
                  <c:v>70827.16569736872</c:v>
                </c:pt>
                <c:pt idx="50">
                  <c:v>70719.560182575515</c:v>
                </c:pt>
                <c:pt idx="51">
                  <c:v>71026.668775461934</c:v>
                </c:pt>
                <c:pt idx="52">
                  <c:v>70738.779236065384</c:v>
                </c:pt>
                <c:pt idx="53">
                  <c:v>70631.452647139318</c:v>
                </c:pt>
                <c:pt idx="54">
                  <c:v>70197.399345610713</c:v>
                </c:pt>
                <c:pt idx="55">
                  <c:v>69930.99090243323</c:v>
                </c:pt>
                <c:pt idx="56">
                  <c:v>70381.142010920463</c:v>
                </c:pt>
                <c:pt idx="57">
                  <c:v>70456.161655863034</c:v>
                </c:pt>
                <c:pt idx="58">
                  <c:v>70453.928847287869</c:v>
                </c:pt>
                <c:pt idx="59">
                  <c:v>70436.78221499364</c:v>
                </c:pt>
                <c:pt idx="60">
                  <c:v>70719.270444076014</c:v>
                </c:pt>
                <c:pt idx="61">
                  <c:v>71365.729097336647</c:v>
                </c:pt>
                <c:pt idx="62">
                  <c:v>70906.174602937492</c:v>
                </c:pt>
                <c:pt idx="63">
                  <c:v>70479.062610893438</c:v>
                </c:pt>
                <c:pt idx="64">
                  <c:v>70299.146015555234</c:v>
                </c:pt>
                <c:pt idx="65">
                  <c:v>70283.827519059618</c:v>
                </c:pt>
                <c:pt idx="66">
                  <c:v>70026.016119750202</c:v>
                </c:pt>
                <c:pt idx="67">
                  <c:v>70809.012889566235</c:v>
                </c:pt>
                <c:pt idx="68">
                  <c:v>70057.17512260213</c:v>
                </c:pt>
                <c:pt idx="69">
                  <c:v>71332.205732216418</c:v>
                </c:pt>
                <c:pt idx="70">
                  <c:v>71722.726775302654</c:v>
                </c:pt>
                <c:pt idx="71">
                  <c:v>72000.104233506179</c:v>
                </c:pt>
                <c:pt idx="72">
                  <c:v>73044.409488253354</c:v>
                </c:pt>
                <c:pt idx="73">
                  <c:v>73410.804745347501</c:v>
                </c:pt>
                <c:pt idx="74">
                  <c:v>73580.812764563438</c:v>
                </c:pt>
                <c:pt idx="75">
                  <c:v>73765.62007368941</c:v>
                </c:pt>
                <c:pt idx="76">
                  <c:v>73920.725282052386</c:v>
                </c:pt>
                <c:pt idx="77">
                  <c:v>73995.818412848064</c:v>
                </c:pt>
                <c:pt idx="78">
                  <c:v>73458.965010658852</c:v>
                </c:pt>
                <c:pt idx="79">
                  <c:v>72803.303806119948</c:v>
                </c:pt>
                <c:pt idx="80">
                  <c:v>70482.983992216527</c:v>
                </c:pt>
                <c:pt idx="81">
                  <c:v>68566.259295752068</c:v>
                </c:pt>
                <c:pt idx="82">
                  <c:v>68223.003872769084</c:v>
                </c:pt>
                <c:pt idx="83">
                  <c:v>67488.620097184423</c:v>
                </c:pt>
                <c:pt idx="84">
                  <c:v>65766.405045018211</c:v>
                </c:pt>
                <c:pt idx="85">
                  <c:v>65123.663734704125</c:v>
                </c:pt>
                <c:pt idx="86">
                  <c:v>64112.522224935325</c:v>
                </c:pt>
                <c:pt idx="87">
                  <c:v>63233.182298062042</c:v>
                </c:pt>
                <c:pt idx="88">
                  <c:v>63706.819645362913</c:v>
                </c:pt>
                <c:pt idx="89">
                  <c:v>63216.058091968203</c:v>
                </c:pt>
                <c:pt idx="90">
                  <c:v>62288.657816515552</c:v>
                </c:pt>
                <c:pt idx="91">
                  <c:v>60607.580825667384</c:v>
                </c:pt>
                <c:pt idx="92">
                  <c:v>60083.301713936562</c:v>
                </c:pt>
                <c:pt idx="93">
                  <c:v>59080.731017390732</c:v>
                </c:pt>
                <c:pt idx="94">
                  <c:v>57909.817647241012</c:v>
                </c:pt>
                <c:pt idx="95">
                  <c:v>56999.77545111462</c:v>
                </c:pt>
                <c:pt idx="96">
                  <c:v>55302.218606965675</c:v>
                </c:pt>
                <c:pt idx="97">
                  <c:v>54349.282097704265</c:v>
                </c:pt>
                <c:pt idx="98">
                  <c:v>53991.318090782566</c:v>
                </c:pt>
                <c:pt idx="99">
                  <c:v>54056.575130139034</c:v>
                </c:pt>
                <c:pt idx="100">
                  <c:v>53413.070928544257</c:v>
                </c:pt>
                <c:pt idx="101">
                  <c:v>53321.600664455029</c:v>
                </c:pt>
                <c:pt idx="102">
                  <c:v>53573.02940694982</c:v>
                </c:pt>
                <c:pt idx="103">
                  <c:v>53464.257529503026</c:v>
                </c:pt>
                <c:pt idx="104">
                  <c:v>53100.167765901191</c:v>
                </c:pt>
                <c:pt idx="105">
                  <c:v>53275.936715573225</c:v>
                </c:pt>
                <c:pt idx="106">
                  <c:v>53499.467865499813</c:v>
                </c:pt>
                <c:pt idx="107">
                  <c:v>53276.151766816125</c:v>
                </c:pt>
                <c:pt idx="108">
                  <c:v>52153.23186711235</c:v>
                </c:pt>
                <c:pt idx="109">
                  <c:v>52060.152122678206</c:v>
                </c:pt>
                <c:pt idx="110">
                  <c:v>52137.81565645813</c:v>
                </c:pt>
                <c:pt idx="111">
                  <c:v>51975.681836615826</c:v>
                </c:pt>
                <c:pt idx="112">
                  <c:v>52595.836158704748</c:v>
                </c:pt>
                <c:pt idx="113">
                  <c:v>52701.571688807504</c:v>
                </c:pt>
                <c:pt idx="114">
                  <c:v>52726.092336113485</c:v>
                </c:pt>
                <c:pt idx="115">
                  <c:v>52845.530675114962</c:v>
                </c:pt>
                <c:pt idx="116">
                  <c:v>54898.52937957894</c:v>
                </c:pt>
                <c:pt idx="117">
                  <c:v>55423.752394064963</c:v>
                </c:pt>
                <c:pt idx="118">
                  <c:v>55201.640101780125</c:v>
                </c:pt>
                <c:pt idx="119">
                  <c:v>56403.078934620993</c:v>
                </c:pt>
                <c:pt idx="120">
                  <c:v>58416.756500465366</c:v>
                </c:pt>
                <c:pt idx="121">
                  <c:v>59698.971703792035</c:v>
                </c:pt>
                <c:pt idx="122">
                  <c:v>61754.145949926606</c:v>
                </c:pt>
                <c:pt idx="123">
                  <c:v>63670.759516559003</c:v>
                </c:pt>
                <c:pt idx="124">
                  <c:v>66191.564355757713</c:v>
                </c:pt>
                <c:pt idx="125">
                  <c:v>64345.681823713363</c:v>
                </c:pt>
                <c:pt idx="126">
                  <c:v>65226.031129837582</c:v>
                </c:pt>
                <c:pt idx="127">
                  <c:v>65737.449216119494</c:v>
                </c:pt>
                <c:pt idx="128">
                  <c:v>66154.583951802459</c:v>
                </c:pt>
                <c:pt idx="129">
                  <c:v>66393.927174866942</c:v>
                </c:pt>
                <c:pt idx="130">
                  <c:v>69883.587721618547</c:v>
                </c:pt>
                <c:pt idx="131">
                  <c:v>69999.429258500502</c:v>
                </c:pt>
                <c:pt idx="132">
                  <c:v>70056.987303173548</c:v>
                </c:pt>
                <c:pt idx="133">
                  <c:v>69675.173032150196</c:v>
                </c:pt>
                <c:pt idx="134">
                  <c:v>69562.064287971371</c:v>
                </c:pt>
                <c:pt idx="135">
                  <c:v>69493.556050261934</c:v>
                </c:pt>
                <c:pt idx="136">
                  <c:v>69659.499921361174</c:v>
                </c:pt>
                <c:pt idx="137">
                  <c:v>69606.492793493118</c:v>
                </c:pt>
                <c:pt idx="138">
                  <c:v>69512.038443116078</c:v>
                </c:pt>
                <c:pt idx="139">
                  <c:v>69510.2675742219</c:v>
                </c:pt>
                <c:pt idx="140">
                  <c:v>69669.02164552694</c:v>
                </c:pt>
                <c:pt idx="141">
                  <c:v>70011.400644589638</c:v>
                </c:pt>
                <c:pt idx="142">
                  <c:v>70153.357091343743</c:v>
                </c:pt>
                <c:pt idx="143">
                  <c:v>70113.796272707434</c:v>
                </c:pt>
                <c:pt idx="144">
                  <c:v>70063.854325869805</c:v>
                </c:pt>
                <c:pt idx="145">
                  <c:v>69905.376977858832</c:v>
                </c:pt>
                <c:pt idx="146">
                  <c:v>69753.944660509398</c:v>
                </c:pt>
                <c:pt idx="147">
                  <c:v>69618.348043901788</c:v>
                </c:pt>
                <c:pt idx="148">
                  <c:v>68855.316599439568</c:v>
                </c:pt>
                <c:pt idx="149">
                  <c:v>68637.722585829048</c:v>
                </c:pt>
                <c:pt idx="150">
                  <c:v>68866.0837786622</c:v>
                </c:pt>
                <c:pt idx="151">
                  <c:v>67759.073466021262</c:v>
                </c:pt>
                <c:pt idx="152">
                  <c:v>67547.330488136024</c:v>
                </c:pt>
                <c:pt idx="153">
                  <c:v>67343.340568095824</c:v>
                </c:pt>
                <c:pt idx="154">
                  <c:v>67615.59864536114</c:v>
                </c:pt>
                <c:pt idx="155">
                  <c:v>67770.530651373003</c:v>
                </c:pt>
                <c:pt idx="156">
                  <c:v>68863.235250746351</c:v>
                </c:pt>
                <c:pt idx="157">
                  <c:v>69224.481091812588</c:v>
                </c:pt>
                <c:pt idx="158">
                  <c:v>69706.070729720755</c:v>
                </c:pt>
                <c:pt idx="159">
                  <c:v>69834.834763868625</c:v>
                </c:pt>
                <c:pt idx="160">
                  <c:v>69697.190755306845</c:v>
                </c:pt>
                <c:pt idx="161">
                  <c:v>69496.905163007628</c:v>
                </c:pt>
                <c:pt idx="162">
                  <c:v>70216.940175028984</c:v>
                </c:pt>
                <c:pt idx="163">
                  <c:v>71145.777329177508</c:v>
                </c:pt>
                <c:pt idx="164">
                  <c:v>70593.187342042933</c:v>
                </c:pt>
                <c:pt idx="165">
                  <c:v>71213.474419228703</c:v>
                </c:pt>
                <c:pt idx="166">
                  <c:v>71777.709411143413</c:v>
                </c:pt>
                <c:pt idx="167">
                  <c:v>71750.697653490104</c:v>
                </c:pt>
                <c:pt idx="168">
                  <c:v>73284.360621535248</c:v>
                </c:pt>
                <c:pt idx="169">
                  <c:v>73588.669543585085</c:v>
                </c:pt>
                <c:pt idx="170">
                  <c:v>73825.689051869267</c:v>
                </c:pt>
                <c:pt idx="171">
                  <c:v>73897.868378487066</c:v>
                </c:pt>
                <c:pt idx="172">
                  <c:v>74626.897898731637</c:v>
                </c:pt>
                <c:pt idx="173">
                  <c:v>74146.3676985575</c:v>
                </c:pt>
                <c:pt idx="174">
                  <c:v>73856.337658428442</c:v>
                </c:pt>
                <c:pt idx="175">
                  <c:v>73726.375023964079</c:v>
                </c:pt>
                <c:pt idx="176">
                  <c:v>73042.688677842205</c:v>
                </c:pt>
                <c:pt idx="177">
                  <c:v>72189.581198159067</c:v>
                </c:pt>
                <c:pt idx="178">
                  <c:v>71440.952980889648</c:v>
                </c:pt>
                <c:pt idx="179">
                  <c:v>70357.560260521408</c:v>
                </c:pt>
                <c:pt idx="180">
                  <c:v>70018.674142167583</c:v>
                </c:pt>
                <c:pt idx="181">
                  <c:v>69562.172013826814</c:v>
                </c:pt>
                <c:pt idx="182">
                  <c:v>69029.859516746423</c:v>
                </c:pt>
                <c:pt idx="183">
                  <c:v>68237.572292955723</c:v>
                </c:pt>
                <c:pt idx="184">
                  <c:v>67876.64442337332</c:v>
                </c:pt>
                <c:pt idx="185">
                  <c:v>67194.500879697138</c:v>
                </c:pt>
                <c:pt idx="186">
                  <c:v>65663.577111841369</c:v>
                </c:pt>
                <c:pt idx="187">
                  <c:v>64126.915440431374</c:v>
                </c:pt>
                <c:pt idx="188">
                  <c:v>62793.578712173818</c:v>
                </c:pt>
                <c:pt idx="189">
                  <c:v>61851.935997375891</c:v>
                </c:pt>
                <c:pt idx="190">
                  <c:v>60851.020034043635</c:v>
                </c:pt>
                <c:pt idx="191">
                  <c:v>59955.722864431824</c:v>
                </c:pt>
                <c:pt idx="192">
                  <c:v>57774.117910158391</c:v>
                </c:pt>
                <c:pt idx="193">
                  <c:v>57239.422028585977</c:v>
                </c:pt>
                <c:pt idx="194">
                  <c:v>56668.127589166601</c:v>
                </c:pt>
                <c:pt idx="195">
                  <c:v>56551.715385578624</c:v>
                </c:pt>
                <c:pt idx="196">
                  <c:v>55535.683762723835</c:v>
                </c:pt>
                <c:pt idx="197">
                  <c:v>55316.248998577044</c:v>
                </c:pt>
                <c:pt idx="198">
                  <c:v>55113.830914902603</c:v>
                </c:pt>
                <c:pt idx="199">
                  <c:v>54771.170587165434</c:v>
                </c:pt>
                <c:pt idx="200">
                  <c:v>54298.605692804078</c:v>
                </c:pt>
                <c:pt idx="201">
                  <c:v>53690.890903737185</c:v>
                </c:pt>
                <c:pt idx="202">
                  <c:v>53563.287425458911</c:v>
                </c:pt>
                <c:pt idx="203">
                  <c:v>53971.485120057274</c:v>
                </c:pt>
                <c:pt idx="204">
                  <c:v>53069.328736872842</c:v>
                </c:pt>
                <c:pt idx="205">
                  <c:v>52480.505819051046</c:v>
                </c:pt>
                <c:pt idx="206">
                  <c:v>52445.764030455022</c:v>
                </c:pt>
                <c:pt idx="207">
                  <c:v>52726.366656600236</c:v>
                </c:pt>
                <c:pt idx="208">
                  <c:v>52857.336467742418</c:v>
                </c:pt>
                <c:pt idx="209">
                  <c:v>52960.689013821131</c:v>
                </c:pt>
                <c:pt idx="210">
                  <c:v>53144.344977838489</c:v>
                </c:pt>
                <c:pt idx="211">
                  <c:v>53263.182014342325</c:v>
                </c:pt>
                <c:pt idx="212">
                  <c:v>55321.380994252853</c:v>
                </c:pt>
                <c:pt idx="213">
                  <c:v>56383.024905634906</c:v>
                </c:pt>
                <c:pt idx="214">
                  <c:v>56653.698732030651</c:v>
                </c:pt>
                <c:pt idx="215">
                  <c:v>56932.219726219424</c:v>
                </c:pt>
                <c:pt idx="216">
                  <c:v>59247.288405257481</c:v>
                </c:pt>
                <c:pt idx="217">
                  <c:v>61135.08870955083</c:v>
                </c:pt>
                <c:pt idx="218">
                  <c:v>62812.195461996336</c:v>
                </c:pt>
                <c:pt idx="219">
                  <c:v>64309.248859328276</c:v>
                </c:pt>
                <c:pt idx="220">
                  <c:v>67459.232764162429</c:v>
                </c:pt>
                <c:pt idx="221">
                  <c:v>69604.466025633999</c:v>
                </c:pt>
                <c:pt idx="222">
                  <c:v>70357.470956187855</c:v>
                </c:pt>
                <c:pt idx="223">
                  <c:v>71219.403345953455</c:v>
                </c:pt>
                <c:pt idx="224">
                  <c:v>72611.350348196807</c:v>
                </c:pt>
                <c:pt idx="225">
                  <c:v>72782.064992958592</c:v>
                </c:pt>
                <c:pt idx="226">
                  <c:v>72823.147589477347</c:v>
                </c:pt>
                <c:pt idx="227">
                  <c:v>73104.887744590087</c:v>
                </c:pt>
                <c:pt idx="228">
                  <c:v>73311.431448198404</c:v>
                </c:pt>
                <c:pt idx="229">
                  <c:v>72981.623736085006</c:v>
                </c:pt>
                <c:pt idx="230">
                  <c:v>72593.771611077449</c:v>
                </c:pt>
                <c:pt idx="231">
                  <c:v>72738.196141276465</c:v>
                </c:pt>
                <c:pt idx="232">
                  <c:v>72515.726631657148</c:v>
                </c:pt>
                <c:pt idx="233">
                  <c:v>73140.706591505979</c:v>
                </c:pt>
                <c:pt idx="234">
                  <c:v>73558.757998129338</c:v>
                </c:pt>
                <c:pt idx="235">
                  <c:v>73620.987500434872</c:v>
                </c:pt>
                <c:pt idx="236">
                  <c:v>73628.646047863818</c:v>
                </c:pt>
                <c:pt idx="237">
                  <c:v>74031.635057190651</c:v>
                </c:pt>
                <c:pt idx="238">
                  <c:v>74201.125671926449</c:v>
                </c:pt>
                <c:pt idx="239">
                  <c:v>74101.557146693653</c:v>
                </c:pt>
                <c:pt idx="240">
                  <c:v>72797.229709794425</c:v>
                </c:pt>
                <c:pt idx="241">
                  <c:v>72760.806356637957</c:v>
                </c:pt>
                <c:pt idx="242">
                  <c:v>72816.663013591446</c:v>
                </c:pt>
                <c:pt idx="243">
                  <c:v>72914.600833682518</c:v>
                </c:pt>
                <c:pt idx="244">
                  <c:v>72722.859623727287</c:v>
                </c:pt>
                <c:pt idx="245">
                  <c:v>72500.962783152994</c:v>
                </c:pt>
                <c:pt idx="246">
                  <c:v>72366.733764300734</c:v>
                </c:pt>
                <c:pt idx="247">
                  <c:v>72093.628697503256</c:v>
                </c:pt>
                <c:pt idx="248">
                  <c:v>71332.507684986005</c:v>
                </c:pt>
                <c:pt idx="249">
                  <c:v>71490.523093315845</c:v>
                </c:pt>
                <c:pt idx="250">
                  <c:v>71452.526702390023</c:v>
                </c:pt>
                <c:pt idx="251">
                  <c:v>71484.815224851947</c:v>
                </c:pt>
                <c:pt idx="252">
                  <c:v>71152.352811268618</c:v>
                </c:pt>
                <c:pt idx="253">
                  <c:v>71248.320729937404</c:v>
                </c:pt>
                <c:pt idx="254">
                  <c:v>71028.212979544987</c:v>
                </c:pt>
                <c:pt idx="255">
                  <c:v>70843.585880957864</c:v>
                </c:pt>
                <c:pt idx="256">
                  <c:v>70989.369398853305</c:v>
                </c:pt>
                <c:pt idx="257">
                  <c:v>71016.14828444361</c:v>
                </c:pt>
                <c:pt idx="258">
                  <c:v>71322.065685668873</c:v>
                </c:pt>
                <c:pt idx="259">
                  <c:v>71821.824550561636</c:v>
                </c:pt>
                <c:pt idx="260">
                  <c:v>72319.546635898485</c:v>
                </c:pt>
                <c:pt idx="261">
                  <c:v>72902.40618675921</c:v>
                </c:pt>
                <c:pt idx="262">
                  <c:v>72936.737095326665</c:v>
                </c:pt>
                <c:pt idx="263">
                  <c:v>73012.982772634568</c:v>
                </c:pt>
                <c:pt idx="264">
                  <c:v>73735.421392775286</c:v>
                </c:pt>
                <c:pt idx="265">
                  <c:v>73478.758735533411</c:v>
                </c:pt>
                <c:pt idx="266">
                  <c:v>73053.602027835135</c:v>
                </c:pt>
                <c:pt idx="267">
                  <c:v>73050.677411025026</c:v>
                </c:pt>
                <c:pt idx="268">
                  <c:v>73957.548902838957</c:v>
                </c:pt>
                <c:pt idx="269">
                  <c:v>73465.272779983003</c:v>
                </c:pt>
                <c:pt idx="270">
                  <c:v>72838.902796178532</c:v>
                </c:pt>
                <c:pt idx="271">
                  <c:v>72123.237289019729</c:v>
                </c:pt>
                <c:pt idx="272">
                  <c:v>71033.979516551306</c:v>
                </c:pt>
                <c:pt idx="273">
                  <c:v>69346.89771031792</c:v>
                </c:pt>
                <c:pt idx="274">
                  <c:v>68165.770607533559</c:v>
                </c:pt>
                <c:pt idx="275">
                  <c:v>66989.49136847553</c:v>
                </c:pt>
                <c:pt idx="276">
                  <c:v>65503.621837178602</c:v>
                </c:pt>
                <c:pt idx="277">
                  <c:v>65237.519952150862</c:v>
                </c:pt>
                <c:pt idx="278">
                  <c:v>64778.520305976941</c:v>
                </c:pt>
                <c:pt idx="279">
                  <c:v>64218.611768629737</c:v>
                </c:pt>
                <c:pt idx="280">
                  <c:v>63859.742904569575</c:v>
                </c:pt>
                <c:pt idx="281">
                  <c:v>63187.144512429346</c:v>
                </c:pt>
                <c:pt idx="282">
                  <c:v>62944.975988585124</c:v>
                </c:pt>
                <c:pt idx="283">
                  <c:v>62666.089367236702</c:v>
                </c:pt>
                <c:pt idx="284">
                  <c:v>62102.491719927384</c:v>
                </c:pt>
                <c:pt idx="285">
                  <c:v>60897.979496465137</c:v>
                </c:pt>
                <c:pt idx="286">
                  <c:v>60130.406946660507</c:v>
                </c:pt>
                <c:pt idx="287">
                  <c:v>58767.628421751484</c:v>
                </c:pt>
                <c:pt idx="288">
                  <c:v>57416.940021653434</c:v>
                </c:pt>
                <c:pt idx="289">
                  <c:v>56971.022859657081</c:v>
                </c:pt>
                <c:pt idx="290">
                  <c:v>57396.183572034111</c:v>
                </c:pt>
                <c:pt idx="291">
                  <c:v>57004.706411922758</c:v>
                </c:pt>
                <c:pt idx="292">
                  <c:v>55479.124885371035</c:v>
                </c:pt>
                <c:pt idx="293">
                  <c:v>55386.988442990238</c:v>
                </c:pt>
                <c:pt idx="294">
                  <c:v>55487.047541356311</c:v>
                </c:pt>
                <c:pt idx="295">
                  <c:v>55173.255540289436</c:v>
                </c:pt>
                <c:pt idx="296">
                  <c:v>53684.718893019002</c:v>
                </c:pt>
                <c:pt idx="297">
                  <c:v>53658.300828973959</c:v>
                </c:pt>
                <c:pt idx="298">
                  <c:v>53951.282917961595</c:v>
                </c:pt>
                <c:pt idx="299">
                  <c:v>53944.280537127612</c:v>
                </c:pt>
                <c:pt idx="300">
                  <c:v>53689.747968453674</c:v>
                </c:pt>
                <c:pt idx="301">
                  <c:v>53265.67973240935</c:v>
                </c:pt>
                <c:pt idx="302">
                  <c:v>53494.418165970092</c:v>
                </c:pt>
                <c:pt idx="303">
                  <c:v>53790.781805600476</c:v>
                </c:pt>
                <c:pt idx="304">
                  <c:v>54082.534858713894</c:v>
                </c:pt>
                <c:pt idx="305">
                  <c:v>54220.037902587574</c:v>
                </c:pt>
                <c:pt idx="306">
                  <c:v>54820.459370917255</c:v>
                </c:pt>
                <c:pt idx="307">
                  <c:v>54414.232578910989</c:v>
                </c:pt>
                <c:pt idx="308">
                  <c:v>55236.145013634654</c:v>
                </c:pt>
                <c:pt idx="309">
                  <c:v>55674.421048554075</c:v>
                </c:pt>
                <c:pt idx="310">
                  <c:v>56324.188167072251</c:v>
                </c:pt>
                <c:pt idx="311">
                  <c:v>57120.119648424283</c:v>
                </c:pt>
                <c:pt idx="312">
                  <c:v>58325.132857184268</c:v>
                </c:pt>
                <c:pt idx="313">
                  <c:v>60535.302383253271</c:v>
                </c:pt>
                <c:pt idx="314">
                  <c:v>61946.827458426342</c:v>
                </c:pt>
                <c:pt idx="315">
                  <c:v>63220.666075444089</c:v>
                </c:pt>
                <c:pt idx="316">
                  <c:v>65795.670435575536</c:v>
                </c:pt>
                <c:pt idx="317">
                  <c:v>66756.414866779101</c:v>
                </c:pt>
                <c:pt idx="318">
                  <c:v>67910.077282756232</c:v>
                </c:pt>
                <c:pt idx="319">
                  <c:v>68258.949868231954</c:v>
                </c:pt>
                <c:pt idx="320">
                  <c:v>69036.704313475973</c:v>
                </c:pt>
                <c:pt idx="321">
                  <c:v>69087.543909030588</c:v>
                </c:pt>
                <c:pt idx="322">
                  <c:v>69258.245338352848</c:v>
                </c:pt>
                <c:pt idx="323">
                  <c:v>69126.179246433487</c:v>
                </c:pt>
                <c:pt idx="324">
                  <c:v>68910.61760723211</c:v>
                </c:pt>
                <c:pt idx="325">
                  <c:v>68673.57266923858</c:v>
                </c:pt>
                <c:pt idx="326">
                  <c:v>68445.848220309214</c:v>
                </c:pt>
                <c:pt idx="327">
                  <c:v>68565.401493587633</c:v>
                </c:pt>
                <c:pt idx="328">
                  <c:v>68735.115168923687</c:v>
                </c:pt>
                <c:pt idx="329">
                  <c:v>68737.892013091812</c:v>
                </c:pt>
                <c:pt idx="330">
                  <c:v>69068.008686162269</c:v>
                </c:pt>
                <c:pt idx="331">
                  <c:v>69220.806398693632</c:v>
                </c:pt>
                <c:pt idx="332">
                  <c:v>69392.364228542836</c:v>
                </c:pt>
                <c:pt idx="333">
                  <c:v>69631.014241734811</c:v>
                </c:pt>
                <c:pt idx="334">
                  <c:v>69759.901619984783</c:v>
                </c:pt>
                <c:pt idx="335">
                  <c:v>69792.822481203679</c:v>
                </c:pt>
                <c:pt idx="336">
                  <c:v>69186.053196763489</c:v>
                </c:pt>
                <c:pt idx="337">
                  <c:v>68835.539293747614</c:v>
                </c:pt>
                <c:pt idx="338">
                  <c:v>68692.016817411684</c:v>
                </c:pt>
                <c:pt idx="339">
                  <c:v>68576.445396104042</c:v>
                </c:pt>
                <c:pt idx="340">
                  <c:v>68759.505864407736</c:v>
                </c:pt>
                <c:pt idx="341">
                  <c:v>68688.148898548432</c:v>
                </c:pt>
                <c:pt idx="342">
                  <c:v>69249.335529083197</c:v>
                </c:pt>
                <c:pt idx="343">
                  <c:v>69097.717795112607</c:v>
                </c:pt>
                <c:pt idx="344">
                  <c:v>69329.067279145951</c:v>
                </c:pt>
                <c:pt idx="345">
                  <c:v>69595.508160220576</c:v>
                </c:pt>
                <c:pt idx="346">
                  <c:v>69679.955619614702</c:v>
                </c:pt>
                <c:pt idx="347">
                  <c:v>70053.427744565575</c:v>
                </c:pt>
                <c:pt idx="348">
                  <c:v>69941.431500112507</c:v>
                </c:pt>
                <c:pt idx="349">
                  <c:v>70124.54863461903</c:v>
                </c:pt>
                <c:pt idx="350">
                  <c:v>70335.404576185741</c:v>
                </c:pt>
                <c:pt idx="351">
                  <c:v>69975.852513949678</c:v>
                </c:pt>
                <c:pt idx="352">
                  <c:v>70237.07209501481</c:v>
                </c:pt>
                <c:pt idx="353">
                  <c:v>69658.28750490323</c:v>
                </c:pt>
                <c:pt idx="354">
                  <c:v>69663.237287700802</c:v>
                </c:pt>
                <c:pt idx="355">
                  <c:v>69803.329957016409</c:v>
                </c:pt>
                <c:pt idx="356">
                  <c:v>70370.251888063838</c:v>
                </c:pt>
                <c:pt idx="357">
                  <c:v>70831.637521770841</c:v>
                </c:pt>
                <c:pt idx="358">
                  <c:v>70730.812929082938</c:v>
                </c:pt>
                <c:pt idx="359">
                  <c:v>70895.230817386808</c:v>
                </c:pt>
                <c:pt idx="360">
                  <c:v>70396.390826007831</c:v>
                </c:pt>
                <c:pt idx="361">
                  <c:v>70723.020224919543</c:v>
                </c:pt>
                <c:pt idx="362">
                  <c:v>70725.237014780127</c:v>
                </c:pt>
                <c:pt idx="363">
                  <c:v>70484.028612639653</c:v>
                </c:pt>
                <c:pt idx="364">
                  <c:v>69876.22491970702</c:v>
                </c:pt>
                <c:pt idx="365">
                  <c:v>69363.336715896658</c:v>
                </c:pt>
                <c:pt idx="366">
                  <c:v>69857.386110453925</c:v>
                </c:pt>
                <c:pt idx="367">
                  <c:v>69387.020585601014</c:v>
                </c:pt>
                <c:pt idx="368">
                  <c:v>68176.383806862359</c:v>
                </c:pt>
                <c:pt idx="369">
                  <c:v>66741.363682582771</c:v>
                </c:pt>
                <c:pt idx="370">
                  <c:v>66203.410996107268</c:v>
                </c:pt>
                <c:pt idx="371">
                  <c:v>65390.306251348222</c:v>
                </c:pt>
                <c:pt idx="372">
                  <c:v>64671.749366212076</c:v>
                </c:pt>
                <c:pt idx="373">
                  <c:v>63897.893275389099</c:v>
                </c:pt>
                <c:pt idx="374">
                  <c:v>63353.535706132476</c:v>
                </c:pt>
                <c:pt idx="375">
                  <c:v>62949.471440591165</c:v>
                </c:pt>
                <c:pt idx="376">
                  <c:v>63148.000380605525</c:v>
                </c:pt>
                <c:pt idx="377">
                  <c:v>62440.855027485013</c:v>
                </c:pt>
                <c:pt idx="378">
                  <c:v>61603.552812986039</c:v>
                </c:pt>
                <c:pt idx="379">
                  <c:v>60719.88262710048</c:v>
                </c:pt>
                <c:pt idx="380">
                  <c:v>58952.067100208827</c:v>
                </c:pt>
                <c:pt idx="381">
                  <c:v>58039.729021818821</c:v>
                </c:pt>
                <c:pt idx="382">
                  <c:v>57658.463792236704</c:v>
                </c:pt>
                <c:pt idx="383">
                  <c:v>56916.156359497108</c:v>
                </c:pt>
                <c:pt idx="384">
                  <c:v>54956.006529743703</c:v>
                </c:pt>
                <c:pt idx="385">
                  <c:v>54152.780926718777</c:v>
                </c:pt>
                <c:pt idx="386">
                  <c:v>54269.163295450911</c:v>
                </c:pt>
                <c:pt idx="387">
                  <c:v>54231.753790179595</c:v>
                </c:pt>
                <c:pt idx="388">
                  <c:v>53533.14420934402</c:v>
                </c:pt>
                <c:pt idx="389">
                  <c:v>53268.364468968859</c:v>
                </c:pt>
                <c:pt idx="390">
                  <c:v>52580.186074817866</c:v>
                </c:pt>
                <c:pt idx="391">
                  <c:v>52487.823568327898</c:v>
                </c:pt>
                <c:pt idx="392">
                  <c:v>51778.421378560357</c:v>
                </c:pt>
                <c:pt idx="393">
                  <c:v>51475.779804461716</c:v>
                </c:pt>
                <c:pt idx="394">
                  <c:v>51574.849747204018</c:v>
                </c:pt>
                <c:pt idx="395">
                  <c:v>51657.007531586365</c:v>
                </c:pt>
                <c:pt idx="396">
                  <c:v>51589.192303515192</c:v>
                </c:pt>
                <c:pt idx="397">
                  <c:v>51380.623834387225</c:v>
                </c:pt>
                <c:pt idx="398">
                  <c:v>51398.981881969725</c:v>
                </c:pt>
                <c:pt idx="399">
                  <c:v>51690.850269828035</c:v>
                </c:pt>
                <c:pt idx="400">
                  <c:v>51964.235263662187</c:v>
                </c:pt>
                <c:pt idx="401">
                  <c:v>52148.101273074193</c:v>
                </c:pt>
                <c:pt idx="402">
                  <c:v>52558.326736701376</c:v>
                </c:pt>
                <c:pt idx="403">
                  <c:v>53047.880479018633</c:v>
                </c:pt>
                <c:pt idx="404">
                  <c:v>53781.245664591574</c:v>
                </c:pt>
                <c:pt idx="405">
                  <c:v>53994.856624827888</c:v>
                </c:pt>
                <c:pt idx="406">
                  <c:v>54592.309224648612</c:v>
                </c:pt>
                <c:pt idx="407">
                  <c:v>55609.995180249054</c:v>
                </c:pt>
                <c:pt idx="408">
                  <c:v>59180.02822564575</c:v>
                </c:pt>
                <c:pt idx="409">
                  <c:v>60465.756132840601</c:v>
                </c:pt>
                <c:pt idx="410">
                  <c:v>60008.15852465816</c:v>
                </c:pt>
                <c:pt idx="411">
                  <c:v>61191.747703869572</c:v>
                </c:pt>
                <c:pt idx="412">
                  <c:v>64024.065481521786</c:v>
                </c:pt>
                <c:pt idx="413">
                  <c:v>65462.969543379411</c:v>
                </c:pt>
                <c:pt idx="414">
                  <c:v>65933.179686701318</c:v>
                </c:pt>
                <c:pt idx="415">
                  <c:v>66398.814484677874</c:v>
                </c:pt>
                <c:pt idx="416">
                  <c:v>67269.746989216437</c:v>
                </c:pt>
                <c:pt idx="417">
                  <c:v>67892.675552432687</c:v>
                </c:pt>
                <c:pt idx="418">
                  <c:v>67478.608600821157</c:v>
                </c:pt>
                <c:pt idx="419">
                  <c:v>67092.381374171411</c:v>
                </c:pt>
                <c:pt idx="420">
                  <c:v>67459.535718101586</c:v>
                </c:pt>
                <c:pt idx="421">
                  <c:v>68252.456682286778</c:v>
                </c:pt>
                <c:pt idx="422">
                  <c:v>68560.955499362739</c:v>
                </c:pt>
                <c:pt idx="423">
                  <c:v>68500.694697076018</c:v>
                </c:pt>
                <c:pt idx="424">
                  <c:v>68474.455041464375</c:v>
                </c:pt>
                <c:pt idx="425">
                  <c:v>68239.219617513809</c:v>
                </c:pt>
                <c:pt idx="426">
                  <c:v>68408.231472918327</c:v>
                </c:pt>
                <c:pt idx="427">
                  <c:v>67892.931851865549</c:v>
                </c:pt>
                <c:pt idx="428">
                  <c:v>67494.460520511391</c:v>
                </c:pt>
                <c:pt idx="429">
                  <c:v>67194.153073357418</c:v>
                </c:pt>
                <c:pt idx="430">
                  <c:v>67298.998763866548</c:v>
                </c:pt>
                <c:pt idx="431">
                  <c:v>67419.921437005629</c:v>
                </c:pt>
                <c:pt idx="432">
                  <c:v>67098.253033991772</c:v>
                </c:pt>
                <c:pt idx="433">
                  <c:v>66447.488750492543</c:v>
                </c:pt>
                <c:pt idx="434">
                  <c:v>66601.919370738891</c:v>
                </c:pt>
                <c:pt idx="435">
                  <c:v>66517.465704092872</c:v>
                </c:pt>
                <c:pt idx="436">
                  <c:v>66273.152274369597</c:v>
                </c:pt>
                <c:pt idx="437">
                  <c:v>66108.831499522843</c:v>
                </c:pt>
                <c:pt idx="438">
                  <c:v>66334.784078388417</c:v>
                </c:pt>
                <c:pt idx="439">
                  <c:v>66057.965673322848</c:v>
                </c:pt>
                <c:pt idx="440">
                  <c:v>65467.044103660526</c:v>
                </c:pt>
                <c:pt idx="441">
                  <c:v>65400.374013446359</c:v>
                </c:pt>
                <c:pt idx="442">
                  <c:v>65563.675397345782</c:v>
                </c:pt>
                <c:pt idx="443">
                  <c:v>65275.678933029441</c:v>
                </c:pt>
                <c:pt idx="444">
                  <c:v>65627.66515614705</c:v>
                </c:pt>
                <c:pt idx="445">
                  <c:v>64841.310663525859</c:v>
                </c:pt>
                <c:pt idx="446">
                  <c:v>64806.079102732248</c:v>
                </c:pt>
                <c:pt idx="447">
                  <c:v>64853.037163516172</c:v>
                </c:pt>
                <c:pt idx="448">
                  <c:v>65116.309142383776</c:v>
                </c:pt>
                <c:pt idx="449">
                  <c:v>65031.599777006675</c:v>
                </c:pt>
                <c:pt idx="450">
                  <c:v>65243.226218743417</c:v>
                </c:pt>
                <c:pt idx="451">
                  <c:v>65737.707117424012</c:v>
                </c:pt>
                <c:pt idx="452">
                  <c:v>66173.899117579771</c:v>
                </c:pt>
                <c:pt idx="453">
                  <c:v>67336.02061624582</c:v>
                </c:pt>
                <c:pt idx="454">
                  <c:v>67844.05995516009</c:v>
                </c:pt>
                <c:pt idx="455">
                  <c:v>67874.288871397919</c:v>
                </c:pt>
                <c:pt idx="456">
                  <c:v>67693.824436021881</c:v>
                </c:pt>
                <c:pt idx="457">
                  <c:v>67530.14120601429</c:v>
                </c:pt>
                <c:pt idx="458">
                  <c:v>67305.787094627391</c:v>
                </c:pt>
                <c:pt idx="459">
                  <c:v>67806.623418308081</c:v>
                </c:pt>
                <c:pt idx="460">
                  <c:v>67501.656727791677</c:v>
                </c:pt>
                <c:pt idx="461">
                  <c:v>67123.877771198473</c:v>
                </c:pt>
                <c:pt idx="462">
                  <c:v>66561.208408397681</c:v>
                </c:pt>
                <c:pt idx="463">
                  <c:v>66262.714880433108</c:v>
                </c:pt>
                <c:pt idx="464">
                  <c:v>64472.207843203934</c:v>
                </c:pt>
                <c:pt idx="465">
                  <c:v>63821.354655839008</c:v>
                </c:pt>
                <c:pt idx="466">
                  <c:v>63129.648940742787</c:v>
                </c:pt>
                <c:pt idx="467">
                  <c:v>61949.293939999989</c:v>
                </c:pt>
                <c:pt idx="468">
                  <c:v>60999.030153262196</c:v>
                </c:pt>
                <c:pt idx="469">
                  <c:v>60785.237981317485</c:v>
                </c:pt>
                <c:pt idx="470">
                  <c:v>60483.571145999595</c:v>
                </c:pt>
                <c:pt idx="471">
                  <c:v>60057.247474945834</c:v>
                </c:pt>
                <c:pt idx="472">
                  <c:v>60201.333409566134</c:v>
                </c:pt>
                <c:pt idx="473">
                  <c:v>59663.527494562688</c:v>
                </c:pt>
                <c:pt idx="474">
                  <c:v>59182.209173632444</c:v>
                </c:pt>
                <c:pt idx="475">
                  <c:v>58158.451524513592</c:v>
                </c:pt>
                <c:pt idx="476">
                  <c:v>56832.268553942667</c:v>
                </c:pt>
                <c:pt idx="477">
                  <c:v>55876.525565891105</c:v>
                </c:pt>
                <c:pt idx="478">
                  <c:v>54802.645358927861</c:v>
                </c:pt>
                <c:pt idx="479">
                  <c:v>54410.439147070276</c:v>
                </c:pt>
                <c:pt idx="480">
                  <c:v>53610.655164867574</c:v>
                </c:pt>
                <c:pt idx="481">
                  <c:v>53067.342616501861</c:v>
                </c:pt>
                <c:pt idx="482">
                  <c:v>53124.977350771056</c:v>
                </c:pt>
                <c:pt idx="483">
                  <c:v>53048.850011717099</c:v>
                </c:pt>
                <c:pt idx="484">
                  <c:v>52397.572328416347</c:v>
                </c:pt>
                <c:pt idx="485">
                  <c:v>52287.649506328802</c:v>
                </c:pt>
                <c:pt idx="486">
                  <c:v>52475.738048897503</c:v>
                </c:pt>
                <c:pt idx="487">
                  <c:v>52005.70891705028</c:v>
                </c:pt>
                <c:pt idx="488">
                  <c:v>51533.498036280602</c:v>
                </c:pt>
                <c:pt idx="489">
                  <c:v>51310.238804033579</c:v>
                </c:pt>
                <c:pt idx="490">
                  <c:v>51114.855338856243</c:v>
                </c:pt>
                <c:pt idx="491">
                  <c:v>51152.760423109074</c:v>
                </c:pt>
                <c:pt idx="492">
                  <c:v>51613.724564389304</c:v>
                </c:pt>
                <c:pt idx="493">
                  <c:v>51529.775887719574</c:v>
                </c:pt>
                <c:pt idx="494">
                  <c:v>51488.442998785831</c:v>
                </c:pt>
                <c:pt idx="495">
                  <c:v>51384.771079585582</c:v>
                </c:pt>
                <c:pt idx="496">
                  <c:v>51806.985149420208</c:v>
                </c:pt>
                <c:pt idx="497">
                  <c:v>51657.353535820825</c:v>
                </c:pt>
                <c:pt idx="498">
                  <c:v>51836.559300700588</c:v>
                </c:pt>
                <c:pt idx="499">
                  <c:v>51874.65821139967</c:v>
                </c:pt>
                <c:pt idx="500">
                  <c:v>52382.981081561527</c:v>
                </c:pt>
                <c:pt idx="501">
                  <c:v>52316.774933367626</c:v>
                </c:pt>
                <c:pt idx="502">
                  <c:v>52152.31499593809</c:v>
                </c:pt>
                <c:pt idx="503">
                  <c:v>51538.544331833458</c:v>
                </c:pt>
                <c:pt idx="504">
                  <c:v>52145.950760645101</c:v>
                </c:pt>
                <c:pt idx="505">
                  <c:v>52390.88831953417</c:v>
                </c:pt>
                <c:pt idx="506">
                  <c:v>52631.234314129681</c:v>
                </c:pt>
                <c:pt idx="507">
                  <c:v>53071.978032026454</c:v>
                </c:pt>
                <c:pt idx="508">
                  <c:v>54062.739531967884</c:v>
                </c:pt>
                <c:pt idx="509">
                  <c:v>54726.853011242121</c:v>
                </c:pt>
                <c:pt idx="510">
                  <c:v>55149.086904235846</c:v>
                </c:pt>
                <c:pt idx="511">
                  <c:v>55446.952698823683</c:v>
                </c:pt>
                <c:pt idx="512">
                  <c:v>57084.188270038612</c:v>
                </c:pt>
                <c:pt idx="513">
                  <c:v>57029.634535280231</c:v>
                </c:pt>
                <c:pt idx="514">
                  <c:v>57294.56505180605</c:v>
                </c:pt>
                <c:pt idx="515">
                  <c:v>57997.136861687024</c:v>
                </c:pt>
                <c:pt idx="516">
                  <c:v>58912.741556442743</c:v>
                </c:pt>
                <c:pt idx="517">
                  <c:v>59240.659660940437</c:v>
                </c:pt>
                <c:pt idx="518">
                  <c:v>59171.579354887326</c:v>
                </c:pt>
                <c:pt idx="519">
                  <c:v>59729.956302889048</c:v>
                </c:pt>
                <c:pt idx="520">
                  <c:v>59699.478896341716</c:v>
                </c:pt>
                <c:pt idx="521">
                  <c:v>59945.819294157947</c:v>
                </c:pt>
                <c:pt idx="522">
                  <c:v>60058.609466150927</c:v>
                </c:pt>
                <c:pt idx="523">
                  <c:v>60271.889639931593</c:v>
                </c:pt>
                <c:pt idx="524">
                  <c:v>60615.142059405538</c:v>
                </c:pt>
                <c:pt idx="525">
                  <c:v>60700.548038631838</c:v>
                </c:pt>
                <c:pt idx="526">
                  <c:v>61022.673575712259</c:v>
                </c:pt>
                <c:pt idx="527">
                  <c:v>61117.198208199443</c:v>
                </c:pt>
                <c:pt idx="528">
                  <c:v>61279.123784752308</c:v>
                </c:pt>
                <c:pt idx="529">
                  <c:v>60980.670303574305</c:v>
                </c:pt>
                <c:pt idx="530">
                  <c:v>60946.407074075651</c:v>
                </c:pt>
                <c:pt idx="531">
                  <c:v>61003.071274476759</c:v>
                </c:pt>
                <c:pt idx="532">
                  <c:v>60170.10872998472</c:v>
                </c:pt>
                <c:pt idx="533">
                  <c:v>59834.228122949258</c:v>
                </c:pt>
                <c:pt idx="534">
                  <c:v>59560.361566508625</c:v>
                </c:pt>
                <c:pt idx="535">
                  <c:v>58914.014844015983</c:v>
                </c:pt>
                <c:pt idx="536">
                  <c:v>58507.554579245152</c:v>
                </c:pt>
                <c:pt idx="537">
                  <c:v>58624.324801103372</c:v>
                </c:pt>
                <c:pt idx="538">
                  <c:v>58522.06413065557</c:v>
                </c:pt>
                <c:pt idx="539">
                  <c:v>58196.889631493439</c:v>
                </c:pt>
                <c:pt idx="540">
                  <c:v>58288.169072645454</c:v>
                </c:pt>
                <c:pt idx="541">
                  <c:v>57950.726040239024</c:v>
                </c:pt>
                <c:pt idx="542">
                  <c:v>57937.202240475512</c:v>
                </c:pt>
                <c:pt idx="543">
                  <c:v>57742.660358514106</c:v>
                </c:pt>
                <c:pt idx="544">
                  <c:v>58819.816592837989</c:v>
                </c:pt>
                <c:pt idx="545">
                  <c:v>58908.030452491941</c:v>
                </c:pt>
                <c:pt idx="546">
                  <c:v>59253.846066528669</c:v>
                </c:pt>
                <c:pt idx="547">
                  <c:v>59728.240298092293</c:v>
                </c:pt>
                <c:pt idx="548">
                  <c:v>61359.444022341289</c:v>
                </c:pt>
                <c:pt idx="549">
                  <c:v>62754.666451243254</c:v>
                </c:pt>
                <c:pt idx="550">
                  <c:v>63174.446877869006</c:v>
                </c:pt>
                <c:pt idx="551">
                  <c:v>63648.600828714225</c:v>
                </c:pt>
                <c:pt idx="552">
                  <c:v>64470.779975035184</c:v>
                </c:pt>
                <c:pt idx="553">
                  <c:v>65488.378027939601</c:v>
                </c:pt>
                <c:pt idx="554">
                  <c:v>65731.215533350318</c:v>
                </c:pt>
                <c:pt idx="555">
                  <c:v>65871.265753072308</c:v>
                </c:pt>
                <c:pt idx="556">
                  <c:v>65497.833875141769</c:v>
                </c:pt>
                <c:pt idx="557">
                  <c:v>64963.231502815528</c:v>
                </c:pt>
                <c:pt idx="558">
                  <c:v>64173.132235199359</c:v>
                </c:pt>
                <c:pt idx="559">
                  <c:v>63570.623728596955</c:v>
                </c:pt>
                <c:pt idx="560">
                  <c:v>63066.688384351728</c:v>
                </c:pt>
                <c:pt idx="561">
                  <c:v>62353.649545912202</c:v>
                </c:pt>
                <c:pt idx="562">
                  <c:v>61619.974598446679</c:v>
                </c:pt>
                <c:pt idx="563">
                  <c:v>60996.480774840682</c:v>
                </c:pt>
                <c:pt idx="564">
                  <c:v>59818.543999294052</c:v>
                </c:pt>
                <c:pt idx="565">
                  <c:v>59538.629577172891</c:v>
                </c:pt>
                <c:pt idx="566">
                  <c:v>59394.306565577193</c:v>
                </c:pt>
                <c:pt idx="567">
                  <c:v>59576.010248757993</c:v>
                </c:pt>
                <c:pt idx="568">
                  <c:v>60478.351648095602</c:v>
                </c:pt>
                <c:pt idx="569">
                  <c:v>60373.118905395997</c:v>
                </c:pt>
                <c:pt idx="570">
                  <c:v>60245.945529603428</c:v>
                </c:pt>
                <c:pt idx="571">
                  <c:v>59636.939231675547</c:v>
                </c:pt>
                <c:pt idx="572">
                  <c:v>59058.846049331012</c:v>
                </c:pt>
                <c:pt idx="573">
                  <c:v>58070.438699727318</c:v>
                </c:pt>
                <c:pt idx="574">
                  <c:v>57437.177865389029</c:v>
                </c:pt>
                <c:pt idx="575">
                  <c:v>56751.775114002601</c:v>
                </c:pt>
                <c:pt idx="576">
                  <c:v>58515.975417253001</c:v>
                </c:pt>
                <c:pt idx="577">
                  <c:v>58273.891992829929</c:v>
                </c:pt>
                <c:pt idx="578">
                  <c:v>57529.837919501872</c:v>
                </c:pt>
                <c:pt idx="579">
                  <c:v>56694.421908641714</c:v>
                </c:pt>
                <c:pt idx="580">
                  <c:v>55619.765995426162</c:v>
                </c:pt>
                <c:pt idx="581">
                  <c:v>55034.261754792424</c:v>
                </c:pt>
                <c:pt idx="582">
                  <c:v>54664.505170682671</c:v>
                </c:pt>
                <c:pt idx="583">
                  <c:v>54892.927635098909</c:v>
                </c:pt>
                <c:pt idx="584">
                  <c:v>54967.544209136293</c:v>
                </c:pt>
                <c:pt idx="585">
                  <c:v>54583.354562978173</c:v>
                </c:pt>
                <c:pt idx="586">
                  <c:v>53973.425386857802</c:v>
                </c:pt>
                <c:pt idx="587">
                  <c:v>53747.064130537154</c:v>
                </c:pt>
                <c:pt idx="588">
                  <c:v>53667.299141641459</c:v>
                </c:pt>
                <c:pt idx="589">
                  <c:v>53234.331708725855</c:v>
                </c:pt>
                <c:pt idx="590">
                  <c:v>53099.747474878153</c:v>
                </c:pt>
                <c:pt idx="591">
                  <c:v>52923.890622510051</c:v>
                </c:pt>
                <c:pt idx="592">
                  <c:v>51287.884087169463</c:v>
                </c:pt>
                <c:pt idx="593">
                  <c:v>51124.694834271992</c:v>
                </c:pt>
                <c:pt idx="594">
                  <c:v>51160.644834413346</c:v>
                </c:pt>
                <c:pt idx="595">
                  <c:v>51462.379949502087</c:v>
                </c:pt>
                <c:pt idx="596">
                  <c:v>52608.013985977756</c:v>
                </c:pt>
                <c:pt idx="597">
                  <c:v>52785.170957265931</c:v>
                </c:pt>
                <c:pt idx="598">
                  <c:v>52717.227979946278</c:v>
                </c:pt>
                <c:pt idx="599">
                  <c:v>52489.634484008406</c:v>
                </c:pt>
                <c:pt idx="600">
                  <c:v>51716.727101554883</c:v>
                </c:pt>
                <c:pt idx="601">
                  <c:v>51624.881398843347</c:v>
                </c:pt>
                <c:pt idx="602">
                  <c:v>51503.978148395763</c:v>
                </c:pt>
                <c:pt idx="603">
                  <c:v>51904.874512899791</c:v>
                </c:pt>
                <c:pt idx="604">
                  <c:v>53444.553309196148</c:v>
                </c:pt>
                <c:pt idx="605">
                  <c:v>53712.326947321591</c:v>
                </c:pt>
                <c:pt idx="606">
                  <c:v>53868.108946374639</c:v>
                </c:pt>
                <c:pt idx="607">
                  <c:v>53823.569311020707</c:v>
                </c:pt>
                <c:pt idx="608">
                  <c:v>55078.08194962889</c:v>
                </c:pt>
                <c:pt idx="609">
                  <c:v>55263.13154181248</c:v>
                </c:pt>
                <c:pt idx="610">
                  <c:v>55442.384161432419</c:v>
                </c:pt>
                <c:pt idx="611">
                  <c:v>56058.362204402823</c:v>
                </c:pt>
                <c:pt idx="612">
                  <c:v>56739.791914111389</c:v>
                </c:pt>
                <c:pt idx="613">
                  <c:v>57479.339122099329</c:v>
                </c:pt>
                <c:pt idx="614">
                  <c:v>57475.274373280852</c:v>
                </c:pt>
                <c:pt idx="615">
                  <c:v>58112.564515031656</c:v>
                </c:pt>
                <c:pt idx="616">
                  <c:v>58231.193508480224</c:v>
                </c:pt>
                <c:pt idx="617">
                  <c:v>58166.810290002693</c:v>
                </c:pt>
                <c:pt idx="618">
                  <c:v>58732.566459098416</c:v>
                </c:pt>
                <c:pt idx="619">
                  <c:v>59243.833368761683</c:v>
                </c:pt>
                <c:pt idx="620">
                  <c:v>58870.595717745186</c:v>
                </c:pt>
                <c:pt idx="621">
                  <c:v>58985.992935532166</c:v>
                </c:pt>
                <c:pt idx="622">
                  <c:v>59372.069586265025</c:v>
                </c:pt>
                <c:pt idx="623">
                  <c:v>59345.396824658543</c:v>
                </c:pt>
                <c:pt idx="624">
                  <c:v>59250.783889007427</c:v>
                </c:pt>
                <c:pt idx="625">
                  <c:v>58947.867593954201</c:v>
                </c:pt>
                <c:pt idx="626">
                  <c:v>58604.749130980672</c:v>
                </c:pt>
                <c:pt idx="627">
                  <c:v>58020.58825979651</c:v>
                </c:pt>
                <c:pt idx="628">
                  <c:v>57006.95043359814</c:v>
                </c:pt>
                <c:pt idx="629">
                  <c:v>56160.609659411057</c:v>
                </c:pt>
                <c:pt idx="630">
                  <c:v>56047.608040385865</c:v>
                </c:pt>
                <c:pt idx="631">
                  <c:v>55999.684852050006</c:v>
                </c:pt>
                <c:pt idx="632">
                  <c:v>55718.771863310176</c:v>
                </c:pt>
                <c:pt idx="633">
                  <c:v>55714.037532223301</c:v>
                </c:pt>
                <c:pt idx="634">
                  <c:v>55327.467505082117</c:v>
                </c:pt>
                <c:pt idx="635">
                  <c:v>55081.826924858062</c:v>
                </c:pt>
                <c:pt idx="636">
                  <c:v>54964.846257137317</c:v>
                </c:pt>
                <c:pt idx="637">
                  <c:v>54549.786145223254</c:v>
                </c:pt>
                <c:pt idx="638">
                  <c:v>54400.031187521636</c:v>
                </c:pt>
                <c:pt idx="639">
                  <c:v>54788.757333642097</c:v>
                </c:pt>
                <c:pt idx="640">
                  <c:v>55760.531851220883</c:v>
                </c:pt>
                <c:pt idx="641">
                  <c:v>55865.078792703585</c:v>
                </c:pt>
                <c:pt idx="642">
                  <c:v>56132.496014430282</c:v>
                </c:pt>
                <c:pt idx="643">
                  <c:v>57129.948531441718</c:v>
                </c:pt>
                <c:pt idx="644">
                  <c:v>59312.238886464191</c:v>
                </c:pt>
                <c:pt idx="645">
                  <c:v>60837.909316881676</c:v>
                </c:pt>
                <c:pt idx="646">
                  <c:v>61318.637147946654</c:v>
                </c:pt>
                <c:pt idx="647">
                  <c:v>61741.730244742452</c:v>
                </c:pt>
                <c:pt idx="648">
                  <c:v>63433.663318678853</c:v>
                </c:pt>
                <c:pt idx="649">
                  <c:v>63925.775049476681</c:v>
                </c:pt>
                <c:pt idx="650">
                  <c:v>63791.469541262224</c:v>
                </c:pt>
                <c:pt idx="651">
                  <c:v>63682.051308683127</c:v>
                </c:pt>
                <c:pt idx="652">
                  <c:v>63958.717736194201</c:v>
                </c:pt>
                <c:pt idx="653">
                  <c:v>63712.979441811221</c:v>
                </c:pt>
                <c:pt idx="654">
                  <c:v>63788.798420609986</c:v>
                </c:pt>
                <c:pt idx="655">
                  <c:v>63590.451493239932</c:v>
                </c:pt>
                <c:pt idx="656">
                  <c:v>63277.468237024252</c:v>
                </c:pt>
                <c:pt idx="657">
                  <c:v>63197.85842942592</c:v>
                </c:pt>
                <c:pt idx="658">
                  <c:v>62992.824489664454</c:v>
                </c:pt>
                <c:pt idx="659">
                  <c:v>62451.221338375704</c:v>
                </c:pt>
                <c:pt idx="660">
                  <c:v>62089.280885799482</c:v>
                </c:pt>
                <c:pt idx="661">
                  <c:v>61823.318163354539</c:v>
                </c:pt>
                <c:pt idx="662">
                  <c:v>61877.901933202622</c:v>
                </c:pt>
                <c:pt idx="663">
                  <c:v>62038.113907766026</c:v>
                </c:pt>
                <c:pt idx="664">
                  <c:v>62985.890789069075</c:v>
                </c:pt>
                <c:pt idx="665">
                  <c:v>62951.422520024113</c:v>
                </c:pt>
                <c:pt idx="666">
                  <c:v>62523.346401597963</c:v>
                </c:pt>
                <c:pt idx="667">
                  <c:v>61762.632865132087</c:v>
                </c:pt>
                <c:pt idx="668">
                  <c:v>61608.852404462748</c:v>
                </c:pt>
                <c:pt idx="669">
                  <c:v>60912.145646682315</c:v>
                </c:pt>
                <c:pt idx="670">
                  <c:v>60134.397008222382</c:v>
                </c:pt>
                <c:pt idx="671">
                  <c:v>58979.446887829043</c:v>
                </c:pt>
                <c:pt idx="672">
                  <c:v>57876.637683314104</c:v>
                </c:pt>
                <c:pt idx="673">
                  <c:v>57774.377413334201</c:v>
                </c:pt>
                <c:pt idx="674">
                  <c:v>57535.990907996609</c:v>
                </c:pt>
                <c:pt idx="675">
                  <c:v>57515.760873384366</c:v>
                </c:pt>
                <c:pt idx="676">
                  <c:v>57445.740669254723</c:v>
                </c:pt>
                <c:pt idx="677">
                  <c:v>56960.912647965321</c:v>
                </c:pt>
                <c:pt idx="678">
                  <c:v>56916.610490054656</c:v>
                </c:pt>
                <c:pt idx="679">
                  <c:v>57064.001085487776</c:v>
                </c:pt>
                <c:pt idx="680">
                  <c:v>56305.514150345196</c:v>
                </c:pt>
                <c:pt idx="681">
                  <c:v>56165.158974344929</c:v>
                </c:pt>
                <c:pt idx="682">
                  <c:v>56244.575756432794</c:v>
                </c:pt>
                <c:pt idx="683">
                  <c:v>56290.750502075003</c:v>
                </c:pt>
                <c:pt idx="684">
                  <c:v>55453.575636356691</c:v>
                </c:pt>
                <c:pt idx="685">
                  <c:v>55444.240730449412</c:v>
                </c:pt>
                <c:pt idx="686">
                  <c:v>55719.947636958612</c:v>
                </c:pt>
                <c:pt idx="687">
                  <c:v>55473.06560635646</c:v>
                </c:pt>
                <c:pt idx="688">
                  <c:v>55675.192149426002</c:v>
                </c:pt>
                <c:pt idx="689">
                  <c:v>55917.839632835356</c:v>
                </c:pt>
                <c:pt idx="690">
                  <c:v>56541.70609178859</c:v>
                </c:pt>
                <c:pt idx="691">
                  <c:v>57149.755671989624</c:v>
                </c:pt>
                <c:pt idx="692">
                  <c:v>59298.225714970977</c:v>
                </c:pt>
                <c:pt idx="693">
                  <c:v>60234.091080130449</c:v>
                </c:pt>
                <c:pt idx="694">
                  <c:v>61267.278145572476</c:v>
                </c:pt>
                <c:pt idx="695">
                  <c:v>62383.977978414281</c:v>
                </c:pt>
                <c:pt idx="696">
                  <c:v>65754.198584292928</c:v>
                </c:pt>
                <c:pt idx="697">
                  <c:v>68290.102063129918</c:v>
                </c:pt>
                <c:pt idx="698">
                  <c:v>69927.157023338412</c:v>
                </c:pt>
                <c:pt idx="699">
                  <c:v>71067.843279355424</c:v>
                </c:pt>
                <c:pt idx="700">
                  <c:v>72491.778853630589</c:v>
                </c:pt>
                <c:pt idx="701">
                  <c:v>73531.584851926833</c:v>
                </c:pt>
                <c:pt idx="702">
                  <c:v>74641.247663464368</c:v>
                </c:pt>
                <c:pt idx="703">
                  <c:v>74442.909546387324</c:v>
                </c:pt>
                <c:pt idx="704">
                  <c:v>74249.719844168343</c:v>
                </c:pt>
                <c:pt idx="705">
                  <c:v>74654.310124248936</c:v>
                </c:pt>
                <c:pt idx="706">
                  <c:v>74637.611415260355</c:v>
                </c:pt>
                <c:pt idx="707">
                  <c:v>74569.504646584406</c:v>
                </c:pt>
                <c:pt idx="708">
                  <c:v>75650.053444417106</c:v>
                </c:pt>
                <c:pt idx="709">
                  <c:v>75203.694366132957</c:v>
                </c:pt>
                <c:pt idx="710">
                  <c:v>75636.509621260382</c:v>
                </c:pt>
                <c:pt idx="711">
                  <c:v>76065.304979970068</c:v>
                </c:pt>
                <c:pt idx="712">
                  <c:v>76672.672162931281</c:v>
                </c:pt>
                <c:pt idx="713">
                  <c:v>76555.570553915386</c:v>
                </c:pt>
                <c:pt idx="714">
                  <c:v>76411.686455098476</c:v>
                </c:pt>
                <c:pt idx="715">
                  <c:v>76535.634462715418</c:v>
                </c:pt>
                <c:pt idx="716">
                  <c:v>76582.755914387657</c:v>
                </c:pt>
                <c:pt idx="717">
                  <c:v>76820.9197595929</c:v>
                </c:pt>
                <c:pt idx="718">
                  <c:v>76777.396111209513</c:v>
                </c:pt>
                <c:pt idx="719">
                  <c:v>76881.934242399308</c:v>
                </c:pt>
                <c:pt idx="720">
                  <c:v>76611.35432571765</c:v>
                </c:pt>
                <c:pt idx="721">
                  <c:v>76010.753648018872</c:v>
                </c:pt>
                <c:pt idx="722">
                  <c:v>75540.197900930652</c:v>
                </c:pt>
                <c:pt idx="723">
                  <c:v>75759.683124028423</c:v>
                </c:pt>
                <c:pt idx="724">
                  <c:v>75693.813368840056</c:v>
                </c:pt>
                <c:pt idx="725">
                  <c:v>75399.904396981423</c:v>
                </c:pt>
                <c:pt idx="726">
                  <c:v>75403.139376386011</c:v>
                </c:pt>
                <c:pt idx="727">
                  <c:v>75442.749652803221</c:v>
                </c:pt>
                <c:pt idx="728">
                  <c:v>75214.334797276388</c:v>
                </c:pt>
                <c:pt idx="729">
                  <c:v>74792.057453519388</c:v>
                </c:pt>
                <c:pt idx="730">
                  <c:v>74145.035141740387</c:v>
                </c:pt>
                <c:pt idx="731">
                  <c:v>74132.422005899309</c:v>
                </c:pt>
                <c:pt idx="732">
                  <c:v>73927.21506402074</c:v>
                </c:pt>
                <c:pt idx="733">
                  <c:v>73980.764825844351</c:v>
                </c:pt>
                <c:pt idx="734">
                  <c:v>74147.348244122099</c:v>
                </c:pt>
                <c:pt idx="735">
                  <c:v>73824.501063951087</c:v>
                </c:pt>
                <c:pt idx="736">
                  <c:v>73723.01489835199</c:v>
                </c:pt>
                <c:pt idx="737">
                  <c:v>73661.752325703812</c:v>
                </c:pt>
                <c:pt idx="738">
                  <c:v>74274.6794042533</c:v>
                </c:pt>
                <c:pt idx="739">
                  <c:v>75012.539040662508</c:v>
                </c:pt>
                <c:pt idx="740">
                  <c:v>74496.361594052112</c:v>
                </c:pt>
                <c:pt idx="741">
                  <c:v>75513.501311486252</c:v>
                </c:pt>
                <c:pt idx="742">
                  <c:v>75575.967290065368</c:v>
                </c:pt>
                <c:pt idx="743">
                  <c:v>75709.811459300647</c:v>
                </c:pt>
                <c:pt idx="744">
                  <c:v>75803.71036075041</c:v>
                </c:pt>
                <c:pt idx="745">
                  <c:v>75592.545658460775</c:v>
                </c:pt>
                <c:pt idx="746">
                  <c:v>75278.791501607018</c:v>
                </c:pt>
                <c:pt idx="747">
                  <c:v>75283.912884884368</c:v>
                </c:pt>
                <c:pt idx="748">
                  <c:v>75858.487957044708</c:v>
                </c:pt>
                <c:pt idx="749">
                  <c:v>75379.806917232068</c:v>
                </c:pt>
                <c:pt idx="750">
                  <c:v>75497.375672010996</c:v>
                </c:pt>
                <c:pt idx="751">
                  <c:v>75292.069614336127</c:v>
                </c:pt>
                <c:pt idx="752">
                  <c:v>75382.613796490084</c:v>
                </c:pt>
                <c:pt idx="753">
                  <c:v>74727.810994817439</c:v>
                </c:pt>
                <c:pt idx="754">
                  <c:v>74209.973408677281</c:v>
                </c:pt>
                <c:pt idx="755">
                  <c:v>73784.449872415396</c:v>
                </c:pt>
                <c:pt idx="756">
                  <c:v>73243.657468317397</c:v>
                </c:pt>
                <c:pt idx="757">
                  <c:v>73132.964346293418</c:v>
                </c:pt>
                <c:pt idx="758">
                  <c:v>72572.100092389126</c:v>
                </c:pt>
                <c:pt idx="759">
                  <c:v>72097.986989265948</c:v>
                </c:pt>
                <c:pt idx="760">
                  <c:v>71425.333532794364</c:v>
                </c:pt>
                <c:pt idx="761">
                  <c:v>70889.400806224308</c:v>
                </c:pt>
                <c:pt idx="762">
                  <c:v>69873.326133074239</c:v>
                </c:pt>
                <c:pt idx="763">
                  <c:v>69126.460575107543</c:v>
                </c:pt>
                <c:pt idx="764">
                  <c:v>68252.588636447981</c:v>
                </c:pt>
                <c:pt idx="765">
                  <c:v>67527.551780806403</c:v>
                </c:pt>
                <c:pt idx="766">
                  <c:v>67448.498423304933</c:v>
                </c:pt>
                <c:pt idx="767">
                  <c:v>66278.754619551633</c:v>
                </c:pt>
                <c:pt idx="768">
                  <c:v>65197.805353855001</c:v>
                </c:pt>
                <c:pt idx="769">
                  <c:v>64873.141451219213</c:v>
                </c:pt>
                <c:pt idx="770">
                  <c:v>64286.620222445192</c:v>
                </c:pt>
                <c:pt idx="771">
                  <c:v>63420.311119395054</c:v>
                </c:pt>
                <c:pt idx="772">
                  <c:v>62604.600530245443</c:v>
                </c:pt>
                <c:pt idx="773">
                  <c:v>61781.009934938142</c:v>
                </c:pt>
                <c:pt idx="774">
                  <c:v>61617.559176525516</c:v>
                </c:pt>
                <c:pt idx="775">
                  <c:v>61429.654048238466</c:v>
                </c:pt>
                <c:pt idx="776">
                  <c:v>60884.678356833909</c:v>
                </c:pt>
                <c:pt idx="777">
                  <c:v>60659.652861073228</c:v>
                </c:pt>
                <c:pt idx="778">
                  <c:v>60519.523749182074</c:v>
                </c:pt>
                <c:pt idx="779">
                  <c:v>60354.606877919789</c:v>
                </c:pt>
                <c:pt idx="780">
                  <c:v>59698.242051344103</c:v>
                </c:pt>
                <c:pt idx="781">
                  <c:v>59240.7337474952</c:v>
                </c:pt>
                <c:pt idx="782">
                  <c:v>59304.478620197748</c:v>
                </c:pt>
                <c:pt idx="783">
                  <c:v>59417.307237105742</c:v>
                </c:pt>
                <c:pt idx="784">
                  <c:v>58735.335894611075</c:v>
                </c:pt>
                <c:pt idx="785">
                  <c:v>58964.653404702985</c:v>
                </c:pt>
                <c:pt idx="786">
                  <c:v>59376.663152897774</c:v>
                </c:pt>
                <c:pt idx="787">
                  <c:v>59705.70577115722</c:v>
                </c:pt>
                <c:pt idx="788">
                  <c:v>60455.135524856254</c:v>
                </c:pt>
                <c:pt idx="789">
                  <c:v>60881.577734397746</c:v>
                </c:pt>
                <c:pt idx="790">
                  <c:v>61355.962554966602</c:v>
                </c:pt>
                <c:pt idx="791">
                  <c:v>62527.440985272289</c:v>
                </c:pt>
                <c:pt idx="792">
                  <c:v>65459.936399778351</c:v>
                </c:pt>
                <c:pt idx="793">
                  <c:v>67911.52317197877</c:v>
                </c:pt>
                <c:pt idx="794">
                  <c:v>69859.841979629055</c:v>
                </c:pt>
                <c:pt idx="795">
                  <c:v>71699.658825173101</c:v>
                </c:pt>
                <c:pt idx="796">
                  <c:v>74062.971867773944</c:v>
                </c:pt>
                <c:pt idx="797">
                  <c:v>75437.177542945181</c:v>
                </c:pt>
                <c:pt idx="798">
                  <c:v>75888.142802599526</c:v>
                </c:pt>
                <c:pt idx="799">
                  <c:v>76528.304499168516</c:v>
                </c:pt>
                <c:pt idx="800">
                  <c:v>76458.011776657499</c:v>
                </c:pt>
                <c:pt idx="801">
                  <c:v>76495.694401011977</c:v>
                </c:pt>
                <c:pt idx="802">
                  <c:v>76164.482848801548</c:v>
                </c:pt>
                <c:pt idx="803">
                  <c:v>76166.553467892008</c:v>
                </c:pt>
                <c:pt idx="804">
                  <c:v>76629.21078730053</c:v>
                </c:pt>
                <c:pt idx="805">
                  <c:v>76263.079638762734</c:v>
                </c:pt>
                <c:pt idx="806">
                  <c:v>76281.012189239715</c:v>
                </c:pt>
                <c:pt idx="807">
                  <c:v>76054.513171973857</c:v>
                </c:pt>
                <c:pt idx="808">
                  <c:v>76209.591348756236</c:v>
                </c:pt>
                <c:pt idx="809">
                  <c:v>75919.665630505755</c:v>
                </c:pt>
                <c:pt idx="810">
                  <c:v>75850.108367226741</c:v>
                </c:pt>
                <c:pt idx="811">
                  <c:v>75958.535441842745</c:v>
                </c:pt>
                <c:pt idx="812">
                  <c:v>75752.736808695263</c:v>
                </c:pt>
                <c:pt idx="813">
                  <c:v>75655.593116378295</c:v>
                </c:pt>
                <c:pt idx="814">
                  <c:v>75712.796146290231</c:v>
                </c:pt>
                <c:pt idx="815">
                  <c:v>75427.042101777697</c:v>
                </c:pt>
                <c:pt idx="816">
                  <c:v>75106.116366417613</c:v>
                </c:pt>
                <c:pt idx="817">
                  <c:v>74888.34414460769</c:v>
                </c:pt>
                <c:pt idx="818">
                  <c:v>75058.007761460671</c:v>
                </c:pt>
                <c:pt idx="819">
                  <c:v>74901.208173565479</c:v>
                </c:pt>
                <c:pt idx="820">
                  <c:v>74570.886060480887</c:v>
                </c:pt>
                <c:pt idx="821">
                  <c:v>74626.760938722087</c:v>
                </c:pt>
                <c:pt idx="822">
                  <c:v>74615.470548235564</c:v>
                </c:pt>
                <c:pt idx="823">
                  <c:v>73900.563727444984</c:v>
                </c:pt>
                <c:pt idx="824">
                  <c:v>73404.960317341873</c:v>
                </c:pt>
                <c:pt idx="825">
                  <c:v>73498.300766355605</c:v>
                </c:pt>
                <c:pt idx="826">
                  <c:v>74090.404917619948</c:v>
                </c:pt>
                <c:pt idx="827">
                  <c:v>74181.85275550888</c:v>
                </c:pt>
                <c:pt idx="828">
                  <c:v>73731.540458706353</c:v>
                </c:pt>
                <c:pt idx="829">
                  <c:v>73848.336310507962</c:v>
                </c:pt>
                <c:pt idx="830">
                  <c:v>73927.092721088324</c:v>
                </c:pt>
                <c:pt idx="831">
                  <c:v>73802.385226167724</c:v>
                </c:pt>
                <c:pt idx="832">
                  <c:v>73637.606916786404</c:v>
                </c:pt>
                <c:pt idx="833">
                  <c:v>73757.740868467372</c:v>
                </c:pt>
                <c:pt idx="834">
                  <c:v>74187.364394719611</c:v>
                </c:pt>
                <c:pt idx="835">
                  <c:v>75011.047498103449</c:v>
                </c:pt>
                <c:pt idx="836">
                  <c:v>74936.244105807418</c:v>
                </c:pt>
                <c:pt idx="837">
                  <c:v>75562.010985008848</c:v>
                </c:pt>
                <c:pt idx="838">
                  <c:v>76244.820106274754</c:v>
                </c:pt>
                <c:pt idx="839">
                  <c:v>76440.737395114556</c:v>
                </c:pt>
                <c:pt idx="840">
                  <c:v>76876.356525991127</c:v>
                </c:pt>
                <c:pt idx="841">
                  <c:v>76744.399962032403</c:v>
                </c:pt>
                <c:pt idx="842">
                  <c:v>76494.02324861598</c:v>
                </c:pt>
                <c:pt idx="843">
                  <c:v>76203.471999562069</c:v>
                </c:pt>
                <c:pt idx="844">
                  <c:v>77183.995138095386</c:v>
                </c:pt>
                <c:pt idx="845">
                  <c:v>76776.295825753579</c:v>
                </c:pt>
                <c:pt idx="846">
                  <c:v>76343.06308287807</c:v>
                </c:pt>
                <c:pt idx="847">
                  <c:v>76399.686836024848</c:v>
                </c:pt>
                <c:pt idx="848">
                  <c:v>74966.577544157859</c:v>
                </c:pt>
                <c:pt idx="849">
                  <c:v>74279.218507256228</c:v>
                </c:pt>
                <c:pt idx="850">
                  <c:v>73505.968324311441</c:v>
                </c:pt>
                <c:pt idx="851">
                  <c:v>73136.928577678002</c:v>
                </c:pt>
                <c:pt idx="852">
                  <c:v>72417.415175049086</c:v>
                </c:pt>
                <c:pt idx="853">
                  <c:v>72491.371177345281</c:v>
                </c:pt>
                <c:pt idx="854">
                  <c:v>72055.043618817479</c:v>
                </c:pt>
                <c:pt idx="855">
                  <c:v>71696.131103760126</c:v>
                </c:pt>
                <c:pt idx="856">
                  <c:v>71863.183670140541</c:v>
                </c:pt>
                <c:pt idx="857">
                  <c:v>71720.775295402069</c:v>
                </c:pt>
                <c:pt idx="858">
                  <c:v>70312.289170614167</c:v>
                </c:pt>
                <c:pt idx="859">
                  <c:v>68950.331805060108</c:v>
                </c:pt>
                <c:pt idx="860">
                  <c:v>67044.360471676555</c:v>
                </c:pt>
                <c:pt idx="861">
                  <c:v>66082.09766656709</c:v>
                </c:pt>
                <c:pt idx="862">
                  <c:v>65492.017680120567</c:v>
                </c:pt>
                <c:pt idx="863">
                  <c:v>64461.817904709264</c:v>
                </c:pt>
                <c:pt idx="864">
                  <c:v>63315.571753103584</c:v>
                </c:pt>
                <c:pt idx="865">
                  <c:v>62685.100778139131</c:v>
                </c:pt>
                <c:pt idx="866">
                  <c:v>62325.2117221956</c:v>
                </c:pt>
                <c:pt idx="867">
                  <c:v>61632.876071149643</c:v>
                </c:pt>
                <c:pt idx="868">
                  <c:v>61197.563097955128</c:v>
                </c:pt>
                <c:pt idx="869">
                  <c:v>61093.610851250261</c:v>
                </c:pt>
                <c:pt idx="870">
                  <c:v>61267.74649273925</c:v>
                </c:pt>
                <c:pt idx="871">
                  <c:v>60819.895471428208</c:v>
                </c:pt>
                <c:pt idx="872">
                  <c:v>60782.278724037293</c:v>
                </c:pt>
                <c:pt idx="873">
                  <c:v>60767.096586849417</c:v>
                </c:pt>
                <c:pt idx="874">
                  <c:v>60474.14152944259</c:v>
                </c:pt>
                <c:pt idx="875">
                  <c:v>60347.203428519984</c:v>
                </c:pt>
                <c:pt idx="876">
                  <c:v>59204.937326779684</c:v>
                </c:pt>
                <c:pt idx="877">
                  <c:v>58845.586900113158</c:v>
                </c:pt>
                <c:pt idx="878">
                  <c:v>58905.337105873325</c:v>
                </c:pt>
                <c:pt idx="879">
                  <c:v>59113.587203049632</c:v>
                </c:pt>
                <c:pt idx="880">
                  <c:v>59023.761260009524</c:v>
                </c:pt>
                <c:pt idx="881">
                  <c:v>59247.391125264556</c:v>
                </c:pt>
                <c:pt idx="882">
                  <c:v>59265.293840885708</c:v>
                </c:pt>
                <c:pt idx="883">
                  <c:v>59697.055665297281</c:v>
                </c:pt>
                <c:pt idx="884">
                  <c:v>60917.897766845301</c:v>
                </c:pt>
                <c:pt idx="885">
                  <c:v>61580.442813730602</c:v>
                </c:pt>
                <c:pt idx="886">
                  <c:v>62010.120002676544</c:v>
                </c:pt>
                <c:pt idx="887">
                  <c:v>62702.706546839305</c:v>
                </c:pt>
                <c:pt idx="888">
                  <c:v>66134.815456403463</c:v>
                </c:pt>
                <c:pt idx="889">
                  <c:v>69117.412203956905</c:v>
                </c:pt>
                <c:pt idx="890">
                  <c:v>70244.89843847882</c:v>
                </c:pt>
                <c:pt idx="891">
                  <c:v>72086.057452068562</c:v>
                </c:pt>
                <c:pt idx="892">
                  <c:v>73317.523365343834</c:v>
                </c:pt>
                <c:pt idx="893">
                  <c:v>74261.117560042418</c:v>
                </c:pt>
                <c:pt idx="894">
                  <c:v>74954.102970197608</c:v>
                </c:pt>
                <c:pt idx="895">
                  <c:v>75480.920647717678</c:v>
                </c:pt>
                <c:pt idx="896">
                  <c:v>74996.440232534078</c:v>
                </c:pt>
                <c:pt idx="897">
                  <c:v>75068.866047121977</c:v>
                </c:pt>
                <c:pt idx="898">
                  <c:v>74719.738764085167</c:v>
                </c:pt>
                <c:pt idx="899">
                  <c:v>75029.496652124901</c:v>
                </c:pt>
                <c:pt idx="900">
                  <c:v>74449.094772545082</c:v>
                </c:pt>
                <c:pt idx="901">
                  <c:v>74213.376985052368</c:v>
                </c:pt>
                <c:pt idx="902">
                  <c:v>73846.119120179515</c:v>
                </c:pt>
                <c:pt idx="903">
                  <c:v>73434.519250843441</c:v>
                </c:pt>
                <c:pt idx="904">
                  <c:v>73792.052354343643</c:v>
                </c:pt>
                <c:pt idx="905">
                  <c:v>73458.507476124374</c:v>
                </c:pt>
                <c:pt idx="906">
                  <c:v>73269.221734876468</c:v>
                </c:pt>
                <c:pt idx="907">
                  <c:v>73376.716119837438</c:v>
                </c:pt>
                <c:pt idx="908">
                  <c:v>73529.084330584825</c:v>
                </c:pt>
                <c:pt idx="909">
                  <c:v>72914.576204908881</c:v>
                </c:pt>
                <c:pt idx="910">
                  <c:v>73240.759682854157</c:v>
                </c:pt>
                <c:pt idx="911">
                  <c:v>72951.739622677851</c:v>
                </c:pt>
                <c:pt idx="912">
                  <c:v>72234.250985568739</c:v>
                </c:pt>
                <c:pt idx="913">
                  <c:v>72382.239679756487</c:v>
                </c:pt>
                <c:pt idx="914">
                  <c:v>72639.760739864738</c:v>
                </c:pt>
                <c:pt idx="915">
                  <c:v>72588.194094903127</c:v>
                </c:pt>
                <c:pt idx="916">
                  <c:v>72349.495024397795</c:v>
                </c:pt>
                <c:pt idx="917">
                  <c:v>72251.725000341787</c:v>
                </c:pt>
                <c:pt idx="918">
                  <c:v>72472.200980934693</c:v>
                </c:pt>
                <c:pt idx="919">
                  <c:v>72107.502906647715</c:v>
                </c:pt>
                <c:pt idx="920">
                  <c:v>72845.21577158499</c:v>
                </c:pt>
                <c:pt idx="921">
                  <c:v>73004.965806467371</c:v>
                </c:pt>
                <c:pt idx="922">
                  <c:v>73047.670097601265</c:v>
                </c:pt>
                <c:pt idx="923">
                  <c:v>73400.821682202513</c:v>
                </c:pt>
                <c:pt idx="924">
                  <c:v>73447.702252454808</c:v>
                </c:pt>
                <c:pt idx="925">
                  <c:v>73555.084506413899</c:v>
                </c:pt>
                <c:pt idx="926">
                  <c:v>73471.910334592918</c:v>
                </c:pt>
                <c:pt idx="927">
                  <c:v>73665.81467171511</c:v>
                </c:pt>
                <c:pt idx="928">
                  <c:v>73489.901153144325</c:v>
                </c:pt>
                <c:pt idx="929">
                  <c:v>73682.332168995359</c:v>
                </c:pt>
                <c:pt idx="930">
                  <c:v>73892.840704689865</c:v>
                </c:pt>
                <c:pt idx="931">
                  <c:v>74823.366231352076</c:v>
                </c:pt>
                <c:pt idx="932">
                  <c:v>75638.319936239088</c:v>
                </c:pt>
                <c:pt idx="933">
                  <c:v>76739.421345548442</c:v>
                </c:pt>
                <c:pt idx="934">
                  <c:v>77958.943905485008</c:v>
                </c:pt>
                <c:pt idx="935">
                  <c:v>78017.106856866638</c:v>
                </c:pt>
                <c:pt idx="936">
                  <c:v>77757.761865872322</c:v>
                </c:pt>
                <c:pt idx="937">
                  <c:v>76599.800427376569</c:v>
                </c:pt>
                <c:pt idx="938">
                  <c:v>75807.186622042937</c:v>
                </c:pt>
                <c:pt idx="939">
                  <c:v>76163.366945098911</c:v>
                </c:pt>
                <c:pt idx="940">
                  <c:v>76082.326466056824</c:v>
                </c:pt>
                <c:pt idx="941">
                  <c:v>75603.117809833508</c:v>
                </c:pt>
                <c:pt idx="942">
                  <c:v>74926.868952879944</c:v>
                </c:pt>
                <c:pt idx="943">
                  <c:v>73768.172655853836</c:v>
                </c:pt>
                <c:pt idx="944">
                  <c:v>70804.821192435382</c:v>
                </c:pt>
                <c:pt idx="945">
                  <c:v>69943.409210658516</c:v>
                </c:pt>
                <c:pt idx="946">
                  <c:v>69076.196251639398</c:v>
                </c:pt>
                <c:pt idx="947">
                  <c:v>68392.943011512354</c:v>
                </c:pt>
                <c:pt idx="948">
                  <c:v>67154.680758119226</c:v>
                </c:pt>
                <c:pt idx="949">
                  <c:v>66620.048951405042</c:v>
                </c:pt>
                <c:pt idx="950">
                  <c:v>66581.723776362938</c:v>
                </c:pt>
                <c:pt idx="951">
                  <c:v>66031.330355461832</c:v>
                </c:pt>
                <c:pt idx="952">
                  <c:v>65726.579717358094</c:v>
                </c:pt>
                <c:pt idx="953">
                  <c:v>64709.848076677212</c:v>
                </c:pt>
                <c:pt idx="954">
                  <c:v>63719.142842470559</c:v>
                </c:pt>
                <c:pt idx="955">
                  <c:v>62984.198011408473</c:v>
                </c:pt>
                <c:pt idx="956">
                  <c:v>62646.87752216839</c:v>
                </c:pt>
                <c:pt idx="957">
                  <c:v>61889.378341012038</c:v>
                </c:pt>
                <c:pt idx="958">
                  <c:v>61371.347929595409</c:v>
                </c:pt>
                <c:pt idx="959">
                  <c:v>60367.281485577907</c:v>
                </c:pt>
                <c:pt idx="960">
                  <c:v>59517.654071632009</c:v>
                </c:pt>
                <c:pt idx="961">
                  <c:v>59187.728421732558</c:v>
                </c:pt>
                <c:pt idx="962">
                  <c:v>58648.156643683426</c:v>
                </c:pt>
                <c:pt idx="963">
                  <c:v>58339.735717607022</c:v>
                </c:pt>
                <c:pt idx="964">
                  <c:v>58374.131702202576</c:v>
                </c:pt>
                <c:pt idx="965">
                  <c:v>57954.038710409193</c:v>
                </c:pt>
                <c:pt idx="966">
                  <c:v>57840.84206353427</c:v>
                </c:pt>
                <c:pt idx="967">
                  <c:v>57269.958904611151</c:v>
                </c:pt>
                <c:pt idx="968">
                  <c:v>56641.694908044541</c:v>
                </c:pt>
                <c:pt idx="969">
                  <c:v>56712.984194834862</c:v>
                </c:pt>
                <c:pt idx="970">
                  <c:v>56734.480508832741</c:v>
                </c:pt>
                <c:pt idx="971">
                  <c:v>56679.505481881453</c:v>
                </c:pt>
                <c:pt idx="972">
                  <c:v>56114.592698107226</c:v>
                </c:pt>
                <c:pt idx="973">
                  <c:v>56154.31790880148</c:v>
                </c:pt>
                <c:pt idx="974">
                  <c:v>56322.103731840674</c:v>
                </c:pt>
                <c:pt idx="975">
                  <c:v>56230.381773699031</c:v>
                </c:pt>
                <c:pt idx="976">
                  <c:v>56107.037471387084</c:v>
                </c:pt>
                <c:pt idx="977">
                  <c:v>56416.308190270633</c:v>
                </c:pt>
                <c:pt idx="978">
                  <c:v>56799.639633796542</c:v>
                </c:pt>
                <c:pt idx="979">
                  <c:v>57514.868430749688</c:v>
                </c:pt>
                <c:pt idx="980">
                  <c:v>58374.556999074164</c:v>
                </c:pt>
                <c:pt idx="981">
                  <c:v>58328.377848285367</c:v>
                </c:pt>
                <c:pt idx="982">
                  <c:v>58130.216537770189</c:v>
                </c:pt>
                <c:pt idx="983">
                  <c:v>58253.310948135011</c:v>
                </c:pt>
                <c:pt idx="984">
                  <c:v>60594.861165374532</c:v>
                </c:pt>
                <c:pt idx="985">
                  <c:v>62201.171006268421</c:v>
                </c:pt>
                <c:pt idx="986">
                  <c:v>63959.404338346911</c:v>
                </c:pt>
                <c:pt idx="987">
                  <c:v>65651.429319657982</c:v>
                </c:pt>
                <c:pt idx="988">
                  <c:v>69910.081273855962</c:v>
                </c:pt>
                <c:pt idx="989">
                  <c:v>71985.646943151878</c:v>
                </c:pt>
                <c:pt idx="990">
                  <c:v>73200.006671387178</c:v>
                </c:pt>
                <c:pt idx="991">
                  <c:v>73138.127578462518</c:v>
                </c:pt>
                <c:pt idx="992">
                  <c:v>73282.642213931162</c:v>
                </c:pt>
                <c:pt idx="993">
                  <c:v>73130.001084334624</c:v>
                </c:pt>
                <c:pt idx="994">
                  <c:v>72887.988342489509</c:v>
                </c:pt>
                <c:pt idx="995">
                  <c:v>73458.179893411725</c:v>
                </c:pt>
                <c:pt idx="996">
                  <c:v>73791.924805328978</c:v>
                </c:pt>
                <c:pt idx="997">
                  <c:v>73636.55969332224</c:v>
                </c:pt>
                <c:pt idx="998">
                  <c:v>74155.147355771478</c:v>
                </c:pt>
                <c:pt idx="999">
                  <c:v>73628.270208773669</c:v>
                </c:pt>
                <c:pt idx="1000">
                  <c:v>73377.080745827538</c:v>
                </c:pt>
                <c:pt idx="1001">
                  <c:v>72789.506887273048</c:v>
                </c:pt>
                <c:pt idx="1002">
                  <c:v>72668.861137662141</c:v>
                </c:pt>
                <c:pt idx="1003">
                  <c:v>73429.735261741414</c:v>
                </c:pt>
                <c:pt idx="1004">
                  <c:v>73014.704784449335</c:v>
                </c:pt>
                <c:pt idx="1005">
                  <c:v>73088.817169446134</c:v>
                </c:pt>
                <c:pt idx="1006">
                  <c:v>73107.90506971057</c:v>
                </c:pt>
                <c:pt idx="1007">
                  <c:v>72910.292800636584</c:v>
                </c:pt>
                <c:pt idx="1008">
                  <c:v>72594.394939307487</c:v>
                </c:pt>
                <c:pt idx="1009">
                  <c:v>71924.170720898561</c:v>
                </c:pt>
                <c:pt idx="1010">
                  <c:v>71720.827155990482</c:v>
                </c:pt>
                <c:pt idx="1011">
                  <c:v>71459.400132571871</c:v>
                </c:pt>
                <c:pt idx="1012">
                  <c:v>71493.224449291723</c:v>
                </c:pt>
                <c:pt idx="1013">
                  <c:v>71142.181127759875</c:v>
                </c:pt>
                <c:pt idx="1014">
                  <c:v>70860.150633445854</c:v>
                </c:pt>
                <c:pt idx="1015">
                  <c:v>70783.346703935866</c:v>
                </c:pt>
                <c:pt idx="1016">
                  <c:v>71164.042668449401</c:v>
                </c:pt>
                <c:pt idx="1017">
                  <c:v>71559.517098544282</c:v>
                </c:pt>
                <c:pt idx="1018">
                  <c:v>71922.58346651982</c:v>
                </c:pt>
                <c:pt idx="1019">
                  <c:v>71975.502291223675</c:v>
                </c:pt>
                <c:pt idx="1020">
                  <c:v>72009.972162140402</c:v>
                </c:pt>
                <c:pt idx="1021">
                  <c:v>72355.27717965054</c:v>
                </c:pt>
                <c:pt idx="1022">
                  <c:v>72279.473418630747</c:v>
                </c:pt>
                <c:pt idx="1023">
                  <c:v>72261.778345596817</c:v>
                </c:pt>
                <c:pt idx="1024">
                  <c:v>72409.254641152686</c:v>
                </c:pt>
                <c:pt idx="1025">
                  <c:v>72134.350272242838</c:v>
                </c:pt>
                <c:pt idx="1026">
                  <c:v>71742.927375526866</c:v>
                </c:pt>
                <c:pt idx="1027">
                  <c:v>72546.394060206061</c:v>
                </c:pt>
                <c:pt idx="1028">
                  <c:v>73040.230205625718</c:v>
                </c:pt>
                <c:pt idx="1029">
                  <c:v>73765.571216610027</c:v>
                </c:pt>
                <c:pt idx="1030">
                  <c:v>74407.298542292614</c:v>
                </c:pt>
                <c:pt idx="1031">
                  <c:v>74480.704301743608</c:v>
                </c:pt>
                <c:pt idx="1032">
                  <c:v>74188.147309393418</c:v>
                </c:pt>
                <c:pt idx="1033">
                  <c:v>74152.104400707787</c:v>
                </c:pt>
                <c:pt idx="1034">
                  <c:v>74241.758943502078</c:v>
                </c:pt>
                <c:pt idx="1035">
                  <c:v>74322.908750271003</c:v>
                </c:pt>
                <c:pt idx="1036">
                  <c:v>74160.80416458298</c:v>
                </c:pt>
                <c:pt idx="1037">
                  <c:v>73767.591977451171</c:v>
                </c:pt>
                <c:pt idx="1038">
                  <c:v>73686.900105684632</c:v>
                </c:pt>
                <c:pt idx="1039">
                  <c:v>73355.876372902392</c:v>
                </c:pt>
                <c:pt idx="1040">
                  <c:v>71944.91535671569</c:v>
                </c:pt>
                <c:pt idx="1041">
                  <c:v>71147.027990316419</c:v>
                </c:pt>
                <c:pt idx="1042">
                  <c:v>70244.471339501993</c:v>
                </c:pt>
                <c:pt idx="1043">
                  <c:v>68970.190806196391</c:v>
                </c:pt>
                <c:pt idx="1044">
                  <c:v>66972.074220139257</c:v>
                </c:pt>
                <c:pt idx="1045">
                  <c:v>66321.545411743951</c:v>
                </c:pt>
                <c:pt idx="1046">
                  <c:v>65668.734937694171</c:v>
                </c:pt>
                <c:pt idx="1047">
                  <c:v>65200.488288309207</c:v>
                </c:pt>
                <c:pt idx="1048">
                  <c:v>64742.202275868665</c:v>
                </c:pt>
                <c:pt idx="1049">
                  <c:v>64058.512125302201</c:v>
                </c:pt>
                <c:pt idx="1050">
                  <c:v>63168.793272800474</c:v>
                </c:pt>
                <c:pt idx="1051">
                  <c:v>62266.907605891982</c:v>
                </c:pt>
                <c:pt idx="1052">
                  <c:v>61450.007827420603</c:v>
                </c:pt>
                <c:pt idx="1053">
                  <c:v>60216.569209447865</c:v>
                </c:pt>
                <c:pt idx="1054">
                  <c:v>59125.618459084493</c:v>
                </c:pt>
                <c:pt idx="1055">
                  <c:v>58062.797772884209</c:v>
                </c:pt>
                <c:pt idx="1056">
                  <c:v>58546.158079452631</c:v>
                </c:pt>
                <c:pt idx="1057">
                  <c:v>57468.570341005405</c:v>
                </c:pt>
                <c:pt idx="1058">
                  <c:v>57022.744685915924</c:v>
                </c:pt>
                <c:pt idx="1059">
                  <c:v>56619.414277735261</c:v>
                </c:pt>
                <c:pt idx="1060">
                  <c:v>55764.317273704299</c:v>
                </c:pt>
                <c:pt idx="1061">
                  <c:v>55422.888384648642</c:v>
                </c:pt>
                <c:pt idx="1062">
                  <c:v>55207.492739377012</c:v>
                </c:pt>
                <c:pt idx="1063">
                  <c:v>54934.29516450283</c:v>
                </c:pt>
                <c:pt idx="1064">
                  <c:v>54541.912346317382</c:v>
                </c:pt>
                <c:pt idx="1065">
                  <c:v>53917.984215313176</c:v>
                </c:pt>
                <c:pt idx="1066">
                  <c:v>53674.138532055011</c:v>
                </c:pt>
                <c:pt idx="1067">
                  <c:v>53182.181381852584</c:v>
                </c:pt>
                <c:pt idx="1068">
                  <c:v>52459.187112550804</c:v>
                </c:pt>
                <c:pt idx="1069">
                  <c:v>51881.705644868263</c:v>
                </c:pt>
                <c:pt idx="1070">
                  <c:v>51974.409149744395</c:v>
                </c:pt>
                <c:pt idx="1071">
                  <c:v>52287.439861402003</c:v>
                </c:pt>
                <c:pt idx="1072">
                  <c:v>52217.240848371133</c:v>
                </c:pt>
                <c:pt idx="1073">
                  <c:v>52315.625590598276</c:v>
                </c:pt>
                <c:pt idx="1074">
                  <c:v>52277.061336241437</c:v>
                </c:pt>
                <c:pt idx="1075">
                  <c:v>52454.844038566989</c:v>
                </c:pt>
                <c:pt idx="1076">
                  <c:v>53963.751084435935</c:v>
                </c:pt>
                <c:pt idx="1077">
                  <c:v>54356.949455426293</c:v>
                </c:pt>
                <c:pt idx="1078">
                  <c:v>55532.896306157301</c:v>
                </c:pt>
                <c:pt idx="1079">
                  <c:v>56170.2264946945</c:v>
                </c:pt>
                <c:pt idx="1080">
                  <c:v>59324.589916088349</c:v>
                </c:pt>
                <c:pt idx="1081">
                  <c:v>60933.568274593279</c:v>
                </c:pt>
                <c:pt idx="1082">
                  <c:v>62191.422617291697</c:v>
                </c:pt>
                <c:pt idx="1083">
                  <c:v>63445.300113867757</c:v>
                </c:pt>
                <c:pt idx="1084">
                  <c:v>68791.771359967403</c:v>
                </c:pt>
                <c:pt idx="1085">
                  <c:v>69841.023394003263</c:v>
                </c:pt>
                <c:pt idx="1086">
                  <c:v>70500.631810042541</c:v>
                </c:pt>
                <c:pt idx="1087">
                  <c:v>71189.783941804548</c:v>
                </c:pt>
                <c:pt idx="1088">
                  <c:v>71500.977707370519</c:v>
                </c:pt>
                <c:pt idx="1089">
                  <c:v>71655.964377245909</c:v>
                </c:pt>
                <c:pt idx="1090">
                  <c:v>72133.820453259003</c:v>
                </c:pt>
                <c:pt idx="1091">
                  <c:v>72204.344445961353</c:v>
                </c:pt>
                <c:pt idx="1092">
                  <c:v>71849.846688635502</c:v>
                </c:pt>
                <c:pt idx="1093">
                  <c:v>72025.072003182169</c:v>
                </c:pt>
                <c:pt idx="1094">
                  <c:v>72410.107037001071</c:v>
                </c:pt>
                <c:pt idx="1095">
                  <c:v>72595.635188282162</c:v>
                </c:pt>
                <c:pt idx="1096">
                  <c:v>72023.991140417478</c:v>
                </c:pt>
                <c:pt idx="1097">
                  <c:v>71914.944542015961</c:v>
                </c:pt>
                <c:pt idx="1098">
                  <c:v>71996.894083109248</c:v>
                </c:pt>
                <c:pt idx="1099">
                  <c:v>72579.049010763352</c:v>
                </c:pt>
                <c:pt idx="1100">
                  <c:v>72980.238517743608</c:v>
                </c:pt>
                <c:pt idx="1101">
                  <c:v>73034.299877263256</c:v>
                </c:pt>
                <c:pt idx="1102">
                  <c:v>73371.399708710407</c:v>
                </c:pt>
                <c:pt idx="1103">
                  <c:v>73386.406240739918</c:v>
                </c:pt>
                <c:pt idx="1104">
                  <c:v>73527.702916688402</c:v>
                </c:pt>
                <c:pt idx="1105">
                  <c:v>73388.487472228648</c:v>
                </c:pt>
                <c:pt idx="1106">
                  <c:v>73087.717484691893</c:v>
                </c:pt>
                <c:pt idx="1107">
                  <c:v>72889.906583557356</c:v>
                </c:pt>
                <c:pt idx="1108">
                  <c:v>72704.248880922416</c:v>
                </c:pt>
                <c:pt idx="1109">
                  <c:v>72207.436258104368</c:v>
                </c:pt>
                <c:pt idx="1110">
                  <c:v>71620.949469566738</c:v>
                </c:pt>
                <c:pt idx="1111">
                  <c:v>71261.575415296335</c:v>
                </c:pt>
                <c:pt idx="1112">
                  <c:v>71106.073543513878</c:v>
                </c:pt>
                <c:pt idx="1113">
                  <c:v>71020.622111185192</c:v>
                </c:pt>
                <c:pt idx="1114">
                  <c:v>71059.268861921868</c:v>
                </c:pt>
                <c:pt idx="1115">
                  <c:v>70984.041974859778</c:v>
                </c:pt>
                <c:pt idx="1116">
                  <c:v>70209.290437893214</c:v>
                </c:pt>
                <c:pt idx="1117">
                  <c:v>69762.874292938577</c:v>
                </c:pt>
                <c:pt idx="1118">
                  <c:v>69415.689679509</c:v>
                </c:pt>
                <c:pt idx="1119">
                  <c:v>69077.46012821795</c:v>
                </c:pt>
                <c:pt idx="1120">
                  <c:v>68425.98541472826</c:v>
                </c:pt>
                <c:pt idx="1121">
                  <c:v>68159.546936460727</c:v>
                </c:pt>
                <c:pt idx="1122">
                  <c:v>68485.800696516235</c:v>
                </c:pt>
                <c:pt idx="1123">
                  <c:v>68906.099128323855</c:v>
                </c:pt>
                <c:pt idx="1124">
                  <c:v>69467.10054247154</c:v>
                </c:pt>
                <c:pt idx="1125">
                  <c:v>70689.068759652902</c:v>
                </c:pt>
                <c:pt idx="1126">
                  <c:v>71511.129367486399</c:v>
                </c:pt>
                <c:pt idx="1127">
                  <c:v>71582.407240942368</c:v>
                </c:pt>
                <c:pt idx="1128">
                  <c:v>72569.373907405723</c:v>
                </c:pt>
                <c:pt idx="1129">
                  <c:v>72387.605148197079</c:v>
                </c:pt>
                <c:pt idx="1130">
                  <c:v>71947.906851658918</c:v>
                </c:pt>
                <c:pt idx="1131">
                  <c:v>72143.881607637406</c:v>
                </c:pt>
                <c:pt idx="1132">
                  <c:v>72858.457441738443</c:v>
                </c:pt>
                <c:pt idx="1133">
                  <c:v>72054.608710717424</c:v>
                </c:pt>
                <c:pt idx="1134">
                  <c:v>72104.38005824521</c:v>
                </c:pt>
                <c:pt idx="1135">
                  <c:v>71535.718094328971</c:v>
                </c:pt>
                <c:pt idx="1136">
                  <c:v>70002.650021295965</c:v>
                </c:pt>
                <c:pt idx="1137">
                  <c:v>69646.33233776236</c:v>
                </c:pt>
                <c:pt idx="1138">
                  <c:v>69055.271805751283</c:v>
                </c:pt>
                <c:pt idx="1139">
                  <c:v>68605.247845810518</c:v>
                </c:pt>
                <c:pt idx="1140">
                  <c:v>65639.701217796115</c:v>
                </c:pt>
                <c:pt idx="1141">
                  <c:v>65070.884473050668</c:v>
                </c:pt>
                <c:pt idx="1142">
                  <c:v>64393.684705154272</c:v>
                </c:pt>
                <c:pt idx="1143">
                  <c:v>63947.608757649883</c:v>
                </c:pt>
                <c:pt idx="1144">
                  <c:v>63177.153039459212</c:v>
                </c:pt>
                <c:pt idx="1145">
                  <c:v>62669.940466449792</c:v>
                </c:pt>
                <c:pt idx="1146">
                  <c:v>61566.836918055007</c:v>
                </c:pt>
                <c:pt idx="1147">
                  <c:v>60793.498832413861</c:v>
                </c:pt>
                <c:pt idx="1148">
                  <c:v>58211.641265727594</c:v>
                </c:pt>
                <c:pt idx="1149">
                  <c:v>57030.834337000495</c:v>
                </c:pt>
                <c:pt idx="1150">
                  <c:v>56724.487834459091</c:v>
                </c:pt>
                <c:pt idx="1151">
                  <c:v>56085.751403017697</c:v>
                </c:pt>
                <c:pt idx="1152">
                  <c:v>51465.776918157542</c:v>
                </c:pt>
                <c:pt idx="1153">
                  <c:v>50317.690416483376</c:v>
                </c:pt>
                <c:pt idx="1154">
                  <c:v>49895.720431811802</c:v>
                </c:pt>
                <c:pt idx="1155">
                  <c:v>49904.65246704813</c:v>
                </c:pt>
                <c:pt idx="1156">
                  <c:v>49555.733026832204</c:v>
                </c:pt>
                <c:pt idx="1157">
                  <c:v>48890.515858125269</c:v>
                </c:pt>
                <c:pt idx="1158">
                  <c:v>48690.163988394561</c:v>
                </c:pt>
                <c:pt idx="1159">
                  <c:v>48386.12438098299</c:v>
                </c:pt>
                <c:pt idx="1160">
                  <c:v>47938.00564690496</c:v>
                </c:pt>
                <c:pt idx="1161">
                  <c:v>47616.290789618834</c:v>
                </c:pt>
                <c:pt idx="1162">
                  <c:v>47646.806841315163</c:v>
                </c:pt>
                <c:pt idx="1163">
                  <c:v>47703.019514199739</c:v>
                </c:pt>
                <c:pt idx="1164">
                  <c:v>47641.188076950893</c:v>
                </c:pt>
                <c:pt idx="1165">
                  <c:v>47480.162752155884</c:v>
                </c:pt>
                <c:pt idx="1166">
                  <c:v>47411.675739243161</c:v>
                </c:pt>
                <c:pt idx="1167">
                  <c:v>47213.023455126779</c:v>
                </c:pt>
                <c:pt idx="1168">
                  <c:v>47478.403897297692</c:v>
                </c:pt>
                <c:pt idx="1169">
                  <c:v>47131.734285541184</c:v>
                </c:pt>
                <c:pt idx="1170">
                  <c:v>46715.203255163135</c:v>
                </c:pt>
                <c:pt idx="1171">
                  <c:v>46821.551701331584</c:v>
                </c:pt>
                <c:pt idx="1172">
                  <c:v>46894.755825213084</c:v>
                </c:pt>
                <c:pt idx="1173">
                  <c:v>46480.07215309114</c:v>
                </c:pt>
                <c:pt idx="1174">
                  <c:v>46088.186916226579</c:v>
                </c:pt>
                <c:pt idx="1175">
                  <c:v>45724.450965982491</c:v>
                </c:pt>
                <c:pt idx="1176">
                  <c:v>45907.998202974741</c:v>
                </c:pt>
                <c:pt idx="1177">
                  <c:v>46284.710313178475</c:v>
                </c:pt>
                <c:pt idx="1178">
                  <c:v>46923.256922852182</c:v>
                </c:pt>
                <c:pt idx="1179">
                  <c:v>47026.596253491392</c:v>
                </c:pt>
                <c:pt idx="1180">
                  <c:v>49030.454147079261</c:v>
                </c:pt>
                <c:pt idx="1181">
                  <c:v>49804.417363055836</c:v>
                </c:pt>
                <c:pt idx="1182">
                  <c:v>50250.8303042677</c:v>
                </c:pt>
                <c:pt idx="1183">
                  <c:v>50846.952349610656</c:v>
                </c:pt>
                <c:pt idx="1184">
                  <c:v>51203.117054419963</c:v>
                </c:pt>
                <c:pt idx="1185">
                  <c:v>51189.115296260861</c:v>
                </c:pt>
                <c:pt idx="1186">
                  <c:v>51327.687188863172</c:v>
                </c:pt>
                <c:pt idx="1187">
                  <c:v>52068.074978897399</c:v>
                </c:pt>
                <c:pt idx="1188">
                  <c:v>52359.867878563229</c:v>
                </c:pt>
                <c:pt idx="1189">
                  <c:v>53110.285186014575</c:v>
                </c:pt>
                <c:pt idx="1190">
                  <c:v>53588.258198643882</c:v>
                </c:pt>
                <c:pt idx="1191">
                  <c:v>54111.200348411105</c:v>
                </c:pt>
                <c:pt idx="1192">
                  <c:v>54437.532199699948</c:v>
                </c:pt>
                <c:pt idx="1193">
                  <c:v>54943.371368170119</c:v>
                </c:pt>
                <c:pt idx="1194">
                  <c:v>55106.781078626678</c:v>
                </c:pt>
                <c:pt idx="1195">
                  <c:v>55073.117349520224</c:v>
                </c:pt>
                <c:pt idx="1196">
                  <c:v>55972.728759429723</c:v>
                </c:pt>
                <c:pt idx="1197">
                  <c:v>55991.490678852948</c:v>
                </c:pt>
                <c:pt idx="1198">
                  <c:v>56066.812076330898</c:v>
                </c:pt>
                <c:pt idx="1199">
                  <c:v>56292.53598804614</c:v>
                </c:pt>
                <c:pt idx="1200">
                  <c:v>56883.537050579595</c:v>
                </c:pt>
                <c:pt idx="1201">
                  <c:v>56696.669734761694</c:v>
                </c:pt>
                <c:pt idx="1202">
                  <c:v>56784.384210989607</c:v>
                </c:pt>
                <c:pt idx="1203">
                  <c:v>56714.774085952515</c:v>
                </c:pt>
                <c:pt idx="1204">
                  <c:v>56555.399890160355</c:v>
                </c:pt>
                <c:pt idx="1205">
                  <c:v>56256.228169868329</c:v>
                </c:pt>
                <c:pt idx="1206">
                  <c:v>56425.549787165575</c:v>
                </c:pt>
                <c:pt idx="1207">
                  <c:v>56359.576711268441</c:v>
                </c:pt>
                <c:pt idx="1208">
                  <c:v>55916.488654496643</c:v>
                </c:pt>
                <c:pt idx="1209">
                  <c:v>55484.670364116224</c:v>
                </c:pt>
                <c:pt idx="1210">
                  <c:v>55174.579086579586</c:v>
                </c:pt>
                <c:pt idx="1211">
                  <c:v>55114.601415072706</c:v>
                </c:pt>
                <c:pt idx="1212">
                  <c:v>54646.911816486398</c:v>
                </c:pt>
                <c:pt idx="1213">
                  <c:v>54135.242837087593</c:v>
                </c:pt>
                <c:pt idx="1214">
                  <c:v>53862.963935493332</c:v>
                </c:pt>
                <c:pt idx="1215">
                  <c:v>53768.894634967452</c:v>
                </c:pt>
                <c:pt idx="1216">
                  <c:v>53752.919771642963</c:v>
                </c:pt>
                <c:pt idx="1217">
                  <c:v>53640.686249980718</c:v>
                </c:pt>
                <c:pt idx="1218">
                  <c:v>53289.689382720986</c:v>
                </c:pt>
                <c:pt idx="1219">
                  <c:v>53979.854497944805</c:v>
                </c:pt>
                <c:pt idx="1220">
                  <c:v>54866.917247339232</c:v>
                </c:pt>
                <c:pt idx="1221">
                  <c:v>56288.770388721976</c:v>
                </c:pt>
                <c:pt idx="1222">
                  <c:v>56716.819475567325</c:v>
                </c:pt>
                <c:pt idx="1223">
                  <c:v>56958.123189059319</c:v>
                </c:pt>
                <c:pt idx="1224">
                  <c:v>57290.224981331085</c:v>
                </c:pt>
                <c:pt idx="1225">
                  <c:v>57147.913720049677</c:v>
                </c:pt>
                <c:pt idx="1226">
                  <c:v>56834.116713134543</c:v>
                </c:pt>
                <c:pt idx="1227">
                  <c:v>56079.57759019416</c:v>
                </c:pt>
                <c:pt idx="1228">
                  <c:v>56336.375405340092</c:v>
                </c:pt>
                <c:pt idx="1229">
                  <c:v>55765.153450604106</c:v>
                </c:pt>
                <c:pt idx="1230">
                  <c:v>55215.502497122608</c:v>
                </c:pt>
                <c:pt idx="1231">
                  <c:v>54490.784213666739</c:v>
                </c:pt>
                <c:pt idx="1232">
                  <c:v>53220.396227998288</c:v>
                </c:pt>
                <c:pt idx="1233">
                  <c:v>52373.099537020142</c:v>
                </c:pt>
                <c:pt idx="1234">
                  <c:v>51918.599147297005</c:v>
                </c:pt>
                <c:pt idx="1235">
                  <c:v>52165.105338808869</c:v>
                </c:pt>
                <c:pt idx="1236">
                  <c:v>51503.534830470489</c:v>
                </c:pt>
                <c:pt idx="1237">
                  <c:v>50827.186056784813</c:v>
                </c:pt>
                <c:pt idx="1238">
                  <c:v>50702.141367922784</c:v>
                </c:pt>
                <c:pt idx="1239">
                  <c:v>50109.369236261271</c:v>
                </c:pt>
                <c:pt idx="1240">
                  <c:v>50365.177495315525</c:v>
                </c:pt>
                <c:pt idx="1241">
                  <c:v>50416.09738467697</c:v>
                </c:pt>
                <c:pt idx="1242">
                  <c:v>50283.817242684141</c:v>
                </c:pt>
                <c:pt idx="1243">
                  <c:v>50245.133849137805</c:v>
                </c:pt>
                <c:pt idx="1244">
                  <c:v>49583.707509230364</c:v>
                </c:pt>
                <c:pt idx="1245">
                  <c:v>48662.358102967191</c:v>
                </c:pt>
                <c:pt idx="1246">
                  <c:v>48170.995447308735</c:v>
                </c:pt>
                <c:pt idx="1247">
                  <c:v>47643.529412317075</c:v>
                </c:pt>
                <c:pt idx="1248">
                  <c:v>47704.791984965137</c:v>
                </c:pt>
                <c:pt idx="1249">
                  <c:v>46495.230262207195</c:v>
                </c:pt>
                <c:pt idx="1250">
                  <c:v>45710.392341386716</c:v>
                </c:pt>
                <c:pt idx="1251">
                  <c:v>45495.539730538476</c:v>
                </c:pt>
                <c:pt idx="1252">
                  <c:v>44241.736320517164</c:v>
                </c:pt>
                <c:pt idx="1253">
                  <c:v>43582.079648100334</c:v>
                </c:pt>
                <c:pt idx="1254">
                  <c:v>43590.843486833619</c:v>
                </c:pt>
                <c:pt idx="1255">
                  <c:v>43702.224812881577</c:v>
                </c:pt>
                <c:pt idx="1256">
                  <c:v>43403.445350862276</c:v>
                </c:pt>
                <c:pt idx="1257">
                  <c:v>42769.039578901138</c:v>
                </c:pt>
                <c:pt idx="1258">
                  <c:v>43435.882847369539</c:v>
                </c:pt>
                <c:pt idx="1259">
                  <c:v>43400.570792535204</c:v>
                </c:pt>
                <c:pt idx="1260">
                  <c:v>44073.34338819643</c:v>
                </c:pt>
                <c:pt idx="1261">
                  <c:v>44650.687895869414</c:v>
                </c:pt>
                <c:pt idx="1262">
                  <c:v>44318.574089561669</c:v>
                </c:pt>
                <c:pt idx="1263">
                  <c:v>44374.228910711798</c:v>
                </c:pt>
                <c:pt idx="1264">
                  <c:v>44562.679476229583</c:v>
                </c:pt>
                <c:pt idx="1265">
                  <c:v>44566.536982928497</c:v>
                </c:pt>
                <c:pt idx="1266">
                  <c:v>45000.68599627661</c:v>
                </c:pt>
                <c:pt idx="1267">
                  <c:v>44875.23843674353</c:v>
                </c:pt>
                <c:pt idx="1268">
                  <c:v>44694.384746603806</c:v>
                </c:pt>
                <c:pt idx="1269">
                  <c:v>44714.133619077591</c:v>
                </c:pt>
                <c:pt idx="1270">
                  <c:v>44722.332798122916</c:v>
                </c:pt>
                <c:pt idx="1271">
                  <c:v>44333.817698566767</c:v>
                </c:pt>
                <c:pt idx="1272">
                  <c:v>43558.44463547544</c:v>
                </c:pt>
                <c:pt idx="1273">
                  <c:v>43786.821446554975</c:v>
                </c:pt>
                <c:pt idx="1274">
                  <c:v>43838.769136689058</c:v>
                </c:pt>
                <c:pt idx="1275">
                  <c:v>44004.98752850906</c:v>
                </c:pt>
                <c:pt idx="1276">
                  <c:v>43915.499380112124</c:v>
                </c:pt>
                <c:pt idx="1277">
                  <c:v>44506.835233779842</c:v>
                </c:pt>
                <c:pt idx="1278">
                  <c:v>44845.150485193772</c:v>
                </c:pt>
                <c:pt idx="1279">
                  <c:v>45107.191225613671</c:v>
                </c:pt>
                <c:pt idx="1280">
                  <c:v>46186.798923966337</c:v>
                </c:pt>
                <c:pt idx="1281">
                  <c:v>46470.781699116764</c:v>
                </c:pt>
                <c:pt idx="1282">
                  <c:v>47367.29008378282</c:v>
                </c:pt>
                <c:pt idx="1283">
                  <c:v>48253.895298642892</c:v>
                </c:pt>
                <c:pt idx="1284">
                  <c:v>49690.127639146463</c:v>
                </c:pt>
                <c:pt idx="1285">
                  <c:v>50313.198969155936</c:v>
                </c:pt>
                <c:pt idx="1286">
                  <c:v>51124.007631417546</c:v>
                </c:pt>
                <c:pt idx="1287">
                  <c:v>51385.294691317635</c:v>
                </c:pt>
                <c:pt idx="1288">
                  <c:v>52656.429149084484</c:v>
                </c:pt>
                <c:pt idx="1289">
                  <c:v>52970.928576632912</c:v>
                </c:pt>
                <c:pt idx="1290">
                  <c:v>53489.467382002724</c:v>
                </c:pt>
                <c:pt idx="1291">
                  <c:v>53954.387344842493</c:v>
                </c:pt>
                <c:pt idx="1292">
                  <c:v>55299.892489378282</c:v>
                </c:pt>
                <c:pt idx="1293">
                  <c:v>56049.940365225193</c:v>
                </c:pt>
                <c:pt idx="1294">
                  <c:v>56304.094892235509</c:v>
                </c:pt>
                <c:pt idx="1295">
                  <c:v>56683.341763783588</c:v>
                </c:pt>
                <c:pt idx="1296">
                  <c:v>56968.731983241603</c:v>
                </c:pt>
                <c:pt idx="1297">
                  <c:v>56756.203287407596</c:v>
                </c:pt>
                <c:pt idx="1298">
                  <c:v>56527.200545056716</c:v>
                </c:pt>
                <c:pt idx="1299">
                  <c:v>56596.431627260565</c:v>
                </c:pt>
                <c:pt idx="1300">
                  <c:v>56628.408986192204</c:v>
                </c:pt>
                <c:pt idx="1301">
                  <c:v>56433.160078217035</c:v>
                </c:pt>
                <c:pt idx="1302">
                  <c:v>56104.498505130032</c:v>
                </c:pt>
                <c:pt idx="1303">
                  <c:v>55819.383807562372</c:v>
                </c:pt>
                <c:pt idx="1304">
                  <c:v>55736.386041835533</c:v>
                </c:pt>
                <c:pt idx="1305">
                  <c:v>54918.323104453484</c:v>
                </c:pt>
                <c:pt idx="1306">
                  <c:v>54534.723747926575</c:v>
                </c:pt>
                <c:pt idx="1307">
                  <c:v>54519.078269420213</c:v>
                </c:pt>
                <c:pt idx="1308">
                  <c:v>54373.867020102371</c:v>
                </c:pt>
                <c:pt idx="1309">
                  <c:v>54030.591373492367</c:v>
                </c:pt>
                <c:pt idx="1310">
                  <c:v>53990.494728854334</c:v>
                </c:pt>
                <c:pt idx="1311">
                  <c:v>53530.846925442798</c:v>
                </c:pt>
                <c:pt idx="1312">
                  <c:v>52654.280238526917</c:v>
                </c:pt>
                <c:pt idx="1313">
                  <c:v>52892.288702200916</c:v>
                </c:pt>
                <c:pt idx="1314">
                  <c:v>53301.111927602651</c:v>
                </c:pt>
                <c:pt idx="1315">
                  <c:v>53769.749233389011</c:v>
                </c:pt>
                <c:pt idx="1316">
                  <c:v>53926.702801177853</c:v>
                </c:pt>
                <c:pt idx="1317">
                  <c:v>54958.707084783753</c:v>
                </c:pt>
                <c:pt idx="1318">
                  <c:v>55846.581782772315</c:v>
                </c:pt>
                <c:pt idx="1319">
                  <c:v>55886.177041644776</c:v>
                </c:pt>
                <c:pt idx="1320">
                  <c:v>56584.229171213818</c:v>
                </c:pt>
                <c:pt idx="1321">
                  <c:v>56042.3066468037</c:v>
                </c:pt>
                <c:pt idx="1322">
                  <c:v>55930.896086601701</c:v>
                </c:pt>
                <c:pt idx="1323">
                  <c:v>55861.821587332684</c:v>
                </c:pt>
                <c:pt idx="1324">
                  <c:v>55929.906930977995</c:v>
                </c:pt>
                <c:pt idx="1325">
                  <c:v>55588.341882848596</c:v>
                </c:pt>
                <c:pt idx="1326">
                  <c:v>55439.293350458916</c:v>
                </c:pt>
                <c:pt idx="1327">
                  <c:v>55426.818776498876</c:v>
                </c:pt>
                <c:pt idx="1328">
                  <c:v>55113.874565899809</c:v>
                </c:pt>
                <c:pt idx="1329">
                  <c:v>55114.277436570825</c:v>
                </c:pt>
                <c:pt idx="1330">
                  <c:v>54397.983795567576</c:v>
                </c:pt>
                <c:pt idx="1331">
                  <c:v>53884.994874089483</c:v>
                </c:pt>
                <c:pt idx="1332">
                  <c:v>53080.120945336777</c:v>
                </c:pt>
                <c:pt idx="1333">
                  <c:v>52503.187317692093</c:v>
                </c:pt>
                <c:pt idx="1334">
                  <c:v>53015.943767575176</c:v>
                </c:pt>
                <c:pt idx="1335">
                  <c:v>53675.738801639105</c:v>
                </c:pt>
                <c:pt idx="1336">
                  <c:v>55103.208504812916</c:v>
                </c:pt>
                <c:pt idx="1337">
                  <c:v>54949.130496520665</c:v>
                </c:pt>
                <c:pt idx="1338">
                  <c:v>54042.56075724223</c:v>
                </c:pt>
                <c:pt idx="1339">
                  <c:v>53505.08763103377</c:v>
                </c:pt>
                <c:pt idx="1340">
                  <c:v>53227.129093959884</c:v>
                </c:pt>
                <c:pt idx="1341">
                  <c:v>52761.063192327594</c:v>
                </c:pt>
                <c:pt idx="1342">
                  <c:v>52788.831233541881</c:v>
                </c:pt>
                <c:pt idx="1343">
                  <c:v>51742.249519222511</c:v>
                </c:pt>
                <c:pt idx="1344">
                  <c:v>52216.602903063955</c:v>
                </c:pt>
                <c:pt idx="1345">
                  <c:v>51731.796507039195</c:v>
                </c:pt>
                <c:pt idx="1346">
                  <c:v>51378.117105793186</c:v>
                </c:pt>
                <c:pt idx="1347">
                  <c:v>50827.453369083945</c:v>
                </c:pt>
                <c:pt idx="1348">
                  <c:v>50190.106360896461</c:v>
                </c:pt>
                <c:pt idx="1349">
                  <c:v>50234.114174927148</c:v>
                </c:pt>
                <c:pt idx="1350">
                  <c:v>50319.113078569855</c:v>
                </c:pt>
                <c:pt idx="1351">
                  <c:v>50294.812688589031</c:v>
                </c:pt>
                <c:pt idx="1352">
                  <c:v>49872.962644042782</c:v>
                </c:pt>
                <c:pt idx="1353">
                  <c:v>49242.159080517216</c:v>
                </c:pt>
                <c:pt idx="1354">
                  <c:v>49382.683053722234</c:v>
                </c:pt>
                <c:pt idx="1355">
                  <c:v>49191.79864476162</c:v>
                </c:pt>
                <c:pt idx="1356">
                  <c:v>49579.609721813009</c:v>
                </c:pt>
                <c:pt idx="1357">
                  <c:v>49854.880719052489</c:v>
                </c:pt>
                <c:pt idx="1358">
                  <c:v>50167.125512527156</c:v>
                </c:pt>
                <c:pt idx="1359">
                  <c:v>49892.813035120118</c:v>
                </c:pt>
                <c:pt idx="1360">
                  <c:v>51071.595598795255</c:v>
                </c:pt>
                <c:pt idx="1361">
                  <c:v>51210.40356720343</c:v>
                </c:pt>
                <c:pt idx="1362">
                  <c:v>52216.369029831425</c:v>
                </c:pt>
                <c:pt idx="1363">
                  <c:v>53254.997051906168</c:v>
                </c:pt>
                <c:pt idx="1364">
                  <c:v>54314.038522874791</c:v>
                </c:pt>
                <c:pt idx="1365">
                  <c:v>55180.410098911765</c:v>
                </c:pt>
                <c:pt idx="1366">
                  <c:v>55892.479204418843</c:v>
                </c:pt>
                <c:pt idx="1367">
                  <c:v>56559.134453225066</c:v>
                </c:pt>
                <c:pt idx="1368">
                  <c:v>59190.440390106945</c:v>
                </c:pt>
                <c:pt idx="1369">
                  <c:v>61027.731484833115</c:v>
                </c:pt>
                <c:pt idx="1370">
                  <c:v>62353.035628676917</c:v>
                </c:pt>
                <c:pt idx="1371">
                  <c:v>64329.745605537704</c:v>
                </c:pt>
                <c:pt idx="1372">
                  <c:v>67503.843082094449</c:v>
                </c:pt>
                <c:pt idx="1373">
                  <c:v>69028.424640390062</c:v>
                </c:pt>
                <c:pt idx="1374">
                  <c:v>70507.349458225406</c:v>
                </c:pt>
                <c:pt idx="1375">
                  <c:v>71507.40181260911</c:v>
                </c:pt>
                <c:pt idx="1376">
                  <c:v>73186.017527965829</c:v>
                </c:pt>
                <c:pt idx="1377">
                  <c:v>73358.196883939658</c:v>
                </c:pt>
                <c:pt idx="1378">
                  <c:v>73295.556501605868</c:v>
                </c:pt>
                <c:pt idx="1379">
                  <c:v>73637.704630945125</c:v>
                </c:pt>
                <c:pt idx="1380">
                  <c:v>73973.491728734458</c:v>
                </c:pt>
                <c:pt idx="1381">
                  <c:v>74076.082184468032</c:v>
                </c:pt>
                <c:pt idx="1382">
                  <c:v>74153.294390965253</c:v>
                </c:pt>
                <c:pt idx="1383">
                  <c:v>74286.51162775961</c:v>
                </c:pt>
                <c:pt idx="1384">
                  <c:v>74167.349611584257</c:v>
                </c:pt>
                <c:pt idx="1385">
                  <c:v>74007.449401252714</c:v>
                </c:pt>
                <c:pt idx="1386">
                  <c:v>74107.346510367948</c:v>
                </c:pt>
                <c:pt idx="1387">
                  <c:v>74410.777206392391</c:v>
                </c:pt>
                <c:pt idx="1388">
                  <c:v>73713.429700029708</c:v>
                </c:pt>
                <c:pt idx="1389">
                  <c:v>73517.720854712999</c:v>
                </c:pt>
                <c:pt idx="1390">
                  <c:v>73741.527926997936</c:v>
                </c:pt>
                <c:pt idx="1391">
                  <c:v>73529.985783746408</c:v>
                </c:pt>
                <c:pt idx="1392">
                  <c:v>73704.434190637156</c:v>
                </c:pt>
                <c:pt idx="1393">
                  <c:v>73363.259198207335</c:v>
                </c:pt>
                <c:pt idx="1394">
                  <c:v>73483.818847227376</c:v>
                </c:pt>
                <c:pt idx="1395">
                  <c:v>73537.847969084236</c:v>
                </c:pt>
                <c:pt idx="1396">
                  <c:v>73614.721179534696</c:v>
                </c:pt>
                <c:pt idx="1397">
                  <c:v>72929.684455776005</c:v>
                </c:pt>
                <c:pt idx="1398">
                  <c:v>73003.553556545405</c:v>
                </c:pt>
                <c:pt idx="1399">
                  <c:v>72703.308982846051</c:v>
                </c:pt>
                <c:pt idx="1400">
                  <c:v>72579.568617816738</c:v>
                </c:pt>
                <c:pt idx="1401">
                  <c:v>72874.38545032285</c:v>
                </c:pt>
                <c:pt idx="1402">
                  <c:v>72496.281914526073</c:v>
                </c:pt>
                <c:pt idx="1403">
                  <c:v>71973.08987281179</c:v>
                </c:pt>
                <c:pt idx="1404">
                  <c:v>72607.762957071929</c:v>
                </c:pt>
                <c:pt idx="1405">
                  <c:v>72203.185291729314</c:v>
                </c:pt>
                <c:pt idx="1406">
                  <c:v>71784.644513376203</c:v>
                </c:pt>
                <c:pt idx="1407">
                  <c:v>71412.184570951416</c:v>
                </c:pt>
                <c:pt idx="1408">
                  <c:v>70504.866757703203</c:v>
                </c:pt>
                <c:pt idx="1409">
                  <c:v>70676.091198055685</c:v>
                </c:pt>
                <c:pt idx="1410">
                  <c:v>70993.189461806935</c:v>
                </c:pt>
                <c:pt idx="1411">
                  <c:v>71603.841482421354</c:v>
                </c:pt>
                <c:pt idx="1412">
                  <c:v>72864.992676809066</c:v>
                </c:pt>
                <c:pt idx="1413">
                  <c:v>73753.155711659783</c:v>
                </c:pt>
                <c:pt idx="1414">
                  <c:v>74430.110393223338</c:v>
                </c:pt>
                <c:pt idx="1415">
                  <c:v>74776.789415974737</c:v>
                </c:pt>
                <c:pt idx="1416">
                  <c:v>75638.413445485305</c:v>
                </c:pt>
                <c:pt idx="1417">
                  <c:v>76188.5001080027</c:v>
                </c:pt>
                <c:pt idx="1418">
                  <c:v>75778.313489758293</c:v>
                </c:pt>
                <c:pt idx="1419">
                  <c:v>75763.114332686164</c:v>
                </c:pt>
                <c:pt idx="1420">
                  <c:v>75205.014107978393</c:v>
                </c:pt>
                <c:pt idx="1421">
                  <c:v>74399.102566990405</c:v>
                </c:pt>
                <c:pt idx="1422">
                  <c:v>74108.163064342414</c:v>
                </c:pt>
                <c:pt idx="1423">
                  <c:v>74307.135322282134</c:v>
                </c:pt>
                <c:pt idx="1424">
                  <c:v>72777.186293206643</c:v>
                </c:pt>
                <c:pt idx="1425">
                  <c:v>71559.71512990295</c:v>
                </c:pt>
                <c:pt idx="1426">
                  <c:v>71031.160222789404</c:v>
                </c:pt>
                <c:pt idx="1427">
                  <c:v>70506.182895337872</c:v>
                </c:pt>
                <c:pt idx="1428">
                  <c:v>69197.74846026054</c:v>
                </c:pt>
                <c:pt idx="1429">
                  <c:v>68931.237897777566</c:v>
                </c:pt>
                <c:pt idx="1430">
                  <c:v>68683.416369566738</c:v>
                </c:pt>
                <c:pt idx="1431">
                  <c:v>68081.050029056292</c:v>
                </c:pt>
                <c:pt idx="1432">
                  <c:v>68184.138066110856</c:v>
                </c:pt>
                <c:pt idx="1433">
                  <c:v>67332.078410593676</c:v>
                </c:pt>
                <c:pt idx="1434">
                  <c:v>65918.439465800984</c:v>
                </c:pt>
                <c:pt idx="1435">
                  <c:v>64658.12084410213</c:v>
                </c:pt>
                <c:pt idx="1436">
                  <c:v>62662.05545444374</c:v>
                </c:pt>
                <c:pt idx="1437">
                  <c:v>61767.248657731274</c:v>
                </c:pt>
                <c:pt idx="1438">
                  <c:v>60699.250722986755</c:v>
                </c:pt>
                <c:pt idx="1439">
                  <c:v>59368.288769162034</c:v>
                </c:pt>
                <c:pt idx="1440">
                  <c:v>58282.326847213117</c:v>
                </c:pt>
                <c:pt idx="1441">
                  <c:v>58292.442465221029</c:v>
                </c:pt>
                <c:pt idx="1442">
                  <c:v>57788.955644983325</c:v>
                </c:pt>
                <c:pt idx="1443">
                  <c:v>57249.135376624625</c:v>
                </c:pt>
                <c:pt idx="1444">
                  <c:v>55863.985715669136</c:v>
                </c:pt>
                <c:pt idx="1445">
                  <c:v>55506.164675774795</c:v>
                </c:pt>
                <c:pt idx="1446">
                  <c:v>55264.378198272891</c:v>
                </c:pt>
                <c:pt idx="1447">
                  <c:v>55725.801075491174</c:v>
                </c:pt>
                <c:pt idx="1448">
                  <c:v>54543.803155336747</c:v>
                </c:pt>
                <c:pt idx="1449">
                  <c:v>54289.202106658151</c:v>
                </c:pt>
                <c:pt idx="1450">
                  <c:v>54276.687686145531</c:v>
                </c:pt>
                <c:pt idx="1451">
                  <c:v>54148.820700012722</c:v>
                </c:pt>
                <c:pt idx="1452">
                  <c:v>53638.846901081866</c:v>
                </c:pt>
                <c:pt idx="1453">
                  <c:v>53500.774992607534</c:v>
                </c:pt>
                <c:pt idx="1454">
                  <c:v>53695.039951041064</c:v>
                </c:pt>
                <c:pt idx="1455">
                  <c:v>53577.766741545616</c:v>
                </c:pt>
                <c:pt idx="1456">
                  <c:v>53885.959200705729</c:v>
                </c:pt>
                <c:pt idx="1457">
                  <c:v>53919.122945684074</c:v>
                </c:pt>
                <c:pt idx="1458">
                  <c:v>54137.553136194423</c:v>
                </c:pt>
                <c:pt idx="1459">
                  <c:v>54333.080569568818</c:v>
                </c:pt>
                <c:pt idx="1460">
                  <c:v>56332.573363440286</c:v>
                </c:pt>
                <c:pt idx="1461">
                  <c:v>57226.075435852195</c:v>
                </c:pt>
                <c:pt idx="1462">
                  <c:v>58051.612304978058</c:v>
                </c:pt>
                <c:pt idx="1463">
                  <c:v>58942.373375095543</c:v>
                </c:pt>
                <c:pt idx="1464">
                  <c:v>61298.502424686005</c:v>
                </c:pt>
                <c:pt idx="1465">
                  <c:v>64125.760891579805</c:v>
                </c:pt>
                <c:pt idx="1466">
                  <c:v>65686.50149424182</c:v>
                </c:pt>
                <c:pt idx="1467">
                  <c:v>67806.792015278465</c:v>
                </c:pt>
                <c:pt idx="1468">
                  <c:v>70698.441710007231</c:v>
                </c:pt>
                <c:pt idx="1469">
                  <c:v>72135.41992190732</c:v>
                </c:pt>
                <c:pt idx="1470">
                  <c:v>72402.965894052148</c:v>
                </c:pt>
                <c:pt idx="1471">
                  <c:v>72516.771852782025</c:v>
                </c:pt>
                <c:pt idx="1472">
                  <c:v>72925.764275856185</c:v>
                </c:pt>
                <c:pt idx="1473">
                  <c:v>72916.246756603068</c:v>
                </c:pt>
                <c:pt idx="1474">
                  <c:v>73375.712146902719</c:v>
                </c:pt>
                <c:pt idx="1475">
                  <c:v>73359.783337382396</c:v>
                </c:pt>
                <c:pt idx="1476">
                  <c:v>73543.479348186287</c:v>
                </c:pt>
                <c:pt idx="1477">
                  <c:v>74024.684937412778</c:v>
                </c:pt>
                <c:pt idx="1478">
                  <c:v>74155.085483486502</c:v>
                </c:pt>
                <c:pt idx="1479">
                  <c:v>73647.979635162759</c:v>
                </c:pt>
                <c:pt idx="1480">
                  <c:v>74059.64518122861</c:v>
                </c:pt>
                <c:pt idx="1481">
                  <c:v>74136.771687602974</c:v>
                </c:pt>
                <c:pt idx="1482">
                  <c:v>74391.833875026612</c:v>
                </c:pt>
                <c:pt idx="1483">
                  <c:v>74900.272079933638</c:v>
                </c:pt>
                <c:pt idx="1484">
                  <c:v>74880.711227121938</c:v>
                </c:pt>
                <c:pt idx="1485">
                  <c:v>75079.181498594422</c:v>
                </c:pt>
                <c:pt idx="1486">
                  <c:v>75231.448190738025</c:v>
                </c:pt>
                <c:pt idx="1487">
                  <c:v>75003.107622000054</c:v>
                </c:pt>
                <c:pt idx="1488">
                  <c:v>73665.718559427594</c:v>
                </c:pt>
                <c:pt idx="1489">
                  <c:v>73355.993429658993</c:v>
                </c:pt>
                <c:pt idx="1490">
                  <c:v>73364.018285043101</c:v>
                </c:pt>
                <c:pt idx="1491">
                  <c:v>73166.573011068598</c:v>
                </c:pt>
                <c:pt idx="1492">
                  <c:v>73977.868241784832</c:v>
                </c:pt>
                <c:pt idx="1493">
                  <c:v>73748.317258928262</c:v>
                </c:pt>
                <c:pt idx="1494">
                  <c:v>73228.767672669797</c:v>
                </c:pt>
                <c:pt idx="1495">
                  <c:v>72791.797363220656</c:v>
                </c:pt>
                <c:pt idx="1496">
                  <c:v>73065.474498361902</c:v>
                </c:pt>
                <c:pt idx="1497">
                  <c:v>73278.888828876894</c:v>
                </c:pt>
                <c:pt idx="1498">
                  <c:v>73703.601818182084</c:v>
                </c:pt>
                <c:pt idx="1499">
                  <c:v>73790.621883133834</c:v>
                </c:pt>
                <c:pt idx="1500">
                  <c:v>74307.301516445557</c:v>
                </c:pt>
                <c:pt idx="1501">
                  <c:v>74355.494620121739</c:v>
                </c:pt>
                <c:pt idx="1502">
                  <c:v>73906.168074966161</c:v>
                </c:pt>
                <c:pt idx="1503">
                  <c:v>73622.189905196225</c:v>
                </c:pt>
                <c:pt idx="1504">
                  <c:v>73985.316543585315</c:v>
                </c:pt>
                <c:pt idx="1505">
                  <c:v>74279.788573260434</c:v>
                </c:pt>
                <c:pt idx="1506">
                  <c:v>74781.422628926011</c:v>
                </c:pt>
                <c:pt idx="1507">
                  <c:v>75309.8215538066</c:v>
                </c:pt>
                <c:pt idx="1508">
                  <c:v>73887.060151308542</c:v>
                </c:pt>
                <c:pt idx="1509">
                  <c:v>74910.296391268406</c:v>
                </c:pt>
                <c:pt idx="1510">
                  <c:v>75306.671473589362</c:v>
                </c:pt>
                <c:pt idx="1511">
                  <c:v>75349.068205403368</c:v>
                </c:pt>
                <c:pt idx="1512">
                  <c:v>75706.672391949542</c:v>
                </c:pt>
                <c:pt idx="1513">
                  <c:v>75592.396484181474</c:v>
                </c:pt>
                <c:pt idx="1514">
                  <c:v>75795.518590360618</c:v>
                </c:pt>
                <c:pt idx="1515">
                  <c:v>76101.583363759812</c:v>
                </c:pt>
                <c:pt idx="1516">
                  <c:v>76633.283745710316</c:v>
                </c:pt>
                <c:pt idx="1517">
                  <c:v>76324.731265940674</c:v>
                </c:pt>
                <c:pt idx="1518">
                  <c:v>76251.271843795927</c:v>
                </c:pt>
                <c:pt idx="1519">
                  <c:v>75630.973553509844</c:v>
                </c:pt>
                <c:pt idx="1520">
                  <c:v>74535.735594429629</c:v>
                </c:pt>
                <c:pt idx="1521">
                  <c:v>73525.323136407154</c:v>
                </c:pt>
                <c:pt idx="1522">
                  <c:v>72575.555128885055</c:v>
                </c:pt>
                <c:pt idx="1523">
                  <c:v>71098.738574118863</c:v>
                </c:pt>
                <c:pt idx="1524">
                  <c:v>68921.587022725857</c:v>
                </c:pt>
                <c:pt idx="1525">
                  <c:v>68228.623037601385</c:v>
                </c:pt>
                <c:pt idx="1526">
                  <c:v>66726.503321323398</c:v>
                </c:pt>
                <c:pt idx="1527">
                  <c:v>65921.596554205942</c:v>
                </c:pt>
                <c:pt idx="1528">
                  <c:v>66236.817624845251</c:v>
                </c:pt>
                <c:pt idx="1529">
                  <c:v>65568.055514606953</c:v>
                </c:pt>
                <c:pt idx="1530">
                  <c:v>64930.906337544213</c:v>
                </c:pt>
                <c:pt idx="1531">
                  <c:v>63758.148212179498</c:v>
                </c:pt>
                <c:pt idx="1532">
                  <c:v>61834.612158051881</c:v>
                </c:pt>
                <c:pt idx="1533">
                  <c:v>60346.634563919375</c:v>
                </c:pt>
                <c:pt idx="1534">
                  <c:v>59290.841287794792</c:v>
                </c:pt>
                <c:pt idx="1535">
                  <c:v>57764.629224591306</c:v>
                </c:pt>
                <c:pt idx="1536">
                  <c:v>56645.733626451874</c:v>
                </c:pt>
                <c:pt idx="1537">
                  <c:v>56352.855859342817</c:v>
                </c:pt>
                <c:pt idx="1538">
                  <c:v>55738.201362662454</c:v>
                </c:pt>
                <c:pt idx="1539">
                  <c:v>55309.065406034584</c:v>
                </c:pt>
                <c:pt idx="1540">
                  <c:v>54039.270713506434</c:v>
                </c:pt>
                <c:pt idx="1541">
                  <c:v>53563.307849320023</c:v>
                </c:pt>
                <c:pt idx="1542">
                  <c:v>53871.133880384528</c:v>
                </c:pt>
                <c:pt idx="1543">
                  <c:v>54024.516676465042</c:v>
                </c:pt>
                <c:pt idx="1544">
                  <c:v>53464.457963668923</c:v>
                </c:pt>
                <c:pt idx="1545">
                  <c:v>53507.039711636236</c:v>
                </c:pt>
                <c:pt idx="1546">
                  <c:v>53833.83290190433</c:v>
                </c:pt>
                <c:pt idx="1547">
                  <c:v>53677.322852274789</c:v>
                </c:pt>
                <c:pt idx="1548">
                  <c:v>53184.269221060975</c:v>
                </c:pt>
                <c:pt idx="1549">
                  <c:v>53281.937125811717</c:v>
                </c:pt>
                <c:pt idx="1550">
                  <c:v>53249.550288489452</c:v>
                </c:pt>
                <c:pt idx="1551">
                  <c:v>53086.194040492672</c:v>
                </c:pt>
                <c:pt idx="1552">
                  <c:v>53737.047828559495</c:v>
                </c:pt>
                <c:pt idx="1553">
                  <c:v>53860.351483383194</c:v>
                </c:pt>
                <c:pt idx="1554">
                  <c:v>53807.75503530963</c:v>
                </c:pt>
                <c:pt idx="1555">
                  <c:v>53942.657641109152</c:v>
                </c:pt>
                <c:pt idx="1556">
                  <c:v>55674.158742103224</c:v>
                </c:pt>
                <c:pt idx="1557">
                  <c:v>56984.585504803428</c:v>
                </c:pt>
                <c:pt idx="1558">
                  <c:v>57776.430612072341</c:v>
                </c:pt>
                <c:pt idx="1559">
                  <c:v>58866.17415205999</c:v>
                </c:pt>
                <c:pt idx="1560">
                  <c:v>62197.617454678206</c:v>
                </c:pt>
                <c:pt idx="1561">
                  <c:v>64985.001136130566</c:v>
                </c:pt>
                <c:pt idx="1562">
                  <c:v>66688.183152129699</c:v>
                </c:pt>
                <c:pt idx="1563">
                  <c:v>68312.320220452501</c:v>
                </c:pt>
                <c:pt idx="1564">
                  <c:v>70869.056438036976</c:v>
                </c:pt>
                <c:pt idx="1565">
                  <c:v>72137.729019610502</c:v>
                </c:pt>
                <c:pt idx="1566">
                  <c:v>73051.001389526908</c:v>
                </c:pt>
                <c:pt idx="1567">
                  <c:v>73531.132523474618</c:v>
                </c:pt>
                <c:pt idx="1568">
                  <c:v>73651.17957362927</c:v>
                </c:pt>
                <c:pt idx="1569">
                  <c:v>73661.788968513385</c:v>
                </c:pt>
                <c:pt idx="1570">
                  <c:v>73404.091902779008</c:v>
                </c:pt>
                <c:pt idx="1571">
                  <c:v>73295.409329665927</c:v>
                </c:pt>
                <c:pt idx="1572">
                  <c:v>73548.113962775053</c:v>
                </c:pt>
                <c:pt idx="1573">
                  <c:v>73516.148217411508</c:v>
                </c:pt>
                <c:pt idx="1574">
                  <c:v>73626.933046576029</c:v>
                </c:pt>
                <c:pt idx="1575">
                  <c:v>73160.167527585683</c:v>
                </c:pt>
                <c:pt idx="1576">
                  <c:v>73214.983769028811</c:v>
                </c:pt>
                <c:pt idx="1577">
                  <c:v>73099.342866546649</c:v>
                </c:pt>
                <c:pt idx="1578">
                  <c:v>72908.165715577663</c:v>
                </c:pt>
                <c:pt idx="1579">
                  <c:v>73275.013901825878</c:v>
                </c:pt>
                <c:pt idx="1580">
                  <c:v>73019.018223811276</c:v>
                </c:pt>
                <c:pt idx="1581">
                  <c:v>73117.011508701471</c:v>
                </c:pt>
                <c:pt idx="1582">
                  <c:v>73255.813870559359</c:v>
                </c:pt>
                <c:pt idx="1583">
                  <c:v>73243.184716004034</c:v>
                </c:pt>
                <c:pt idx="1584">
                  <c:v>72972.518898965413</c:v>
                </c:pt>
                <c:pt idx="1585">
                  <c:v>72862.739444373059</c:v>
                </c:pt>
                <c:pt idx="1586">
                  <c:v>72680.540382444611</c:v>
                </c:pt>
                <c:pt idx="1587">
                  <c:v>72357.583674312467</c:v>
                </c:pt>
                <c:pt idx="1588">
                  <c:v>71924.214171661486</c:v>
                </c:pt>
                <c:pt idx="1589">
                  <c:v>71670.107100093126</c:v>
                </c:pt>
                <c:pt idx="1590">
                  <c:v>71403.971575764808</c:v>
                </c:pt>
                <c:pt idx="1591">
                  <c:v>71222.48114172151</c:v>
                </c:pt>
                <c:pt idx="1592">
                  <c:v>71066.885159991434</c:v>
                </c:pt>
                <c:pt idx="1593">
                  <c:v>70944.686996705786</c:v>
                </c:pt>
                <c:pt idx="1594">
                  <c:v>71060.167712042356</c:v>
                </c:pt>
                <c:pt idx="1595">
                  <c:v>71050.684432791648</c:v>
                </c:pt>
                <c:pt idx="1596">
                  <c:v>70927.330919718734</c:v>
                </c:pt>
                <c:pt idx="1597">
                  <c:v>70779.799960299322</c:v>
                </c:pt>
                <c:pt idx="1598">
                  <c:v>70537.71813774771</c:v>
                </c:pt>
                <c:pt idx="1599">
                  <c:v>70649.451675281889</c:v>
                </c:pt>
                <c:pt idx="1600">
                  <c:v>70919.721229369068</c:v>
                </c:pt>
                <c:pt idx="1601">
                  <c:v>71399.648124706422</c:v>
                </c:pt>
                <c:pt idx="1602">
                  <c:v>71921.827182959008</c:v>
                </c:pt>
                <c:pt idx="1603">
                  <c:v>72485.711365024748</c:v>
                </c:pt>
                <c:pt idx="1604">
                  <c:v>71764.842178442603</c:v>
                </c:pt>
                <c:pt idx="1605">
                  <c:v>72618.330302830465</c:v>
                </c:pt>
                <c:pt idx="1606">
                  <c:v>73247.401442376708</c:v>
                </c:pt>
                <c:pt idx="1607">
                  <c:v>73952.385670669799</c:v>
                </c:pt>
                <c:pt idx="1608">
                  <c:v>73785.671900102257</c:v>
                </c:pt>
                <c:pt idx="1609">
                  <c:v>73683.211195956392</c:v>
                </c:pt>
                <c:pt idx="1610">
                  <c:v>73469.884567903529</c:v>
                </c:pt>
                <c:pt idx="1611">
                  <c:v>73382.661065276916</c:v>
                </c:pt>
                <c:pt idx="1612">
                  <c:v>74578.915841619484</c:v>
                </c:pt>
                <c:pt idx="1613">
                  <c:v>73790.842340692878</c:v>
                </c:pt>
                <c:pt idx="1614">
                  <c:v>73606.446111829035</c:v>
                </c:pt>
                <c:pt idx="1615">
                  <c:v>73381.354338637087</c:v>
                </c:pt>
                <c:pt idx="1616">
                  <c:v>73046.636690278363</c:v>
                </c:pt>
                <c:pt idx="1617">
                  <c:v>72446.447693543494</c:v>
                </c:pt>
                <c:pt idx="1618">
                  <c:v>71374.87257960494</c:v>
                </c:pt>
                <c:pt idx="1619">
                  <c:v>70408.594082990225</c:v>
                </c:pt>
                <c:pt idx="1620">
                  <c:v>66445.533666381161</c:v>
                </c:pt>
                <c:pt idx="1621">
                  <c:v>65823.300315376648</c:v>
                </c:pt>
                <c:pt idx="1622">
                  <c:v>64812.380664804543</c:v>
                </c:pt>
                <c:pt idx="1623">
                  <c:v>64033.619843818553</c:v>
                </c:pt>
                <c:pt idx="1624">
                  <c:v>64740.771604424932</c:v>
                </c:pt>
                <c:pt idx="1625">
                  <c:v>64541.848003330793</c:v>
                </c:pt>
                <c:pt idx="1626">
                  <c:v>64110.028311312992</c:v>
                </c:pt>
                <c:pt idx="1627">
                  <c:v>62859.161932605428</c:v>
                </c:pt>
                <c:pt idx="1628">
                  <c:v>61275.874788972673</c:v>
                </c:pt>
                <c:pt idx="1629">
                  <c:v>60073.85247445423</c:v>
                </c:pt>
                <c:pt idx="1630">
                  <c:v>59994.284715981521</c:v>
                </c:pt>
                <c:pt idx="1631">
                  <c:v>59565.886621392885</c:v>
                </c:pt>
                <c:pt idx="1632">
                  <c:v>57683.608368474619</c:v>
                </c:pt>
                <c:pt idx="1633">
                  <c:v>57046.997820688826</c:v>
                </c:pt>
                <c:pt idx="1634">
                  <c:v>56670.117914450202</c:v>
                </c:pt>
                <c:pt idx="1635">
                  <c:v>56114.457540203191</c:v>
                </c:pt>
                <c:pt idx="1636">
                  <c:v>55974.554091953338</c:v>
                </c:pt>
                <c:pt idx="1637">
                  <c:v>55186.491804126723</c:v>
                </c:pt>
                <c:pt idx="1638">
                  <c:v>55129.295982636242</c:v>
                </c:pt>
                <c:pt idx="1639">
                  <c:v>54839.246119348136</c:v>
                </c:pt>
                <c:pt idx="1640">
                  <c:v>54296.800383673624</c:v>
                </c:pt>
                <c:pt idx="1641">
                  <c:v>54340.64040166932</c:v>
                </c:pt>
                <c:pt idx="1642">
                  <c:v>54218.218777315858</c:v>
                </c:pt>
                <c:pt idx="1643">
                  <c:v>54237.636863334068</c:v>
                </c:pt>
                <c:pt idx="1644">
                  <c:v>53018.929055266592</c:v>
                </c:pt>
                <c:pt idx="1645">
                  <c:v>52421.35170970625</c:v>
                </c:pt>
                <c:pt idx="1646">
                  <c:v>52474.851813514717</c:v>
                </c:pt>
                <c:pt idx="1647">
                  <c:v>52474.960540539709</c:v>
                </c:pt>
                <c:pt idx="1648">
                  <c:v>52626.3239774166</c:v>
                </c:pt>
                <c:pt idx="1649">
                  <c:v>52633.915246244571</c:v>
                </c:pt>
                <c:pt idx="1650">
                  <c:v>52881.159299795603</c:v>
                </c:pt>
                <c:pt idx="1651">
                  <c:v>53437.230554070942</c:v>
                </c:pt>
                <c:pt idx="1652">
                  <c:v>54856.192117242463</c:v>
                </c:pt>
                <c:pt idx="1653">
                  <c:v>55491.454489964482</c:v>
                </c:pt>
                <c:pt idx="1654">
                  <c:v>56364.945383451734</c:v>
                </c:pt>
                <c:pt idx="1655">
                  <c:v>57486.649462720627</c:v>
                </c:pt>
                <c:pt idx="1656">
                  <c:v>60654.609769263181</c:v>
                </c:pt>
                <c:pt idx="1657">
                  <c:v>63461.270171577875</c:v>
                </c:pt>
                <c:pt idx="1658">
                  <c:v>64845.936868289551</c:v>
                </c:pt>
                <c:pt idx="1659">
                  <c:v>66787.425095819402</c:v>
                </c:pt>
                <c:pt idx="1660">
                  <c:v>68540.95613424007</c:v>
                </c:pt>
                <c:pt idx="1661">
                  <c:v>69366.496607576439</c:v>
                </c:pt>
                <c:pt idx="1662">
                  <c:v>70172.993832815497</c:v>
                </c:pt>
                <c:pt idx="1663">
                  <c:v>70528.620709283787</c:v>
                </c:pt>
                <c:pt idx="1664">
                  <c:v>70741.79616071799</c:v>
                </c:pt>
                <c:pt idx="1665">
                  <c:v>70179.182863418115</c:v>
                </c:pt>
                <c:pt idx="1666">
                  <c:v>70247.851088039286</c:v>
                </c:pt>
                <c:pt idx="1667">
                  <c:v>70243.541252888157</c:v>
                </c:pt>
                <c:pt idx="1668">
                  <c:v>71915.768304412108</c:v>
                </c:pt>
                <c:pt idx="1669">
                  <c:v>71982.794811025218</c:v>
                </c:pt>
                <c:pt idx="1670">
                  <c:v>72175.669144801592</c:v>
                </c:pt>
                <c:pt idx="1671">
                  <c:v>72414.530805259361</c:v>
                </c:pt>
                <c:pt idx="1672">
                  <c:v>73447.05950153328</c:v>
                </c:pt>
                <c:pt idx="1673">
                  <c:v>73399.861960966722</c:v>
                </c:pt>
                <c:pt idx="1674">
                  <c:v>72735.0756956814</c:v>
                </c:pt>
                <c:pt idx="1675">
                  <c:v>72520.35844297109</c:v>
                </c:pt>
                <c:pt idx="1676">
                  <c:v>72348.243562322983</c:v>
                </c:pt>
                <c:pt idx="1677">
                  <c:v>72285.287411078578</c:v>
                </c:pt>
                <c:pt idx="1678">
                  <c:v>72065.192275423993</c:v>
                </c:pt>
                <c:pt idx="1679">
                  <c:v>71870.898883772184</c:v>
                </c:pt>
                <c:pt idx="1680">
                  <c:v>71012.2613433566</c:v>
                </c:pt>
                <c:pt idx="1681">
                  <c:v>70666.15458918293</c:v>
                </c:pt>
                <c:pt idx="1682">
                  <c:v>70221.306876617018</c:v>
                </c:pt>
                <c:pt idx="1683">
                  <c:v>69922.566660448458</c:v>
                </c:pt>
                <c:pt idx="1684">
                  <c:v>69936.404427017274</c:v>
                </c:pt>
                <c:pt idx="1685">
                  <c:v>70084.332450323738</c:v>
                </c:pt>
                <c:pt idx="1686">
                  <c:v>70277.576616172213</c:v>
                </c:pt>
                <c:pt idx="1687">
                  <c:v>69634.685530877032</c:v>
                </c:pt>
                <c:pt idx="1688">
                  <c:v>69009.748220855763</c:v>
                </c:pt>
                <c:pt idx="1689">
                  <c:v>69492.356849243399</c:v>
                </c:pt>
                <c:pt idx="1690">
                  <c:v>69912.544551686748</c:v>
                </c:pt>
                <c:pt idx="1691">
                  <c:v>69677.42185943987</c:v>
                </c:pt>
                <c:pt idx="1692">
                  <c:v>69687.376689600438</c:v>
                </c:pt>
                <c:pt idx="1693">
                  <c:v>70094.58262553392</c:v>
                </c:pt>
                <c:pt idx="1694">
                  <c:v>70270.405838601408</c:v>
                </c:pt>
                <c:pt idx="1695">
                  <c:v>70173.676029821785</c:v>
                </c:pt>
                <c:pt idx="1696">
                  <c:v>70138.839330342031</c:v>
                </c:pt>
                <c:pt idx="1697">
                  <c:v>70031.239221864977</c:v>
                </c:pt>
                <c:pt idx="1698">
                  <c:v>70491.355172209471</c:v>
                </c:pt>
                <c:pt idx="1699">
                  <c:v>71006.468175237678</c:v>
                </c:pt>
                <c:pt idx="1700">
                  <c:v>70834.315049908822</c:v>
                </c:pt>
                <c:pt idx="1701">
                  <c:v>71647.984854823968</c:v>
                </c:pt>
                <c:pt idx="1702">
                  <c:v>72093.759650494787</c:v>
                </c:pt>
                <c:pt idx="1703">
                  <c:v>72425.719076440873</c:v>
                </c:pt>
                <c:pt idx="1704">
                  <c:v>72306.133765733422</c:v>
                </c:pt>
                <c:pt idx="1705">
                  <c:v>72617.588836580471</c:v>
                </c:pt>
                <c:pt idx="1706">
                  <c:v>72620.992012487812</c:v>
                </c:pt>
                <c:pt idx="1707">
                  <c:v>72587.715335571818</c:v>
                </c:pt>
                <c:pt idx="1708">
                  <c:v>72626.753543645609</c:v>
                </c:pt>
                <c:pt idx="1709">
                  <c:v>71860.890190684149</c:v>
                </c:pt>
                <c:pt idx="1710">
                  <c:v>71437.325743212408</c:v>
                </c:pt>
                <c:pt idx="1711">
                  <c:v>71068.727312165152</c:v>
                </c:pt>
                <c:pt idx="1712">
                  <c:v>70010.494986515478</c:v>
                </c:pt>
                <c:pt idx="1713">
                  <c:v>69045.570071280672</c:v>
                </c:pt>
                <c:pt idx="1714">
                  <c:v>68011.001391708283</c:v>
                </c:pt>
                <c:pt idx="1715">
                  <c:v>67222.258308513061</c:v>
                </c:pt>
                <c:pt idx="1716">
                  <c:v>65745.985388872388</c:v>
                </c:pt>
                <c:pt idx="1717">
                  <c:v>65109.66057490751</c:v>
                </c:pt>
                <c:pt idx="1718">
                  <c:v>64434.178413679336</c:v>
                </c:pt>
                <c:pt idx="1719">
                  <c:v>63628.824123723905</c:v>
                </c:pt>
                <c:pt idx="1720">
                  <c:v>63623.770219281607</c:v>
                </c:pt>
                <c:pt idx="1721">
                  <c:v>63318.96331544299</c:v>
                </c:pt>
                <c:pt idx="1722">
                  <c:v>62863.2917574518</c:v>
                </c:pt>
                <c:pt idx="1723">
                  <c:v>62145.343783702876</c:v>
                </c:pt>
                <c:pt idx="1724">
                  <c:v>61910.999000281576</c:v>
                </c:pt>
                <c:pt idx="1725">
                  <c:v>61018.864725858846</c:v>
                </c:pt>
                <c:pt idx="1726">
                  <c:v>60170.717240903905</c:v>
                </c:pt>
                <c:pt idx="1727">
                  <c:v>59710.428088208268</c:v>
                </c:pt>
                <c:pt idx="1728">
                  <c:v>58633.021361235544</c:v>
                </c:pt>
                <c:pt idx="1729">
                  <c:v>57651.616993167794</c:v>
                </c:pt>
                <c:pt idx="1730">
                  <c:v>57394.579898473203</c:v>
                </c:pt>
                <c:pt idx="1731">
                  <c:v>56785.888568520233</c:v>
                </c:pt>
                <c:pt idx="1732">
                  <c:v>56323.135937759878</c:v>
                </c:pt>
                <c:pt idx="1733">
                  <c:v>55818.082487238666</c:v>
                </c:pt>
                <c:pt idx="1734">
                  <c:v>55954.296825526326</c:v>
                </c:pt>
                <c:pt idx="1735">
                  <c:v>55709.906305739416</c:v>
                </c:pt>
                <c:pt idx="1736">
                  <c:v>55515.936492121582</c:v>
                </c:pt>
                <c:pt idx="1737">
                  <c:v>55457.141001748896</c:v>
                </c:pt>
                <c:pt idx="1738">
                  <c:v>55169.555417461037</c:v>
                </c:pt>
                <c:pt idx="1739">
                  <c:v>54779.965462158209</c:v>
                </c:pt>
                <c:pt idx="1740">
                  <c:v>53824.195442525794</c:v>
                </c:pt>
                <c:pt idx="1741">
                  <c:v>53410.697155280999</c:v>
                </c:pt>
                <c:pt idx="1742">
                  <c:v>53625.392982960555</c:v>
                </c:pt>
                <c:pt idx="1743">
                  <c:v>53276.592882168196</c:v>
                </c:pt>
                <c:pt idx="1744">
                  <c:v>53434.322957145203</c:v>
                </c:pt>
                <c:pt idx="1745">
                  <c:v>53452.010621523485</c:v>
                </c:pt>
                <c:pt idx="1746">
                  <c:v>53796.045755437372</c:v>
                </c:pt>
                <c:pt idx="1747">
                  <c:v>53894.927278049669</c:v>
                </c:pt>
                <c:pt idx="1748">
                  <c:v>54730.680082383304</c:v>
                </c:pt>
                <c:pt idx="1749">
                  <c:v>55590.237897950115</c:v>
                </c:pt>
                <c:pt idx="1750">
                  <c:v>56277.351047583172</c:v>
                </c:pt>
                <c:pt idx="1751">
                  <c:v>57042.734039342045</c:v>
                </c:pt>
                <c:pt idx="1752">
                  <c:v>60107.308160505243</c:v>
                </c:pt>
                <c:pt idx="1753">
                  <c:v>62943.919354126323</c:v>
                </c:pt>
                <c:pt idx="1754">
                  <c:v>64927.845161192636</c:v>
                </c:pt>
                <c:pt idx="1755">
                  <c:v>67149.491495538954</c:v>
                </c:pt>
                <c:pt idx="1756">
                  <c:v>68693.944269240616</c:v>
                </c:pt>
                <c:pt idx="1757">
                  <c:v>70312.77233509194</c:v>
                </c:pt>
                <c:pt idx="1758">
                  <c:v>70928.902155382588</c:v>
                </c:pt>
                <c:pt idx="1759">
                  <c:v>70972.812855956348</c:v>
                </c:pt>
                <c:pt idx="1760">
                  <c:v>71507.380587812338</c:v>
                </c:pt>
                <c:pt idx="1761">
                  <c:v>71397.432536249136</c:v>
                </c:pt>
                <c:pt idx="1762">
                  <c:v>71726.051059040983</c:v>
                </c:pt>
                <c:pt idx="1763">
                  <c:v>71606.184619892985</c:v>
                </c:pt>
                <c:pt idx="1764">
                  <c:v>72216.381308546406</c:v>
                </c:pt>
                <c:pt idx="1765">
                  <c:v>72326.74324364643</c:v>
                </c:pt>
                <c:pt idx="1766">
                  <c:v>72625.891136100705</c:v>
                </c:pt>
                <c:pt idx="1767">
                  <c:v>72660.543620363038</c:v>
                </c:pt>
                <c:pt idx="1768">
                  <c:v>72760.111144426221</c:v>
                </c:pt>
                <c:pt idx="1769">
                  <c:v>72648.659336034427</c:v>
                </c:pt>
                <c:pt idx="1770">
                  <c:v>72623.899809647512</c:v>
                </c:pt>
                <c:pt idx="1771">
                  <c:v>73003.81165808368</c:v>
                </c:pt>
                <c:pt idx="1772">
                  <c:v>72837.30092472308</c:v>
                </c:pt>
                <c:pt idx="1773">
                  <c:v>73208.207452303934</c:v>
                </c:pt>
                <c:pt idx="1774">
                  <c:v>73231.203518452079</c:v>
                </c:pt>
                <c:pt idx="1775">
                  <c:v>73167.761799922548</c:v>
                </c:pt>
                <c:pt idx="1776">
                  <c:v>72897.569135665224</c:v>
                </c:pt>
                <c:pt idx="1777">
                  <c:v>72663.357107340824</c:v>
                </c:pt>
                <c:pt idx="1778">
                  <c:v>72294.815142262305</c:v>
                </c:pt>
                <c:pt idx="1779">
                  <c:v>72234.576565942101</c:v>
                </c:pt>
                <c:pt idx="1780">
                  <c:v>73164.765299131002</c:v>
                </c:pt>
                <c:pt idx="1781">
                  <c:v>72911.071109930359</c:v>
                </c:pt>
                <c:pt idx="1782">
                  <c:v>72819.403615417978</c:v>
                </c:pt>
                <c:pt idx="1783">
                  <c:v>72178.996031580566</c:v>
                </c:pt>
                <c:pt idx="1784">
                  <c:v>71560.142429113708</c:v>
                </c:pt>
                <c:pt idx="1785">
                  <c:v>72204.932332785538</c:v>
                </c:pt>
                <c:pt idx="1786">
                  <c:v>72224.408086176118</c:v>
                </c:pt>
                <c:pt idx="1787">
                  <c:v>71971.540262412338</c:v>
                </c:pt>
                <c:pt idx="1788">
                  <c:v>71219.160662428083</c:v>
                </c:pt>
                <c:pt idx="1789">
                  <c:v>70924.053690954577</c:v>
                </c:pt>
                <c:pt idx="1790">
                  <c:v>70782.803068810637</c:v>
                </c:pt>
                <c:pt idx="1791">
                  <c:v>70992.63601521893</c:v>
                </c:pt>
                <c:pt idx="1792">
                  <c:v>70333.485133714115</c:v>
                </c:pt>
                <c:pt idx="1793">
                  <c:v>70494.822222741219</c:v>
                </c:pt>
                <c:pt idx="1794">
                  <c:v>70736.580467258696</c:v>
                </c:pt>
                <c:pt idx="1795">
                  <c:v>70885.03050042571</c:v>
                </c:pt>
                <c:pt idx="1796">
                  <c:v>69792.753600731157</c:v>
                </c:pt>
                <c:pt idx="1797">
                  <c:v>70036.916054069326</c:v>
                </c:pt>
                <c:pt idx="1798">
                  <c:v>70456.115602058664</c:v>
                </c:pt>
                <c:pt idx="1799">
                  <c:v>70512.834666557086</c:v>
                </c:pt>
                <c:pt idx="1800">
                  <c:v>70202.877345520872</c:v>
                </c:pt>
                <c:pt idx="1801">
                  <c:v>69939.166654108471</c:v>
                </c:pt>
                <c:pt idx="1802">
                  <c:v>69704.063985254688</c:v>
                </c:pt>
                <c:pt idx="1803">
                  <c:v>69854.604861139189</c:v>
                </c:pt>
                <c:pt idx="1804">
                  <c:v>71451.343720320074</c:v>
                </c:pt>
                <c:pt idx="1805">
                  <c:v>71084.684554903622</c:v>
                </c:pt>
                <c:pt idx="1806">
                  <c:v>70757.022149137003</c:v>
                </c:pt>
                <c:pt idx="1807">
                  <c:v>70584.127557558182</c:v>
                </c:pt>
                <c:pt idx="1808">
                  <c:v>70112.323952606021</c:v>
                </c:pt>
                <c:pt idx="1809">
                  <c:v>68809.602391841006</c:v>
                </c:pt>
                <c:pt idx="1810">
                  <c:v>68141.605775924676</c:v>
                </c:pt>
                <c:pt idx="1811">
                  <c:v>67200.531725493463</c:v>
                </c:pt>
                <c:pt idx="1812">
                  <c:v>66179.780588862748</c:v>
                </c:pt>
                <c:pt idx="1813">
                  <c:v>65979.485585568618</c:v>
                </c:pt>
                <c:pt idx="1814">
                  <c:v>65281.684749584187</c:v>
                </c:pt>
                <c:pt idx="1815">
                  <c:v>63646.747663674054</c:v>
                </c:pt>
                <c:pt idx="1816">
                  <c:v>61831.556187782538</c:v>
                </c:pt>
                <c:pt idx="1817">
                  <c:v>61415.432633456039</c:v>
                </c:pt>
                <c:pt idx="1818">
                  <c:v>61152.370499749166</c:v>
                </c:pt>
                <c:pt idx="1819">
                  <c:v>60390.383075008242</c:v>
                </c:pt>
                <c:pt idx="1820">
                  <c:v>59778.689037011834</c:v>
                </c:pt>
                <c:pt idx="1821">
                  <c:v>58063.326790932508</c:v>
                </c:pt>
                <c:pt idx="1822">
                  <c:v>57576.640999222567</c:v>
                </c:pt>
                <c:pt idx="1823">
                  <c:v>56810.641487187175</c:v>
                </c:pt>
                <c:pt idx="1824">
                  <c:v>56957.914545302359</c:v>
                </c:pt>
                <c:pt idx="1825">
                  <c:v>56383.04973464246</c:v>
                </c:pt>
                <c:pt idx="1826">
                  <c:v>56379.791327867839</c:v>
                </c:pt>
                <c:pt idx="1827">
                  <c:v>56147.248649834168</c:v>
                </c:pt>
                <c:pt idx="1828">
                  <c:v>56281.929396437095</c:v>
                </c:pt>
                <c:pt idx="1829">
                  <c:v>55908.681933957858</c:v>
                </c:pt>
                <c:pt idx="1830">
                  <c:v>55640.685435466097</c:v>
                </c:pt>
                <c:pt idx="1831">
                  <c:v>55399.382522909793</c:v>
                </c:pt>
                <c:pt idx="1832">
                  <c:v>54153.672968885585</c:v>
                </c:pt>
                <c:pt idx="1833">
                  <c:v>53707.5814031345</c:v>
                </c:pt>
                <c:pt idx="1834">
                  <c:v>53691.712463559976</c:v>
                </c:pt>
                <c:pt idx="1835">
                  <c:v>53470.864047853625</c:v>
                </c:pt>
                <c:pt idx="1836">
                  <c:v>52662.638203080169</c:v>
                </c:pt>
                <c:pt idx="1837">
                  <c:v>52132.107988227959</c:v>
                </c:pt>
                <c:pt idx="1838">
                  <c:v>51864.48172227636</c:v>
                </c:pt>
                <c:pt idx="1839">
                  <c:v>51769.30733068008</c:v>
                </c:pt>
                <c:pt idx="1840">
                  <c:v>52044.009863786596</c:v>
                </c:pt>
                <c:pt idx="1841">
                  <c:v>52282.729558386942</c:v>
                </c:pt>
                <c:pt idx="1842">
                  <c:v>52301.726151978401</c:v>
                </c:pt>
                <c:pt idx="1843">
                  <c:v>52507.172573639597</c:v>
                </c:pt>
                <c:pt idx="1844">
                  <c:v>52369.637492336784</c:v>
                </c:pt>
                <c:pt idx="1845">
                  <c:v>52230.404427291112</c:v>
                </c:pt>
                <c:pt idx="1846">
                  <c:v>51836.241729684472</c:v>
                </c:pt>
                <c:pt idx="1847">
                  <c:v>51818.932507437603</c:v>
                </c:pt>
                <c:pt idx="1848">
                  <c:v>53035.095742697828</c:v>
                </c:pt>
                <c:pt idx="1849">
                  <c:v>53346.668551097013</c:v>
                </c:pt>
                <c:pt idx="1850">
                  <c:v>53701.70573863545</c:v>
                </c:pt>
                <c:pt idx="1851">
                  <c:v>53893.002829729761</c:v>
                </c:pt>
                <c:pt idx="1852">
                  <c:v>55271.441249988238</c:v>
                </c:pt>
                <c:pt idx="1853">
                  <c:v>55851.702965815704</c:v>
                </c:pt>
                <c:pt idx="1854">
                  <c:v>56043.083153991778</c:v>
                </c:pt>
                <c:pt idx="1855">
                  <c:v>56444.386794313323</c:v>
                </c:pt>
                <c:pt idx="1856">
                  <c:v>56940.70123510874</c:v>
                </c:pt>
                <c:pt idx="1857">
                  <c:v>57792.859005252692</c:v>
                </c:pt>
                <c:pt idx="1858">
                  <c:v>58115.624690213575</c:v>
                </c:pt>
                <c:pt idx="1859">
                  <c:v>58838.317607447898</c:v>
                </c:pt>
                <c:pt idx="1860">
                  <c:v>59851.991675987854</c:v>
                </c:pt>
                <c:pt idx="1861">
                  <c:v>60917.488288454617</c:v>
                </c:pt>
                <c:pt idx="1862">
                  <c:v>60656.446314887093</c:v>
                </c:pt>
                <c:pt idx="1863">
                  <c:v>61330.888461072718</c:v>
                </c:pt>
                <c:pt idx="1864">
                  <c:v>62477.59655235934</c:v>
                </c:pt>
                <c:pt idx="1865">
                  <c:v>62857.460344651772</c:v>
                </c:pt>
                <c:pt idx="1866">
                  <c:v>63158.755345558151</c:v>
                </c:pt>
                <c:pt idx="1867">
                  <c:v>63498.880511483025</c:v>
                </c:pt>
                <c:pt idx="1868">
                  <c:v>63354.112179622593</c:v>
                </c:pt>
                <c:pt idx="1869">
                  <c:v>63125.478668642201</c:v>
                </c:pt>
                <c:pt idx="1870">
                  <c:v>63547.705553448402</c:v>
                </c:pt>
                <c:pt idx="1871">
                  <c:v>63676.167835060784</c:v>
                </c:pt>
                <c:pt idx="1872">
                  <c:v>63985.966771056817</c:v>
                </c:pt>
                <c:pt idx="1873">
                  <c:v>63629.989485207814</c:v>
                </c:pt>
                <c:pt idx="1874">
                  <c:v>63362.198827198168</c:v>
                </c:pt>
                <c:pt idx="1875">
                  <c:v>62578.407328905923</c:v>
                </c:pt>
                <c:pt idx="1876">
                  <c:v>62351.125797434026</c:v>
                </c:pt>
                <c:pt idx="1877">
                  <c:v>62138.927087119744</c:v>
                </c:pt>
                <c:pt idx="1878">
                  <c:v>61996.56336454815</c:v>
                </c:pt>
                <c:pt idx="1879">
                  <c:v>61516.380970713806</c:v>
                </c:pt>
                <c:pt idx="1880">
                  <c:v>61805.168959762996</c:v>
                </c:pt>
                <c:pt idx="1881">
                  <c:v>61795.605987407194</c:v>
                </c:pt>
                <c:pt idx="1882">
                  <c:v>61862.139918547786</c:v>
                </c:pt>
                <c:pt idx="1883">
                  <c:v>62000.889218413955</c:v>
                </c:pt>
                <c:pt idx="1884">
                  <c:v>62280.441817819992</c:v>
                </c:pt>
                <c:pt idx="1885">
                  <c:v>61279.880268547298</c:v>
                </c:pt>
                <c:pt idx="1886">
                  <c:v>61578.614277464105</c:v>
                </c:pt>
                <c:pt idx="1887">
                  <c:v>61792.483539472596</c:v>
                </c:pt>
                <c:pt idx="1888">
                  <c:v>60255.847097538099</c:v>
                </c:pt>
                <c:pt idx="1889">
                  <c:v>60498.699620493724</c:v>
                </c:pt>
                <c:pt idx="1890">
                  <c:v>60955.892756133675</c:v>
                </c:pt>
                <c:pt idx="1891">
                  <c:v>60365.936314023202</c:v>
                </c:pt>
                <c:pt idx="1892">
                  <c:v>61312.167990073351</c:v>
                </c:pt>
                <c:pt idx="1893">
                  <c:v>61929.771131635294</c:v>
                </c:pt>
                <c:pt idx="1894">
                  <c:v>62608.422996006251</c:v>
                </c:pt>
                <c:pt idx="1895">
                  <c:v>63115.557277548243</c:v>
                </c:pt>
                <c:pt idx="1896">
                  <c:v>63469.643554143993</c:v>
                </c:pt>
                <c:pt idx="1897">
                  <c:v>63531.51664005062</c:v>
                </c:pt>
                <c:pt idx="1898">
                  <c:v>63508.031202172817</c:v>
                </c:pt>
                <c:pt idx="1899">
                  <c:v>63184.053501221853</c:v>
                </c:pt>
                <c:pt idx="1900">
                  <c:v>63620.112145578918</c:v>
                </c:pt>
                <c:pt idx="1901">
                  <c:v>63293.730436041027</c:v>
                </c:pt>
                <c:pt idx="1902">
                  <c:v>62998.469284439932</c:v>
                </c:pt>
                <c:pt idx="1903">
                  <c:v>62939.569672422636</c:v>
                </c:pt>
                <c:pt idx="1904">
                  <c:v>63184.514639967143</c:v>
                </c:pt>
                <c:pt idx="1905">
                  <c:v>62216.971866306063</c:v>
                </c:pt>
                <c:pt idx="1906">
                  <c:v>61778.812567769011</c:v>
                </c:pt>
                <c:pt idx="1907">
                  <c:v>60636.740692942592</c:v>
                </c:pt>
                <c:pt idx="1908">
                  <c:v>59359.381963401276</c:v>
                </c:pt>
                <c:pt idx="1909">
                  <c:v>59105.851565556797</c:v>
                </c:pt>
                <c:pt idx="1910">
                  <c:v>58670.220020176581</c:v>
                </c:pt>
                <c:pt idx="1911">
                  <c:v>58365.778543263674</c:v>
                </c:pt>
                <c:pt idx="1912">
                  <c:v>58706.138383356702</c:v>
                </c:pt>
                <c:pt idx="1913">
                  <c:v>58659.817667178177</c:v>
                </c:pt>
                <c:pt idx="1914">
                  <c:v>57868.159978869502</c:v>
                </c:pt>
                <c:pt idx="1915">
                  <c:v>57322.318475943262</c:v>
                </c:pt>
                <c:pt idx="1916">
                  <c:v>57030.094472621851</c:v>
                </c:pt>
                <c:pt idx="1917">
                  <c:v>56681.533050676415</c:v>
                </c:pt>
                <c:pt idx="1918">
                  <c:v>56177.851803290891</c:v>
                </c:pt>
                <c:pt idx="1919">
                  <c:v>55503.921054567283</c:v>
                </c:pt>
                <c:pt idx="1920">
                  <c:v>55975.03585479359</c:v>
                </c:pt>
                <c:pt idx="1921">
                  <c:v>55769.794873146602</c:v>
                </c:pt>
                <c:pt idx="1922">
                  <c:v>54930.509541785577</c:v>
                </c:pt>
                <c:pt idx="1923">
                  <c:v>54567.381701992912</c:v>
                </c:pt>
                <c:pt idx="1924">
                  <c:v>53813.465506814755</c:v>
                </c:pt>
                <c:pt idx="1925">
                  <c:v>53560.405458476489</c:v>
                </c:pt>
                <c:pt idx="1926">
                  <c:v>53657.287845512175</c:v>
                </c:pt>
                <c:pt idx="1927">
                  <c:v>53415.911046634967</c:v>
                </c:pt>
                <c:pt idx="1928">
                  <c:v>53101.740603436723</c:v>
                </c:pt>
                <c:pt idx="1929">
                  <c:v>52796.016828423642</c:v>
                </c:pt>
                <c:pt idx="1930">
                  <c:v>52617.971018711578</c:v>
                </c:pt>
                <c:pt idx="1931">
                  <c:v>52086.543355376445</c:v>
                </c:pt>
                <c:pt idx="1932">
                  <c:v>50379.463385424089</c:v>
                </c:pt>
                <c:pt idx="1933">
                  <c:v>49917.563751213747</c:v>
                </c:pt>
                <c:pt idx="1934">
                  <c:v>50008.89925786684</c:v>
                </c:pt>
                <c:pt idx="1935">
                  <c:v>49733.669909285316</c:v>
                </c:pt>
                <c:pt idx="1936">
                  <c:v>48885.193640214115</c:v>
                </c:pt>
                <c:pt idx="1937">
                  <c:v>48824.586633459243</c:v>
                </c:pt>
                <c:pt idx="1938">
                  <c:v>48548.638445062024</c:v>
                </c:pt>
                <c:pt idx="1939">
                  <c:v>48736.467684688927</c:v>
                </c:pt>
                <c:pt idx="1940">
                  <c:v>49048.730699451451</c:v>
                </c:pt>
                <c:pt idx="1941">
                  <c:v>49083.100253167991</c:v>
                </c:pt>
                <c:pt idx="1942">
                  <c:v>48923.613325672151</c:v>
                </c:pt>
                <c:pt idx="1943">
                  <c:v>48586.13945724025</c:v>
                </c:pt>
                <c:pt idx="1944">
                  <c:v>48125.167306602678</c:v>
                </c:pt>
                <c:pt idx="1945">
                  <c:v>48355.321394062325</c:v>
                </c:pt>
                <c:pt idx="1946">
                  <c:v>48555.570543785958</c:v>
                </c:pt>
                <c:pt idx="1947">
                  <c:v>48792.366791236011</c:v>
                </c:pt>
                <c:pt idx="1948">
                  <c:v>49334.103498557328</c:v>
                </c:pt>
                <c:pt idx="1949">
                  <c:v>49730.296568233884</c:v>
                </c:pt>
                <c:pt idx="1950">
                  <c:v>50048.645893591827</c:v>
                </c:pt>
                <c:pt idx="1951">
                  <c:v>50450.835569062205</c:v>
                </c:pt>
                <c:pt idx="1952">
                  <c:v>51445.360866222552</c:v>
                </c:pt>
                <c:pt idx="1953">
                  <c:v>51883.2850901235</c:v>
                </c:pt>
                <c:pt idx="1954">
                  <c:v>52601.977133163557</c:v>
                </c:pt>
                <c:pt idx="1955">
                  <c:v>53109.931172422941</c:v>
                </c:pt>
                <c:pt idx="1956">
                  <c:v>55364.641335015534</c:v>
                </c:pt>
                <c:pt idx="1957">
                  <c:v>55333.222428520101</c:v>
                </c:pt>
                <c:pt idx="1958">
                  <c:v>55941.039937594069</c:v>
                </c:pt>
                <c:pt idx="1959">
                  <c:v>56072.721179896464</c:v>
                </c:pt>
                <c:pt idx="1960">
                  <c:v>56145.866034534112</c:v>
                </c:pt>
                <c:pt idx="1961">
                  <c:v>56362.281270987194</c:v>
                </c:pt>
                <c:pt idx="1962">
                  <c:v>56705.24635476878</c:v>
                </c:pt>
                <c:pt idx="1963">
                  <c:v>56233.339028639908</c:v>
                </c:pt>
                <c:pt idx="1964">
                  <c:v>56621.855529833541</c:v>
                </c:pt>
                <c:pt idx="1965">
                  <c:v>57035.566065046223</c:v>
                </c:pt>
                <c:pt idx="1966">
                  <c:v>57100.107668563855</c:v>
                </c:pt>
                <c:pt idx="1967">
                  <c:v>57179.754118971832</c:v>
                </c:pt>
                <c:pt idx="1968">
                  <c:v>57420.719837586759</c:v>
                </c:pt>
                <c:pt idx="1969">
                  <c:v>57398.687897820993</c:v>
                </c:pt>
                <c:pt idx="1970">
                  <c:v>56914.236516557532</c:v>
                </c:pt>
                <c:pt idx="1971">
                  <c:v>56544.88420475649</c:v>
                </c:pt>
                <c:pt idx="1972">
                  <c:v>55997.704137995133</c:v>
                </c:pt>
                <c:pt idx="1973">
                  <c:v>55576.998230136043</c:v>
                </c:pt>
                <c:pt idx="1974">
                  <c:v>55990.004742843994</c:v>
                </c:pt>
                <c:pt idx="1975">
                  <c:v>56009.251829084322</c:v>
                </c:pt>
                <c:pt idx="1976">
                  <c:v>55838.11829493699</c:v>
                </c:pt>
                <c:pt idx="1977">
                  <c:v>56038.272734010687</c:v>
                </c:pt>
                <c:pt idx="1978">
                  <c:v>55722.134992431136</c:v>
                </c:pt>
                <c:pt idx="1979">
                  <c:v>55745.939402962525</c:v>
                </c:pt>
                <c:pt idx="1980">
                  <c:v>55438.805580600674</c:v>
                </c:pt>
                <c:pt idx="1981">
                  <c:v>55193.216460497162</c:v>
                </c:pt>
                <c:pt idx="1982">
                  <c:v>55150.513971468812</c:v>
                </c:pt>
                <c:pt idx="1983">
                  <c:v>55116.417536835463</c:v>
                </c:pt>
                <c:pt idx="1984">
                  <c:v>55194.75505803022</c:v>
                </c:pt>
                <c:pt idx="1985">
                  <c:v>55198.064724691278</c:v>
                </c:pt>
                <c:pt idx="1986">
                  <c:v>55265.190347100775</c:v>
                </c:pt>
                <c:pt idx="1987">
                  <c:v>55891.086176954283</c:v>
                </c:pt>
                <c:pt idx="1988">
                  <c:v>57287.274934811758</c:v>
                </c:pt>
                <c:pt idx="1989">
                  <c:v>58179.245818346208</c:v>
                </c:pt>
                <c:pt idx="1990">
                  <c:v>59062.550577305949</c:v>
                </c:pt>
                <c:pt idx="1991">
                  <c:v>60209.596863703555</c:v>
                </c:pt>
                <c:pt idx="1992">
                  <c:v>61121.850243140354</c:v>
                </c:pt>
                <c:pt idx="1993">
                  <c:v>61989.010140167324</c:v>
                </c:pt>
                <c:pt idx="1994">
                  <c:v>61908.375735539194</c:v>
                </c:pt>
                <c:pt idx="1995">
                  <c:v>62110.619215225088</c:v>
                </c:pt>
                <c:pt idx="1996">
                  <c:v>61825.015346161585</c:v>
                </c:pt>
                <c:pt idx="1997">
                  <c:v>61256.009580584425</c:v>
                </c:pt>
                <c:pt idx="1998">
                  <c:v>61111.669549104488</c:v>
                </c:pt>
                <c:pt idx="1999">
                  <c:v>61190.557112910305</c:v>
                </c:pt>
                <c:pt idx="2000">
                  <c:v>61113.807847263735</c:v>
                </c:pt>
                <c:pt idx="2001">
                  <c:v>60154.115244904569</c:v>
                </c:pt>
                <c:pt idx="2002">
                  <c:v>59693.97106157559</c:v>
                </c:pt>
                <c:pt idx="2003">
                  <c:v>59469.423123742599</c:v>
                </c:pt>
                <c:pt idx="2004">
                  <c:v>60091.759394987981</c:v>
                </c:pt>
                <c:pt idx="2005">
                  <c:v>59921.491071660457</c:v>
                </c:pt>
                <c:pt idx="2006">
                  <c:v>60157.167610963079</c:v>
                </c:pt>
                <c:pt idx="2007">
                  <c:v>60369.034333418203</c:v>
                </c:pt>
                <c:pt idx="2008">
                  <c:v>61350.350999023867</c:v>
                </c:pt>
                <c:pt idx="2009">
                  <c:v>60891.165936228943</c:v>
                </c:pt>
                <c:pt idx="2010">
                  <c:v>60538.922812976816</c:v>
                </c:pt>
                <c:pt idx="2011">
                  <c:v>59740.492412154061</c:v>
                </c:pt>
                <c:pt idx="2012">
                  <c:v>59375.948918462615</c:v>
                </c:pt>
                <c:pt idx="2013">
                  <c:v>58866.062421525916</c:v>
                </c:pt>
                <c:pt idx="2014">
                  <c:v>58254.004758709169</c:v>
                </c:pt>
                <c:pt idx="2015">
                  <c:v>57687.949039651307</c:v>
                </c:pt>
                <c:pt idx="2016">
                  <c:v>57262.213255421731</c:v>
                </c:pt>
                <c:pt idx="2017">
                  <c:v>56746.835142667565</c:v>
                </c:pt>
                <c:pt idx="2018">
                  <c:v>56503.57554412834</c:v>
                </c:pt>
                <c:pt idx="2019">
                  <c:v>56267.239834721724</c:v>
                </c:pt>
                <c:pt idx="2020">
                  <c:v>55814.985869481141</c:v>
                </c:pt>
                <c:pt idx="2021">
                  <c:v>55479.856540158449</c:v>
                </c:pt>
                <c:pt idx="2022">
                  <c:v>55668.305704038568</c:v>
                </c:pt>
                <c:pt idx="2023">
                  <c:v>55457.394898374652</c:v>
                </c:pt>
                <c:pt idx="2024">
                  <c:v>54458.670094959634</c:v>
                </c:pt>
                <c:pt idx="2025">
                  <c:v>54512.604706400423</c:v>
                </c:pt>
                <c:pt idx="2026">
                  <c:v>54737.18528236432</c:v>
                </c:pt>
                <c:pt idx="2027">
                  <c:v>54624.304804867992</c:v>
                </c:pt>
                <c:pt idx="2028">
                  <c:v>54786.696526014515</c:v>
                </c:pt>
                <c:pt idx="2029">
                  <c:v>54510.230732903219</c:v>
                </c:pt>
                <c:pt idx="2030">
                  <c:v>54639.506364747285</c:v>
                </c:pt>
                <c:pt idx="2031">
                  <c:v>54614.105689310425</c:v>
                </c:pt>
                <c:pt idx="2032">
                  <c:v>54679.361527263354</c:v>
                </c:pt>
                <c:pt idx="2033">
                  <c:v>55243.124367566525</c:v>
                </c:pt>
                <c:pt idx="2034">
                  <c:v>55680.081061108373</c:v>
                </c:pt>
                <c:pt idx="2035">
                  <c:v>56132.143802943989</c:v>
                </c:pt>
                <c:pt idx="2036">
                  <c:v>57684.526040584664</c:v>
                </c:pt>
                <c:pt idx="2037">
                  <c:v>57895.647091877225</c:v>
                </c:pt>
                <c:pt idx="2038">
                  <c:v>58643.046273272419</c:v>
                </c:pt>
                <c:pt idx="2039">
                  <c:v>59023.674158249189</c:v>
                </c:pt>
                <c:pt idx="2040">
                  <c:v>60289.01564813083</c:v>
                </c:pt>
                <c:pt idx="2041">
                  <c:v>61975.974510729924</c:v>
                </c:pt>
                <c:pt idx="2042">
                  <c:v>63531.486204493056</c:v>
                </c:pt>
                <c:pt idx="2043">
                  <c:v>65484.233986484054</c:v>
                </c:pt>
                <c:pt idx="2044">
                  <c:v>67701.598918897522</c:v>
                </c:pt>
                <c:pt idx="2045">
                  <c:v>68999.648421328442</c:v>
                </c:pt>
                <c:pt idx="2046">
                  <c:v>69551.06443692006</c:v>
                </c:pt>
                <c:pt idx="2047">
                  <c:v>70238.306136737403</c:v>
                </c:pt>
                <c:pt idx="2048">
                  <c:v>71389.829453619444</c:v>
                </c:pt>
                <c:pt idx="2049">
                  <c:v>71960.994141450879</c:v>
                </c:pt>
                <c:pt idx="2050">
                  <c:v>71957.346479912463</c:v>
                </c:pt>
                <c:pt idx="2051">
                  <c:v>71864.237501324256</c:v>
                </c:pt>
                <c:pt idx="2052">
                  <c:v>72160.029873546911</c:v>
                </c:pt>
                <c:pt idx="2053">
                  <c:v>72283.246827077935</c:v>
                </c:pt>
                <c:pt idx="2054">
                  <c:v>72507.785153682387</c:v>
                </c:pt>
                <c:pt idx="2055">
                  <c:v>72623.279484926403</c:v>
                </c:pt>
                <c:pt idx="2056">
                  <c:v>73044.451337145132</c:v>
                </c:pt>
                <c:pt idx="2057">
                  <c:v>73076.537423101763</c:v>
                </c:pt>
                <c:pt idx="2058">
                  <c:v>73049.439564857734</c:v>
                </c:pt>
                <c:pt idx="2059">
                  <c:v>73101.468950436072</c:v>
                </c:pt>
                <c:pt idx="2060">
                  <c:v>73175.7489312338</c:v>
                </c:pt>
                <c:pt idx="2061">
                  <c:v>73471.108998397423</c:v>
                </c:pt>
                <c:pt idx="2062">
                  <c:v>73773.201130586793</c:v>
                </c:pt>
                <c:pt idx="2063">
                  <c:v>73720.530796192295</c:v>
                </c:pt>
                <c:pt idx="2064">
                  <c:v>73412.634483017508</c:v>
                </c:pt>
                <c:pt idx="2065">
                  <c:v>73237.23736775732</c:v>
                </c:pt>
                <c:pt idx="2066">
                  <c:v>73066.234185899608</c:v>
                </c:pt>
                <c:pt idx="2067">
                  <c:v>73047.071798612495</c:v>
                </c:pt>
                <c:pt idx="2068">
                  <c:v>72888.142522617112</c:v>
                </c:pt>
                <c:pt idx="2069">
                  <c:v>72771.612581476933</c:v>
                </c:pt>
                <c:pt idx="2070">
                  <c:v>73103.562796662372</c:v>
                </c:pt>
                <c:pt idx="2071">
                  <c:v>72901.348951598542</c:v>
                </c:pt>
                <c:pt idx="2072">
                  <c:v>72580.81607521254</c:v>
                </c:pt>
                <c:pt idx="2073">
                  <c:v>72515.001384355754</c:v>
                </c:pt>
                <c:pt idx="2074">
                  <c:v>72591.075260949976</c:v>
                </c:pt>
                <c:pt idx="2075">
                  <c:v>72672.402274748456</c:v>
                </c:pt>
                <c:pt idx="2076">
                  <c:v>72645.902315025232</c:v>
                </c:pt>
                <c:pt idx="2077">
                  <c:v>72873.465175171499</c:v>
                </c:pt>
                <c:pt idx="2078">
                  <c:v>72774.228437564059</c:v>
                </c:pt>
                <c:pt idx="2079">
                  <c:v>72703.999990145196</c:v>
                </c:pt>
                <c:pt idx="2080">
                  <c:v>72412.886283976331</c:v>
                </c:pt>
                <c:pt idx="2081">
                  <c:v>71887.490667841121</c:v>
                </c:pt>
                <c:pt idx="2082">
                  <c:v>71869.497046014643</c:v>
                </c:pt>
                <c:pt idx="2083">
                  <c:v>72301.808512569391</c:v>
                </c:pt>
                <c:pt idx="2084">
                  <c:v>72444.308594448696</c:v>
                </c:pt>
                <c:pt idx="2085">
                  <c:v>73589.797261089596</c:v>
                </c:pt>
                <c:pt idx="2086">
                  <c:v>74605.359735842023</c:v>
                </c:pt>
                <c:pt idx="2087">
                  <c:v>75301.102967941857</c:v>
                </c:pt>
                <c:pt idx="2088">
                  <c:v>74984.545936508774</c:v>
                </c:pt>
                <c:pt idx="2089">
                  <c:v>75020.685758417734</c:v>
                </c:pt>
                <c:pt idx="2090">
                  <c:v>74688.718723582075</c:v>
                </c:pt>
                <c:pt idx="2091">
                  <c:v>74452.231036621131</c:v>
                </c:pt>
                <c:pt idx="2092">
                  <c:v>74697.929484451524</c:v>
                </c:pt>
                <c:pt idx="2093">
                  <c:v>74449.769961363578</c:v>
                </c:pt>
                <c:pt idx="2094">
                  <c:v>74013.836863681892</c:v>
                </c:pt>
                <c:pt idx="2095">
                  <c:v>73530.624930457197</c:v>
                </c:pt>
                <c:pt idx="2096">
                  <c:v>72745.659060154358</c:v>
                </c:pt>
                <c:pt idx="2097">
                  <c:v>71677.395014514157</c:v>
                </c:pt>
                <c:pt idx="2098">
                  <c:v>71300.244792467332</c:v>
                </c:pt>
                <c:pt idx="2099">
                  <c:v>71245.089154509536</c:v>
                </c:pt>
                <c:pt idx="2100">
                  <c:v>71261.327325454564</c:v>
                </c:pt>
                <c:pt idx="2101">
                  <c:v>70636.502146435276</c:v>
                </c:pt>
                <c:pt idx="2102">
                  <c:v>69551.701381057457</c:v>
                </c:pt>
                <c:pt idx="2103">
                  <c:v>68117.644181756608</c:v>
                </c:pt>
                <c:pt idx="2104">
                  <c:v>67723.025551487066</c:v>
                </c:pt>
                <c:pt idx="2105">
                  <c:v>67624.448784919179</c:v>
                </c:pt>
                <c:pt idx="2106">
                  <c:v>66829.371101052951</c:v>
                </c:pt>
                <c:pt idx="2107">
                  <c:v>66611.237857463566</c:v>
                </c:pt>
                <c:pt idx="2108">
                  <c:v>65728.192601679606</c:v>
                </c:pt>
                <c:pt idx="2109">
                  <c:v>64209.216191841151</c:v>
                </c:pt>
                <c:pt idx="2110">
                  <c:v>63422.105816127012</c:v>
                </c:pt>
                <c:pt idx="2111">
                  <c:v>62021.807256816312</c:v>
                </c:pt>
                <c:pt idx="2112">
                  <c:v>61811.034612565374</c:v>
                </c:pt>
                <c:pt idx="2113">
                  <c:v>61002.887059259374</c:v>
                </c:pt>
                <c:pt idx="2114">
                  <c:v>60177.112912924211</c:v>
                </c:pt>
                <c:pt idx="2115">
                  <c:v>59574.319072968792</c:v>
                </c:pt>
                <c:pt idx="2116">
                  <c:v>59354.808219927894</c:v>
                </c:pt>
                <c:pt idx="2117">
                  <c:v>59009.709243133475</c:v>
                </c:pt>
                <c:pt idx="2118">
                  <c:v>58951.16624774901</c:v>
                </c:pt>
                <c:pt idx="2119">
                  <c:v>58589.448455305093</c:v>
                </c:pt>
                <c:pt idx="2120">
                  <c:v>57913.114298696579</c:v>
                </c:pt>
                <c:pt idx="2121">
                  <c:v>57923.052909908612</c:v>
                </c:pt>
                <c:pt idx="2122">
                  <c:v>58268.358928588568</c:v>
                </c:pt>
                <c:pt idx="2123">
                  <c:v>58350.835285156601</c:v>
                </c:pt>
                <c:pt idx="2124">
                  <c:v>58281.256396612931</c:v>
                </c:pt>
                <c:pt idx="2125">
                  <c:v>57923.053911078241</c:v>
                </c:pt>
                <c:pt idx="2126">
                  <c:v>57863.835927109147</c:v>
                </c:pt>
                <c:pt idx="2127">
                  <c:v>57982.904434038333</c:v>
                </c:pt>
                <c:pt idx="2128">
                  <c:v>57351.307743908445</c:v>
                </c:pt>
                <c:pt idx="2129">
                  <c:v>56757.341617310733</c:v>
                </c:pt>
                <c:pt idx="2130">
                  <c:v>57012.080026466632</c:v>
                </c:pt>
                <c:pt idx="2131">
                  <c:v>57139.416793147611</c:v>
                </c:pt>
                <c:pt idx="2132">
                  <c:v>58355.889590066719</c:v>
                </c:pt>
                <c:pt idx="2133">
                  <c:v>59269.441486552074</c:v>
                </c:pt>
                <c:pt idx="2134">
                  <c:v>59832.665697578326</c:v>
                </c:pt>
                <c:pt idx="2135">
                  <c:v>60766.291646442995</c:v>
                </c:pt>
                <c:pt idx="2136">
                  <c:v>62772.030137119706</c:v>
                </c:pt>
                <c:pt idx="2137">
                  <c:v>64339.446939540598</c:v>
                </c:pt>
                <c:pt idx="2138">
                  <c:v>65434.683897451083</c:v>
                </c:pt>
                <c:pt idx="2139">
                  <c:v>67770.71586776014</c:v>
                </c:pt>
                <c:pt idx="2140">
                  <c:v>70215.108234786007</c:v>
                </c:pt>
                <c:pt idx="2141">
                  <c:v>71574.359238515754</c:v>
                </c:pt>
                <c:pt idx="2142">
                  <c:v>72108.839868611394</c:v>
                </c:pt>
                <c:pt idx="2143">
                  <c:v>72529.238217150938</c:v>
                </c:pt>
                <c:pt idx="2144">
                  <c:v>72966.568146742007</c:v>
                </c:pt>
                <c:pt idx="2145">
                  <c:v>72773.994163863608</c:v>
                </c:pt>
                <c:pt idx="2146">
                  <c:v>72725.218179211486</c:v>
                </c:pt>
                <c:pt idx="2147">
                  <c:v>72674.343742952711</c:v>
                </c:pt>
                <c:pt idx="2148">
                  <c:v>72232.895201615538</c:v>
                </c:pt>
                <c:pt idx="2149">
                  <c:v>72336.259761730311</c:v>
                </c:pt>
                <c:pt idx="2150">
                  <c:v>72792.534624558321</c:v>
                </c:pt>
                <c:pt idx="2151">
                  <c:v>72993.735886628216</c:v>
                </c:pt>
                <c:pt idx="2152">
                  <c:v>72806.389210777357</c:v>
                </c:pt>
                <c:pt idx="2153">
                  <c:v>72169.160741077518</c:v>
                </c:pt>
                <c:pt idx="2154">
                  <c:v>71753.539773920143</c:v>
                </c:pt>
                <c:pt idx="2155">
                  <c:v>71732.358227663281</c:v>
                </c:pt>
                <c:pt idx="2156">
                  <c:v>71912.625032148557</c:v>
                </c:pt>
                <c:pt idx="2157">
                  <c:v>72228.070364791551</c:v>
                </c:pt>
                <c:pt idx="2158">
                  <c:v>72260.129419167366</c:v>
                </c:pt>
                <c:pt idx="2159">
                  <c:v>71825.156242955287</c:v>
                </c:pt>
                <c:pt idx="2160">
                  <c:v>72263.715008186569</c:v>
                </c:pt>
                <c:pt idx="2161">
                  <c:v>72844.313717721569</c:v>
                </c:pt>
                <c:pt idx="2162">
                  <c:v>72699.607658614055</c:v>
                </c:pt>
                <c:pt idx="2163">
                  <c:v>72575.59377403371</c:v>
                </c:pt>
                <c:pt idx="2164">
                  <c:v>72464.074286572708</c:v>
                </c:pt>
                <c:pt idx="2165">
                  <c:v>72303.322881796616</c:v>
                </c:pt>
                <c:pt idx="2166">
                  <c:v>72019.309671088675</c:v>
                </c:pt>
                <c:pt idx="2167">
                  <c:v>71869.514065898984</c:v>
                </c:pt>
                <c:pt idx="2168">
                  <c:v>71681.946532020913</c:v>
                </c:pt>
                <c:pt idx="2169">
                  <c:v>71699.673842718024</c:v>
                </c:pt>
                <c:pt idx="2170">
                  <c:v>71870.434140816258</c:v>
                </c:pt>
                <c:pt idx="2171">
                  <c:v>71696.604657009142</c:v>
                </c:pt>
                <c:pt idx="2172">
                  <c:v>71726.207641975678</c:v>
                </c:pt>
                <c:pt idx="2173">
                  <c:v>71695.592674717118</c:v>
                </c:pt>
                <c:pt idx="2174">
                  <c:v>71473.324600433334</c:v>
                </c:pt>
                <c:pt idx="2175">
                  <c:v>71334.807571928148</c:v>
                </c:pt>
                <c:pt idx="2176">
                  <c:v>70904.93014905024</c:v>
                </c:pt>
                <c:pt idx="2177">
                  <c:v>70900.902243275093</c:v>
                </c:pt>
                <c:pt idx="2178">
                  <c:v>70721.394926093955</c:v>
                </c:pt>
                <c:pt idx="2179">
                  <c:v>70953.416194968915</c:v>
                </c:pt>
                <c:pt idx="2180">
                  <c:v>71748.244988057719</c:v>
                </c:pt>
                <c:pt idx="2181">
                  <c:v>72616.96871209325</c:v>
                </c:pt>
                <c:pt idx="2182">
                  <c:v>74133.209525953673</c:v>
                </c:pt>
                <c:pt idx="2183">
                  <c:v>74730.918625441234</c:v>
                </c:pt>
                <c:pt idx="2184">
                  <c:v>74398.070160837437</c:v>
                </c:pt>
                <c:pt idx="2185">
                  <c:v>74279.307411122078</c:v>
                </c:pt>
                <c:pt idx="2186">
                  <c:v>74394.162595655347</c:v>
                </c:pt>
                <c:pt idx="2187">
                  <c:v>74402.0670303527</c:v>
                </c:pt>
                <c:pt idx="2188">
                  <c:v>73879.008544671116</c:v>
                </c:pt>
                <c:pt idx="2189">
                  <c:v>73345.903521688029</c:v>
                </c:pt>
                <c:pt idx="2190">
                  <c:v>73181.270582141224</c:v>
                </c:pt>
                <c:pt idx="2191">
                  <c:v>72641.723032397771</c:v>
                </c:pt>
                <c:pt idx="2192">
                  <c:v>72696.751521808794</c:v>
                </c:pt>
                <c:pt idx="2193">
                  <c:v>71169.345864137067</c:v>
                </c:pt>
                <c:pt idx="2194">
                  <c:v>69988.790028760544</c:v>
                </c:pt>
                <c:pt idx="2195">
                  <c:v>69319.552963635797</c:v>
                </c:pt>
                <c:pt idx="2196">
                  <c:v>68832.760046772208</c:v>
                </c:pt>
                <c:pt idx="2197">
                  <c:v>68588.031131640324</c:v>
                </c:pt>
                <c:pt idx="2198">
                  <c:v>68767.546057710962</c:v>
                </c:pt>
                <c:pt idx="2199">
                  <c:v>68261.219519850478</c:v>
                </c:pt>
                <c:pt idx="2200">
                  <c:v>67748.59282155527</c:v>
                </c:pt>
                <c:pt idx="2201">
                  <c:v>67105.189938330208</c:v>
                </c:pt>
                <c:pt idx="2202">
                  <c:v>66506.137068925367</c:v>
                </c:pt>
                <c:pt idx="2203">
                  <c:v>65882.009705158693</c:v>
                </c:pt>
                <c:pt idx="2204">
                  <c:v>65081.715526897431</c:v>
                </c:pt>
                <c:pt idx="2205">
                  <c:v>64331.091978496203</c:v>
                </c:pt>
                <c:pt idx="2206">
                  <c:v>63805.508542932672</c:v>
                </c:pt>
                <c:pt idx="2207">
                  <c:v>63388.274090751613</c:v>
                </c:pt>
                <c:pt idx="2208">
                  <c:v>63747.960309722082</c:v>
                </c:pt>
                <c:pt idx="2209">
                  <c:v>63579.18112614649</c:v>
                </c:pt>
                <c:pt idx="2210">
                  <c:v>62858.969307562955</c:v>
                </c:pt>
                <c:pt idx="2211">
                  <c:v>62727.044180331424</c:v>
                </c:pt>
                <c:pt idx="2212">
                  <c:v>62770.81491738683</c:v>
                </c:pt>
                <c:pt idx="2213">
                  <c:v>62505.959088117532</c:v>
                </c:pt>
                <c:pt idx="2214">
                  <c:v>62040.903566905879</c:v>
                </c:pt>
                <c:pt idx="2215">
                  <c:v>61677.187039353295</c:v>
                </c:pt>
                <c:pt idx="2216">
                  <c:v>61620.433134150706</c:v>
                </c:pt>
                <c:pt idx="2217">
                  <c:v>61355.396493640961</c:v>
                </c:pt>
                <c:pt idx="2218">
                  <c:v>61199.587062539184</c:v>
                </c:pt>
                <c:pt idx="2219">
                  <c:v>61306.995947611154</c:v>
                </c:pt>
                <c:pt idx="2220">
                  <c:v>61169.136086870858</c:v>
                </c:pt>
                <c:pt idx="2221">
                  <c:v>61004.854958342599</c:v>
                </c:pt>
                <c:pt idx="2222">
                  <c:v>61299.179615843859</c:v>
                </c:pt>
                <c:pt idx="2223">
                  <c:v>61169.37056080516</c:v>
                </c:pt>
                <c:pt idx="2224">
                  <c:v>60833.833354963026</c:v>
                </c:pt>
                <c:pt idx="2225">
                  <c:v>60465.900301271548</c:v>
                </c:pt>
                <c:pt idx="2226">
                  <c:v>60650.985535095126</c:v>
                </c:pt>
                <c:pt idx="2227">
                  <c:v>61229.532447529426</c:v>
                </c:pt>
                <c:pt idx="2228">
                  <c:v>63528.966861161185</c:v>
                </c:pt>
                <c:pt idx="2229">
                  <c:v>63185.766102041714</c:v>
                </c:pt>
                <c:pt idx="2230">
                  <c:v>62958.311568452693</c:v>
                </c:pt>
                <c:pt idx="2231">
                  <c:v>63488.783915698601</c:v>
                </c:pt>
                <c:pt idx="2232">
                  <c:v>66556.76802072287</c:v>
                </c:pt>
                <c:pt idx="2233">
                  <c:v>68258.95046893385</c:v>
                </c:pt>
                <c:pt idx="2234">
                  <c:v>70025.470882753478</c:v>
                </c:pt>
                <c:pt idx="2235">
                  <c:v>71875.550117777442</c:v>
                </c:pt>
                <c:pt idx="2236">
                  <c:v>73161.448023580408</c:v>
                </c:pt>
                <c:pt idx="2237">
                  <c:v>75023.62138809399</c:v>
                </c:pt>
                <c:pt idx="2238">
                  <c:v>75581.071453224606</c:v>
                </c:pt>
                <c:pt idx="2239">
                  <c:v>75792.432384767424</c:v>
                </c:pt>
                <c:pt idx="2240">
                  <c:v>76044.205329391407</c:v>
                </c:pt>
                <c:pt idx="2241">
                  <c:v>76063.216740293778</c:v>
                </c:pt>
                <c:pt idx="2242">
                  <c:v>76299.483769461731</c:v>
                </c:pt>
                <c:pt idx="2243">
                  <c:v>76351.751433419078</c:v>
                </c:pt>
                <c:pt idx="2244">
                  <c:v>76187.256855519066</c:v>
                </c:pt>
                <c:pt idx="2245">
                  <c:v>76056.098424013166</c:v>
                </c:pt>
                <c:pt idx="2246">
                  <c:v>76262.659347739565</c:v>
                </c:pt>
                <c:pt idx="2247">
                  <c:v>76175.710966535451</c:v>
                </c:pt>
                <c:pt idx="2248">
                  <c:v>75824.832837997368</c:v>
                </c:pt>
                <c:pt idx="2249">
                  <c:v>75693.3159877531</c:v>
                </c:pt>
                <c:pt idx="2250">
                  <c:v>75442.851571874548</c:v>
                </c:pt>
                <c:pt idx="2251">
                  <c:v>74924.352012355404</c:v>
                </c:pt>
                <c:pt idx="2252">
                  <c:v>75333.470783040742</c:v>
                </c:pt>
                <c:pt idx="2253">
                  <c:v>75415.121374873459</c:v>
                </c:pt>
                <c:pt idx="2254">
                  <c:v>75214.498588632778</c:v>
                </c:pt>
                <c:pt idx="2255">
                  <c:v>75080.889494033807</c:v>
                </c:pt>
                <c:pt idx="2256">
                  <c:v>74341.079579127108</c:v>
                </c:pt>
                <c:pt idx="2257">
                  <c:v>74488.245111620738</c:v>
                </c:pt>
                <c:pt idx="2258">
                  <c:v>74496.60828225626</c:v>
                </c:pt>
                <c:pt idx="2259">
                  <c:v>74087.791464340407</c:v>
                </c:pt>
                <c:pt idx="2260">
                  <c:v>73843.777784813283</c:v>
                </c:pt>
                <c:pt idx="2261">
                  <c:v>73724.52946781335</c:v>
                </c:pt>
                <c:pt idx="2262">
                  <c:v>73543.942689504576</c:v>
                </c:pt>
                <c:pt idx="2263">
                  <c:v>73086.227744238335</c:v>
                </c:pt>
                <c:pt idx="2264">
                  <c:v>73054.299242386041</c:v>
                </c:pt>
                <c:pt idx="2265">
                  <c:v>73292.525760812088</c:v>
                </c:pt>
                <c:pt idx="2266">
                  <c:v>73091.103440481194</c:v>
                </c:pt>
                <c:pt idx="2267">
                  <c:v>72955.446953927603</c:v>
                </c:pt>
                <c:pt idx="2268">
                  <c:v>73378.432124634346</c:v>
                </c:pt>
                <c:pt idx="2269">
                  <c:v>73590.789820690436</c:v>
                </c:pt>
                <c:pt idx="2270">
                  <c:v>73111.69029196004</c:v>
                </c:pt>
                <c:pt idx="2271">
                  <c:v>72770.06277084387</c:v>
                </c:pt>
                <c:pt idx="2272">
                  <c:v>74046.105562984565</c:v>
                </c:pt>
                <c:pt idx="2273">
                  <c:v>73917.077220046383</c:v>
                </c:pt>
                <c:pt idx="2274">
                  <c:v>74104.908662246511</c:v>
                </c:pt>
                <c:pt idx="2275">
                  <c:v>74079.735452556357</c:v>
                </c:pt>
                <c:pt idx="2276">
                  <c:v>74187.640517311738</c:v>
                </c:pt>
                <c:pt idx="2277">
                  <c:v>75481.375378977187</c:v>
                </c:pt>
                <c:pt idx="2278">
                  <c:v>76732.351686113267</c:v>
                </c:pt>
                <c:pt idx="2279">
                  <c:v>77639.179927398087</c:v>
                </c:pt>
                <c:pt idx="2280">
                  <c:v>78016.209208149739</c:v>
                </c:pt>
                <c:pt idx="2281">
                  <c:v>78151.552929301353</c:v>
                </c:pt>
                <c:pt idx="2282">
                  <c:v>77842.663455824222</c:v>
                </c:pt>
                <c:pt idx="2283">
                  <c:v>78298.1413876031</c:v>
                </c:pt>
                <c:pt idx="2284">
                  <c:v>77956.257166586307</c:v>
                </c:pt>
                <c:pt idx="2285">
                  <c:v>77451.459615029948</c:v>
                </c:pt>
                <c:pt idx="2286">
                  <c:v>76805.292702608189</c:v>
                </c:pt>
                <c:pt idx="2287">
                  <c:v>76548.132263811392</c:v>
                </c:pt>
                <c:pt idx="2288">
                  <c:v>74996.224580589449</c:v>
                </c:pt>
                <c:pt idx="2289">
                  <c:v>74074.257652880187</c:v>
                </c:pt>
                <c:pt idx="2290">
                  <c:v>73468.885600817055</c:v>
                </c:pt>
                <c:pt idx="2291">
                  <c:v>73212.514884647928</c:v>
                </c:pt>
                <c:pt idx="2292">
                  <c:v>72682.827454415426</c:v>
                </c:pt>
                <c:pt idx="2293">
                  <c:v>72223.903496667641</c:v>
                </c:pt>
                <c:pt idx="2294">
                  <c:v>72167.075705144322</c:v>
                </c:pt>
                <c:pt idx="2295">
                  <c:v>70550.136646206942</c:v>
                </c:pt>
                <c:pt idx="2296">
                  <c:v>69493.535426166927</c:v>
                </c:pt>
                <c:pt idx="2297">
                  <c:v>68985.692716973717</c:v>
                </c:pt>
                <c:pt idx="2298">
                  <c:v>66086.66079764218</c:v>
                </c:pt>
                <c:pt idx="2299">
                  <c:v>67085.551995454589</c:v>
                </c:pt>
                <c:pt idx="2300">
                  <c:v>64093.823178966726</c:v>
                </c:pt>
                <c:pt idx="2301">
                  <c:v>65604.231979325341</c:v>
                </c:pt>
                <c:pt idx="2302">
                  <c:v>64726.337741440671</c:v>
                </c:pt>
                <c:pt idx="2303">
                  <c:v>64355.395972687737</c:v>
                </c:pt>
                <c:pt idx="2304">
                  <c:v>64042.595530051905</c:v>
                </c:pt>
                <c:pt idx="2305">
                  <c:v>63230.282510259603</c:v>
                </c:pt>
                <c:pt idx="2306">
                  <c:v>63089.972787361854</c:v>
                </c:pt>
                <c:pt idx="2307">
                  <c:v>62750.069480633538</c:v>
                </c:pt>
                <c:pt idx="2308">
                  <c:v>63074.242209434342</c:v>
                </c:pt>
                <c:pt idx="2309">
                  <c:v>63144.435215447309</c:v>
                </c:pt>
                <c:pt idx="2310">
                  <c:v>62847.982872185043</c:v>
                </c:pt>
                <c:pt idx="2311">
                  <c:v>62815.305094959491</c:v>
                </c:pt>
                <c:pt idx="2312">
                  <c:v>62377.912692381731</c:v>
                </c:pt>
                <c:pt idx="2313">
                  <c:v>63126.54611573337</c:v>
                </c:pt>
                <c:pt idx="2314">
                  <c:v>62713.077062642595</c:v>
                </c:pt>
                <c:pt idx="2315">
                  <c:v>62850.61735002762</c:v>
                </c:pt>
                <c:pt idx="2316">
                  <c:v>62281.073155407408</c:v>
                </c:pt>
                <c:pt idx="2317">
                  <c:v>61994.578445580744</c:v>
                </c:pt>
                <c:pt idx="2318">
                  <c:v>62301.14440451155</c:v>
                </c:pt>
                <c:pt idx="2319">
                  <c:v>62523.749072035076</c:v>
                </c:pt>
                <c:pt idx="2320">
                  <c:v>60856.368682833709</c:v>
                </c:pt>
                <c:pt idx="2321">
                  <c:v>62732.829939795018</c:v>
                </c:pt>
                <c:pt idx="2322">
                  <c:v>60462.398810503626</c:v>
                </c:pt>
                <c:pt idx="2323">
                  <c:v>60676.817714655255</c:v>
                </c:pt>
                <c:pt idx="2324">
                  <c:v>62714.66631936044</c:v>
                </c:pt>
                <c:pt idx="2325">
                  <c:v>63409.231775472595</c:v>
                </c:pt>
                <c:pt idx="2326">
                  <c:v>64827.252639631879</c:v>
                </c:pt>
                <c:pt idx="2327">
                  <c:v>65355.290742967009</c:v>
                </c:pt>
                <c:pt idx="2328">
                  <c:v>66412.646444462618</c:v>
                </c:pt>
                <c:pt idx="2329">
                  <c:v>68928.891756797238</c:v>
                </c:pt>
                <c:pt idx="2330">
                  <c:v>70587.089017411621</c:v>
                </c:pt>
                <c:pt idx="2331">
                  <c:v>70625.736168616291</c:v>
                </c:pt>
                <c:pt idx="2332">
                  <c:v>73617.454773173435</c:v>
                </c:pt>
                <c:pt idx="2333">
                  <c:v>74059.500412095935</c:v>
                </c:pt>
                <c:pt idx="2334">
                  <c:v>74078.333815032718</c:v>
                </c:pt>
                <c:pt idx="2335">
                  <c:v>73464.684092223062</c:v>
                </c:pt>
                <c:pt idx="2336">
                  <c:v>73165.108900558334</c:v>
                </c:pt>
                <c:pt idx="2337">
                  <c:v>73019.842787143018</c:v>
                </c:pt>
                <c:pt idx="2338">
                  <c:v>73149.446402167378</c:v>
                </c:pt>
                <c:pt idx="2339">
                  <c:v>73258.708252045806</c:v>
                </c:pt>
                <c:pt idx="2340">
                  <c:v>73393.154925182287</c:v>
                </c:pt>
                <c:pt idx="2341">
                  <c:v>73760.622034514163</c:v>
                </c:pt>
                <c:pt idx="2342">
                  <c:v>73795.62833213438</c:v>
                </c:pt>
                <c:pt idx="2343">
                  <c:v>73903.487543319046</c:v>
                </c:pt>
                <c:pt idx="2344">
                  <c:v>76624.744569448609</c:v>
                </c:pt>
                <c:pt idx="2345">
                  <c:v>76844.583405670128</c:v>
                </c:pt>
                <c:pt idx="2346">
                  <c:v>77168.805392018054</c:v>
                </c:pt>
                <c:pt idx="2347">
                  <c:v>77147.480278031988</c:v>
                </c:pt>
                <c:pt idx="2348">
                  <c:v>77132.702413152496</c:v>
                </c:pt>
                <c:pt idx="2349">
                  <c:v>77446.40170590904</c:v>
                </c:pt>
                <c:pt idx="2350">
                  <c:v>77955.024726735282</c:v>
                </c:pt>
                <c:pt idx="2351">
                  <c:v>77919.617560783183</c:v>
                </c:pt>
                <c:pt idx="2352">
                  <c:v>77514.856080690894</c:v>
                </c:pt>
                <c:pt idx="2353">
                  <c:v>77540.272374374399</c:v>
                </c:pt>
                <c:pt idx="2354">
                  <c:v>77606.558816375124</c:v>
                </c:pt>
                <c:pt idx="2355">
                  <c:v>77545.481460113995</c:v>
                </c:pt>
                <c:pt idx="2356">
                  <c:v>78117.603666608076</c:v>
                </c:pt>
                <c:pt idx="2357">
                  <c:v>78143.006544618038</c:v>
                </c:pt>
                <c:pt idx="2358">
                  <c:v>77650.607077660039</c:v>
                </c:pt>
                <c:pt idx="2359">
                  <c:v>77624.73625295097</c:v>
                </c:pt>
                <c:pt idx="2360">
                  <c:v>77688.919637964398</c:v>
                </c:pt>
                <c:pt idx="2361">
                  <c:v>78454.070758830261</c:v>
                </c:pt>
                <c:pt idx="2362">
                  <c:v>78812.721167670505</c:v>
                </c:pt>
                <c:pt idx="2363">
                  <c:v>78699.801244089569</c:v>
                </c:pt>
                <c:pt idx="2364">
                  <c:v>78710.985510592262</c:v>
                </c:pt>
                <c:pt idx="2365">
                  <c:v>78494.186625925562</c:v>
                </c:pt>
                <c:pt idx="2366">
                  <c:v>78378.997651427606</c:v>
                </c:pt>
                <c:pt idx="2367">
                  <c:v>78139.322440504227</c:v>
                </c:pt>
                <c:pt idx="2368">
                  <c:v>78280.979937997894</c:v>
                </c:pt>
                <c:pt idx="2369">
                  <c:v>78369.754052193472</c:v>
                </c:pt>
                <c:pt idx="2370">
                  <c:v>78731.282823805639</c:v>
                </c:pt>
                <c:pt idx="2371">
                  <c:v>78809.53824908832</c:v>
                </c:pt>
                <c:pt idx="2372">
                  <c:v>78312.160365880423</c:v>
                </c:pt>
                <c:pt idx="2373">
                  <c:v>78896.106586289578</c:v>
                </c:pt>
                <c:pt idx="2374">
                  <c:v>79122.686498063966</c:v>
                </c:pt>
                <c:pt idx="2375">
                  <c:v>79646.490454674306</c:v>
                </c:pt>
                <c:pt idx="2376">
                  <c:v>80124.518531634778</c:v>
                </c:pt>
                <c:pt idx="2377">
                  <c:v>80584.456674247718</c:v>
                </c:pt>
                <c:pt idx="2378">
                  <c:v>80489.441668861356</c:v>
                </c:pt>
                <c:pt idx="2379">
                  <c:v>80144.347297447399</c:v>
                </c:pt>
                <c:pt idx="2380">
                  <c:v>79601.571576253264</c:v>
                </c:pt>
                <c:pt idx="2381">
                  <c:v>80228.561684544824</c:v>
                </c:pt>
                <c:pt idx="2382">
                  <c:v>80328.854856377337</c:v>
                </c:pt>
                <c:pt idx="2383">
                  <c:v>79605.533004362849</c:v>
                </c:pt>
                <c:pt idx="2384">
                  <c:v>78886.286313331293</c:v>
                </c:pt>
                <c:pt idx="2385">
                  <c:v>78199.17796931263</c:v>
                </c:pt>
                <c:pt idx="2386">
                  <c:v>77808.220416254684</c:v>
                </c:pt>
                <c:pt idx="2387">
                  <c:v>77216.942430193318</c:v>
                </c:pt>
                <c:pt idx="2388">
                  <c:v>75403.458148805556</c:v>
                </c:pt>
                <c:pt idx="2389">
                  <c:v>75219.855647248085</c:v>
                </c:pt>
                <c:pt idx="2390">
                  <c:v>75187.465806416585</c:v>
                </c:pt>
                <c:pt idx="2391">
                  <c:v>75239.975152729894</c:v>
                </c:pt>
                <c:pt idx="2392">
                  <c:v>75321.745083986039</c:v>
                </c:pt>
                <c:pt idx="2393">
                  <c:v>75706.412087837933</c:v>
                </c:pt>
                <c:pt idx="2394">
                  <c:v>75238.57992269221</c:v>
                </c:pt>
                <c:pt idx="2395">
                  <c:v>74198.92209750539</c:v>
                </c:pt>
                <c:pt idx="2396">
                  <c:v>73002.24242475901</c:v>
                </c:pt>
                <c:pt idx="2397">
                  <c:v>72643.186942674263</c:v>
                </c:pt>
                <c:pt idx="2398">
                  <c:v>72139.317475392454</c:v>
                </c:pt>
                <c:pt idx="2399">
                  <c:v>71665.74340201421</c:v>
                </c:pt>
                <c:pt idx="2400">
                  <c:v>68908.581428378297</c:v>
                </c:pt>
                <c:pt idx="2401">
                  <c:v>68305.412750502102</c:v>
                </c:pt>
                <c:pt idx="2402">
                  <c:v>68406.449991625748</c:v>
                </c:pt>
                <c:pt idx="2403">
                  <c:v>68299.543493488993</c:v>
                </c:pt>
                <c:pt idx="2404">
                  <c:v>67585.023124187239</c:v>
                </c:pt>
                <c:pt idx="2405">
                  <c:v>66816.424375481263</c:v>
                </c:pt>
                <c:pt idx="2406">
                  <c:v>66855.065519667973</c:v>
                </c:pt>
                <c:pt idx="2407">
                  <c:v>66681.479520322115</c:v>
                </c:pt>
                <c:pt idx="2408">
                  <c:v>66122.842868910608</c:v>
                </c:pt>
                <c:pt idx="2409">
                  <c:v>65834.472367609502</c:v>
                </c:pt>
                <c:pt idx="2410">
                  <c:v>65211.958689100611</c:v>
                </c:pt>
                <c:pt idx="2411">
                  <c:v>65105.942831493179</c:v>
                </c:pt>
                <c:pt idx="2412">
                  <c:v>65520.802709475203</c:v>
                </c:pt>
                <c:pt idx="2413">
                  <c:v>65999.442701331718</c:v>
                </c:pt>
                <c:pt idx="2414">
                  <c:v>65708.131964974105</c:v>
                </c:pt>
                <c:pt idx="2415">
                  <c:v>65412.719636754264</c:v>
                </c:pt>
                <c:pt idx="2416">
                  <c:v>65316.910103125847</c:v>
                </c:pt>
                <c:pt idx="2417">
                  <c:v>65231.380579563491</c:v>
                </c:pt>
                <c:pt idx="2418">
                  <c:v>65963.759412787869</c:v>
                </c:pt>
                <c:pt idx="2419">
                  <c:v>65899.264063308292</c:v>
                </c:pt>
                <c:pt idx="2420">
                  <c:v>67001.693624288368</c:v>
                </c:pt>
                <c:pt idx="2421">
                  <c:v>67517.271170038555</c:v>
                </c:pt>
                <c:pt idx="2422">
                  <c:v>68381.982206077737</c:v>
                </c:pt>
                <c:pt idx="2423">
                  <c:v>68578.905870659655</c:v>
                </c:pt>
                <c:pt idx="2424">
                  <c:v>69931.710342950711</c:v>
                </c:pt>
                <c:pt idx="2425">
                  <c:v>71870.952746700001</c:v>
                </c:pt>
                <c:pt idx="2426">
                  <c:v>73918.631235592213</c:v>
                </c:pt>
                <c:pt idx="2427">
                  <c:v>74868.715612727014</c:v>
                </c:pt>
                <c:pt idx="2428">
                  <c:v>75302.409294113808</c:v>
                </c:pt>
                <c:pt idx="2429">
                  <c:v>75861.416778767278</c:v>
                </c:pt>
                <c:pt idx="2430">
                  <c:v>75803.858133392205</c:v>
                </c:pt>
                <c:pt idx="2431">
                  <c:v>75790.703164531427</c:v>
                </c:pt>
                <c:pt idx="2432">
                  <c:v>75589.297263382818</c:v>
                </c:pt>
                <c:pt idx="2433">
                  <c:v>75659.606004608417</c:v>
                </c:pt>
                <c:pt idx="2434">
                  <c:v>76235.174036837416</c:v>
                </c:pt>
                <c:pt idx="2435">
                  <c:v>76049.958050256158</c:v>
                </c:pt>
                <c:pt idx="2436">
                  <c:v>76252.447817678098</c:v>
                </c:pt>
                <c:pt idx="2437">
                  <c:v>76343.67840175108</c:v>
                </c:pt>
                <c:pt idx="2438">
                  <c:v>76564.181213690797</c:v>
                </c:pt>
                <c:pt idx="2439">
                  <c:v>76634.058851260808</c:v>
                </c:pt>
                <c:pt idx="2440">
                  <c:v>77270.714251447338</c:v>
                </c:pt>
                <c:pt idx="2441">
                  <c:v>76742.769457124479</c:v>
                </c:pt>
                <c:pt idx="2442">
                  <c:v>76560.197159146875</c:v>
                </c:pt>
                <c:pt idx="2443">
                  <c:v>77155.873683991391</c:v>
                </c:pt>
                <c:pt idx="2444">
                  <c:v>77375.453417504847</c:v>
                </c:pt>
                <c:pt idx="2445">
                  <c:v>77822.556765314046</c:v>
                </c:pt>
                <c:pt idx="2446">
                  <c:v>77410.499761911356</c:v>
                </c:pt>
                <c:pt idx="2447">
                  <c:v>77034.593393049683</c:v>
                </c:pt>
                <c:pt idx="2448">
                  <c:v>76663.673249561602</c:v>
                </c:pt>
                <c:pt idx="2449">
                  <c:v>76397.928581868371</c:v>
                </c:pt>
                <c:pt idx="2450">
                  <c:v>75995.586728609807</c:v>
                </c:pt>
                <c:pt idx="2451">
                  <c:v>75591.668033137059</c:v>
                </c:pt>
                <c:pt idx="2452">
                  <c:v>74703.068888782742</c:v>
                </c:pt>
                <c:pt idx="2453">
                  <c:v>74686.55119126878</c:v>
                </c:pt>
                <c:pt idx="2454">
                  <c:v>74890.849071096309</c:v>
                </c:pt>
                <c:pt idx="2455">
                  <c:v>74516.580215330236</c:v>
                </c:pt>
                <c:pt idx="2456">
                  <c:v>74501.366841648938</c:v>
                </c:pt>
                <c:pt idx="2457">
                  <c:v>74749.129501083764</c:v>
                </c:pt>
                <c:pt idx="2458">
                  <c:v>74766.527426962566</c:v>
                </c:pt>
                <c:pt idx="2459">
                  <c:v>74562.584561896365</c:v>
                </c:pt>
                <c:pt idx="2460">
                  <c:v>74855.14155424654</c:v>
                </c:pt>
                <c:pt idx="2461">
                  <c:v>74765.349851208812</c:v>
                </c:pt>
                <c:pt idx="2462">
                  <c:v>74500.524057029368</c:v>
                </c:pt>
                <c:pt idx="2463">
                  <c:v>73977.550270300868</c:v>
                </c:pt>
                <c:pt idx="2464">
                  <c:v>73555.093717174663</c:v>
                </c:pt>
                <c:pt idx="2465">
                  <c:v>74042.228032892323</c:v>
                </c:pt>
                <c:pt idx="2466">
                  <c:v>74510.492703331242</c:v>
                </c:pt>
                <c:pt idx="2467">
                  <c:v>74372.80524400626</c:v>
                </c:pt>
                <c:pt idx="2468">
                  <c:v>74475.133793756977</c:v>
                </c:pt>
                <c:pt idx="2469">
                  <c:v>75440.768938748413</c:v>
                </c:pt>
                <c:pt idx="2470">
                  <c:v>75893.426775829575</c:v>
                </c:pt>
                <c:pt idx="2471">
                  <c:v>76275.605472609459</c:v>
                </c:pt>
                <c:pt idx="2472">
                  <c:v>76228.042304883158</c:v>
                </c:pt>
                <c:pt idx="2473">
                  <c:v>76378.274820512364</c:v>
                </c:pt>
                <c:pt idx="2474">
                  <c:v>76485.310870002984</c:v>
                </c:pt>
                <c:pt idx="2475">
                  <c:v>76459.203368786504</c:v>
                </c:pt>
                <c:pt idx="2476">
                  <c:v>77729.711494814153</c:v>
                </c:pt>
                <c:pt idx="2477">
                  <c:v>77335.890196061533</c:v>
                </c:pt>
                <c:pt idx="2478">
                  <c:v>76975.9188439719</c:v>
                </c:pt>
                <c:pt idx="2479">
                  <c:v>76535.087023145286</c:v>
                </c:pt>
                <c:pt idx="2480">
                  <c:v>76609.557025944523</c:v>
                </c:pt>
                <c:pt idx="2481">
                  <c:v>74818.237639653293</c:v>
                </c:pt>
                <c:pt idx="2482">
                  <c:v>74277.013931665497</c:v>
                </c:pt>
                <c:pt idx="2483">
                  <c:v>73493.593667083333</c:v>
                </c:pt>
                <c:pt idx="2484">
                  <c:v>72831.109291079338</c:v>
                </c:pt>
                <c:pt idx="2485">
                  <c:v>72715.957960560947</c:v>
                </c:pt>
                <c:pt idx="2486">
                  <c:v>72526.098549098038</c:v>
                </c:pt>
                <c:pt idx="2487">
                  <c:v>72174.792520647388</c:v>
                </c:pt>
                <c:pt idx="2488">
                  <c:v>72629.831339413518</c:v>
                </c:pt>
                <c:pt idx="2489">
                  <c:v>72746.734917070367</c:v>
                </c:pt>
                <c:pt idx="2490">
                  <c:v>72155.625928447902</c:v>
                </c:pt>
                <c:pt idx="2491">
                  <c:v>71430.241066232411</c:v>
                </c:pt>
                <c:pt idx="2492">
                  <c:v>70706.646896070379</c:v>
                </c:pt>
                <c:pt idx="2493">
                  <c:v>69669.729072008471</c:v>
                </c:pt>
                <c:pt idx="2494">
                  <c:v>69223.639108128977</c:v>
                </c:pt>
                <c:pt idx="2495">
                  <c:v>68688.975263985587</c:v>
                </c:pt>
                <c:pt idx="2496">
                  <c:v>67371.589771448533</c:v>
                </c:pt>
                <c:pt idx="2497">
                  <c:v>67009.825524732427</c:v>
                </c:pt>
                <c:pt idx="2498">
                  <c:v>67165.283144815694</c:v>
                </c:pt>
                <c:pt idx="2499">
                  <c:v>66747.427767211717</c:v>
                </c:pt>
                <c:pt idx="2500">
                  <c:v>66647.076127071123</c:v>
                </c:pt>
                <c:pt idx="2501">
                  <c:v>66225.333808380223</c:v>
                </c:pt>
                <c:pt idx="2502">
                  <c:v>65753.667563905416</c:v>
                </c:pt>
                <c:pt idx="2503">
                  <c:v>65073.214995784569</c:v>
                </c:pt>
                <c:pt idx="2504">
                  <c:v>65085.901817712598</c:v>
                </c:pt>
                <c:pt idx="2505">
                  <c:v>65343.01500130137</c:v>
                </c:pt>
                <c:pt idx="2506">
                  <c:v>65233.378113268613</c:v>
                </c:pt>
                <c:pt idx="2507">
                  <c:v>64875.920497960724</c:v>
                </c:pt>
                <c:pt idx="2508">
                  <c:v>63756.8210616785</c:v>
                </c:pt>
                <c:pt idx="2509">
                  <c:v>63493.520649592625</c:v>
                </c:pt>
                <c:pt idx="2510">
                  <c:v>63824.089250647492</c:v>
                </c:pt>
                <c:pt idx="2511">
                  <c:v>63374.145184045774</c:v>
                </c:pt>
                <c:pt idx="2512">
                  <c:v>62463.104821768771</c:v>
                </c:pt>
                <c:pt idx="2513">
                  <c:v>62095.257468200158</c:v>
                </c:pt>
                <c:pt idx="2514">
                  <c:v>62203.154723832195</c:v>
                </c:pt>
                <c:pt idx="2515">
                  <c:v>62157.264310373364</c:v>
                </c:pt>
                <c:pt idx="2516">
                  <c:v>62659.764978496241</c:v>
                </c:pt>
                <c:pt idx="2517">
                  <c:v>62778.867324959894</c:v>
                </c:pt>
                <c:pt idx="2518">
                  <c:v>62196.072850127202</c:v>
                </c:pt>
                <c:pt idx="2519">
                  <c:v>61812.043391114523</c:v>
                </c:pt>
                <c:pt idx="2520">
                  <c:v>61690.503797231184</c:v>
                </c:pt>
                <c:pt idx="2521">
                  <c:v>62034.407978153598</c:v>
                </c:pt>
                <c:pt idx="2522">
                  <c:v>62064.617671933964</c:v>
                </c:pt>
                <c:pt idx="2523">
                  <c:v>61956.303929723465</c:v>
                </c:pt>
                <c:pt idx="2524">
                  <c:v>63607.666004837076</c:v>
                </c:pt>
                <c:pt idx="2525">
                  <c:v>64156.336612987769</c:v>
                </c:pt>
                <c:pt idx="2526">
                  <c:v>64445.510452823808</c:v>
                </c:pt>
                <c:pt idx="2527">
                  <c:v>64560.971745469004</c:v>
                </c:pt>
                <c:pt idx="2528">
                  <c:v>65341.578923541434</c:v>
                </c:pt>
                <c:pt idx="2529">
                  <c:v>65364.187737265194</c:v>
                </c:pt>
                <c:pt idx="2530">
                  <c:v>65711.040162601552</c:v>
                </c:pt>
                <c:pt idx="2531">
                  <c:v>65540.627470609135</c:v>
                </c:pt>
                <c:pt idx="2532">
                  <c:v>65880.126505028718</c:v>
                </c:pt>
                <c:pt idx="2533">
                  <c:v>66517.559213339104</c:v>
                </c:pt>
                <c:pt idx="2534">
                  <c:v>66746.797430793958</c:v>
                </c:pt>
                <c:pt idx="2535">
                  <c:v>66638.051984226215</c:v>
                </c:pt>
                <c:pt idx="2536">
                  <c:v>65938.673304858065</c:v>
                </c:pt>
                <c:pt idx="2537">
                  <c:v>65841.794522032942</c:v>
                </c:pt>
                <c:pt idx="2538">
                  <c:v>66960.685715026004</c:v>
                </c:pt>
                <c:pt idx="2539">
                  <c:v>67342.233875153775</c:v>
                </c:pt>
                <c:pt idx="2540">
                  <c:v>67232.968621298845</c:v>
                </c:pt>
                <c:pt idx="2541">
                  <c:v>67380.83176881152</c:v>
                </c:pt>
                <c:pt idx="2542">
                  <c:v>67721.448909506798</c:v>
                </c:pt>
                <c:pt idx="2543">
                  <c:v>67929.713823994171</c:v>
                </c:pt>
                <c:pt idx="2544">
                  <c:v>67657.247503439401</c:v>
                </c:pt>
                <c:pt idx="2545">
                  <c:v>67211.52596999488</c:v>
                </c:pt>
                <c:pt idx="2546">
                  <c:v>67012.915534770029</c:v>
                </c:pt>
                <c:pt idx="2547">
                  <c:v>67270.180095211472</c:v>
                </c:pt>
                <c:pt idx="2548">
                  <c:v>67313.092629634411</c:v>
                </c:pt>
                <c:pt idx="2549">
                  <c:v>66904.150064809321</c:v>
                </c:pt>
                <c:pt idx="2550">
                  <c:v>67106.701103814441</c:v>
                </c:pt>
                <c:pt idx="2551">
                  <c:v>66901.420475848936</c:v>
                </c:pt>
                <c:pt idx="2552">
                  <c:v>66678.364681276595</c:v>
                </c:pt>
                <c:pt idx="2553">
                  <c:v>66647.630374594723</c:v>
                </c:pt>
                <c:pt idx="2554">
                  <c:v>66566.197637279765</c:v>
                </c:pt>
                <c:pt idx="2555">
                  <c:v>66339.857205288165</c:v>
                </c:pt>
                <c:pt idx="2556">
                  <c:v>66293.584745487227</c:v>
                </c:pt>
                <c:pt idx="2557">
                  <c:v>66404.930830362864</c:v>
                </c:pt>
                <c:pt idx="2558">
                  <c:v>66475.602996175134</c:v>
                </c:pt>
                <c:pt idx="2559">
                  <c:v>66596.802993309699</c:v>
                </c:pt>
                <c:pt idx="2560">
                  <c:v>67574.293789177595</c:v>
                </c:pt>
                <c:pt idx="2561">
                  <c:v>67879.769474349188</c:v>
                </c:pt>
                <c:pt idx="2562">
                  <c:v>67829.700178730665</c:v>
                </c:pt>
                <c:pt idx="2563">
                  <c:v>68100.021593406243</c:v>
                </c:pt>
                <c:pt idx="2564">
                  <c:v>67645.37523314674</c:v>
                </c:pt>
                <c:pt idx="2565">
                  <c:v>68484.673579713315</c:v>
                </c:pt>
                <c:pt idx="2566">
                  <c:v>69740.259872664508</c:v>
                </c:pt>
                <c:pt idx="2567">
                  <c:v>70463.285979161548</c:v>
                </c:pt>
                <c:pt idx="2568">
                  <c:v>69762.805812933817</c:v>
                </c:pt>
                <c:pt idx="2569">
                  <c:v>70176.170544146007</c:v>
                </c:pt>
                <c:pt idx="2570">
                  <c:v>70224.452151219957</c:v>
                </c:pt>
                <c:pt idx="2571">
                  <c:v>69501.789669543476</c:v>
                </c:pt>
                <c:pt idx="2572">
                  <c:v>69870.362670881441</c:v>
                </c:pt>
                <c:pt idx="2573">
                  <c:v>69069.961767934466</c:v>
                </c:pt>
                <c:pt idx="2574">
                  <c:v>68992.823447758157</c:v>
                </c:pt>
                <c:pt idx="2575">
                  <c:v>68665.572923189509</c:v>
                </c:pt>
                <c:pt idx="2576">
                  <c:v>68850.880616911425</c:v>
                </c:pt>
                <c:pt idx="2577">
                  <c:v>68498.920824672969</c:v>
                </c:pt>
                <c:pt idx="2578">
                  <c:v>67802.532238610322</c:v>
                </c:pt>
                <c:pt idx="2579">
                  <c:v>67533.71117678695</c:v>
                </c:pt>
                <c:pt idx="2580">
                  <c:v>66544.059973998053</c:v>
                </c:pt>
                <c:pt idx="2581">
                  <c:v>66500.477456838998</c:v>
                </c:pt>
                <c:pt idx="2582">
                  <c:v>66550.77181539686</c:v>
                </c:pt>
                <c:pt idx="2583">
                  <c:v>66021.513886948233</c:v>
                </c:pt>
                <c:pt idx="2584">
                  <c:v>67084.778291541574</c:v>
                </c:pt>
                <c:pt idx="2585">
                  <c:v>67586.313631878365</c:v>
                </c:pt>
                <c:pt idx="2586">
                  <c:v>67119.61378961771</c:v>
                </c:pt>
                <c:pt idx="2587">
                  <c:v>66147.753371682149</c:v>
                </c:pt>
                <c:pt idx="2588">
                  <c:v>65068.537330900414</c:v>
                </c:pt>
                <c:pt idx="2589">
                  <c:v>64838.706421006973</c:v>
                </c:pt>
                <c:pt idx="2590">
                  <c:v>64379.554196576973</c:v>
                </c:pt>
                <c:pt idx="2591">
                  <c:v>63565.935050846543</c:v>
                </c:pt>
                <c:pt idx="2592">
                  <c:v>64136.366682253123</c:v>
                </c:pt>
                <c:pt idx="2593">
                  <c:v>63922.493415565994</c:v>
                </c:pt>
                <c:pt idx="2594">
                  <c:v>63791.860598131316</c:v>
                </c:pt>
                <c:pt idx="2595">
                  <c:v>63873.113124907293</c:v>
                </c:pt>
                <c:pt idx="2596">
                  <c:v>62997.756051174343</c:v>
                </c:pt>
                <c:pt idx="2597">
                  <c:v>62910.675115107224</c:v>
                </c:pt>
                <c:pt idx="2598">
                  <c:v>63192.930271892896</c:v>
                </c:pt>
                <c:pt idx="2599">
                  <c:v>62805.73171043922</c:v>
                </c:pt>
                <c:pt idx="2600">
                  <c:v>62596.460219976223</c:v>
                </c:pt>
                <c:pt idx="2601">
                  <c:v>62126.699802065574</c:v>
                </c:pt>
                <c:pt idx="2602">
                  <c:v>62213.168623002675</c:v>
                </c:pt>
                <c:pt idx="2603">
                  <c:v>62061.933536076242</c:v>
                </c:pt>
                <c:pt idx="2604">
                  <c:v>61737.726767507054</c:v>
                </c:pt>
                <c:pt idx="2605">
                  <c:v>61365.183928234423</c:v>
                </c:pt>
                <c:pt idx="2606">
                  <c:v>61429.766179240309</c:v>
                </c:pt>
                <c:pt idx="2607">
                  <c:v>61172.157016202167</c:v>
                </c:pt>
                <c:pt idx="2608">
                  <c:v>60704.896719165808</c:v>
                </c:pt>
                <c:pt idx="2609">
                  <c:v>60318.494488059594</c:v>
                </c:pt>
                <c:pt idx="2610">
                  <c:v>60508.295431214283</c:v>
                </c:pt>
                <c:pt idx="2611">
                  <c:v>60327.546663654961</c:v>
                </c:pt>
                <c:pt idx="2612">
                  <c:v>60303.375424560174</c:v>
                </c:pt>
                <c:pt idx="2613">
                  <c:v>59615.080694494885</c:v>
                </c:pt>
                <c:pt idx="2614">
                  <c:v>59127.586558401621</c:v>
                </c:pt>
                <c:pt idx="2615">
                  <c:v>57987.711049574624</c:v>
                </c:pt>
                <c:pt idx="2616">
                  <c:v>56450.619275679041</c:v>
                </c:pt>
                <c:pt idx="2617">
                  <c:v>56140.419271117331</c:v>
                </c:pt>
                <c:pt idx="2618">
                  <c:v>56106.34105777178</c:v>
                </c:pt>
                <c:pt idx="2619">
                  <c:v>56137.68207326765</c:v>
                </c:pt>
                <c:pt idx="2620">
                  <c:v>56996.133396126548</c:v>
                </c:pt>
                <c:pt idx="2621">
                  <c:v>57291.822447640196</c:v>
                </c:pt>
                <c:pt idx="2622">
                  <c:v>57687.112061815729</c:v>
                </c:pt>
                <c:pt idx="2623">
                  <c:v>58133.095501243624</c:v>
                </c:pt>
                <c:pt idx="2624">
                  <c:v>59204.063505900674</c:v>
                </c:pt>
                <c:pt idx="2625">
                  <c:v>59729.020009023276</c:v>
                </c:pt>
                <c:pt idx="2626">
                  <c:v>60373.084465159634</c:v>
                </c:pt>
                <c:pt idx="2627">
                  <c:v>61056.42340540947</c:v>
                </c:pt>
                <c:pt idx="2628">
                  <c:v>61937.225039985955</c:v>
                </c:pt>
                <c:pt idx="2629">
                  <c:v>62708.397996120912</c:v>
                </c:pt>
                <c:pt idx="2630">
                  <c:v>62624.866807199418</c:v>
                </c:pt>
                <c:pt idx="2631">
                  <c:v>62867.543524762754</c:v>
                </c:pt>
                <c:pt idx="2632">
                  <c:v>63098.1451350602</c:v>
                </c:pt>
                <c:pt idx="2633">
                  <c:v>63139.419555685992</c:v>
                </c:pt>
                <c:pt idx="2634">
                  <c:v>63436.96457551483</c:v>
                </c:pt>
                <c:pt idx="2635">
                  <c:v>63321.618617614433</c:v>
                </c:pt>
                <c:pt idx="2636">
                  <c:v>64120.271278101594</c:v>
                </c:pt>
                <c:pt idx="2637">
                  <c:v>64266.137893078681</c:v>
                </c:pt>
                <c:pt idx="2638">
                  <c:v>64209.045792764991</c:v>
                </c:pt>
                <c:pt idx="2639">
                  <c:v>63901.223766379124</c:v>
                </c:pt>
                <c:pt idx="2640">
                  <c:v>63654.312101155083</c:v>
                </c:pt>
                <c:pt idx="2641">
                  <c:v>62983.954526947244</c:v>
                </c:pt>
                <c:pt idx="2642">
                  <c:v>62656.793506946167</c:v>
                </c:pt>
                <c:pt idx="2643">
                  <c:v>62531.919817862043</c:v>
                </c:pt>
                <c:pt idx="2644">
                  <c:v>62477.618578091919</c:v>
                </c:pt>
                <c:pt idx="2645">
                  <c:v>61959.922957809446</c:v>
                </c:pt>
                <c:pt idx="2646">
                  <c:v>61740.820782223534</c:v>
                </c:pt>
                <c:pt idx="2647">
                  <c:v>61423.597372264951</c:v>
                </c:pt>
                <c:pt idx="2648">
                  <c:v>61121.471200307133</c:v>
                </c:pt>
                <c:pt idx="2649">
                  <c:v>60892.648668495036</c:v>
                </c:pt>
                <c:pt idx="2650">
                  <c:v>60878.689760397305</c:v>
                </c:pt>
                <c:pt idx="2651">
                  <c:v>60906.603571913984</c:v>
                </c:pt>
                <c:pt idx="2652">
                  <c:v>60158.408861107258</c:v>
                </c:pt>
                <c:pt idx="2653">
                  <c:v>60070.536400307195</c:v>
                </c:pt>
                <c:pt idx="2654">
                  <c:v>60326.591147331637</c:v>
                </c:pt>
                <c:pt idx="2655">
                  <c:v>60502.829445340132</c:v>
                </c:pt>
                <c:pt idx="2656">
                  <c:v>61025.729545981572</c:v>
                </c:pt>
                <c:pt idx="2657">
                  <c:v>60970.785955757776</c:v>
                </c:pt>
                <c:pt idx="2658">
                  <c:v>61333.602431786276</c:v>
                </c:pt>
                <c:pt idx="2659">
                  <c:v>62241.398603897942</c:v>
                </c:pt>
                <c:pt idx="2660">
                  <c:v>62514.266593719985</c:v>
                </c:pt>
                <c:pt idx="2661">
                  <c:v>63336.606127420499</c:v>
                </c:pt>
                <c:pt idx="2662">
                  <c:v>64520.569944318704</c:v>
                </c:pt>
                <c:pt idx="2663">
                  <c:v>65756.277613208324</c:v>
                </c:pt>
                <c:pt idx="2664">
                  <c:v>65367.528039717909</c:v>
                </c:pt>
                <c:pt idx="2665">
                  <c:v>66149.117965928337</c:v>
                </c:pt>
                <c:pt idx="2666">
                  <c:v>66062.920662202945</c:v>
                </c:pt>
                <c:pt idx="2667">
                  <c:v>65840.213875373942</c:v>
                </c:pt>
                <c:pt idx="2668">
                  <c:v>66025.914027602601</c:v>
                </c:pt>
                <c:pt idx="2669">
                  <c:v>65978.597548080448</c:v>
                </c:pt>
                <c:pt idx="2670">
                  <c:v>65934.195273203848</c:v>
                </c:pt>
                <c:pt idx="2671">
                  <c:v>66025.65552559655</c:v>
                </c:pt>
                <c:pt idx="2672">
                  <c:v>66233.723810362499</c:v>
                </c:pt>
                <c:pt idx="2673">
                  <c:v>66153.8791283623</c:v>
                </c:pt>
                <c:pt idx="2674">
                  <c:v>65718.423989075949</c:v>
                </c:pt>
                <c:pt idx="2675">
                  <c:v>65471.598624676561</c:v>
                </c:pt>
                <c:pt idx="2676">
                  <c:v>65066.1689639533</c:v>
                </c:pt>
                <c:pt idx="2677">
                  <c:v>65244.374560343167</c:v>
                </c:pt>
                <c:pt idx="2678">
                  <c:v>65536.554311965534</c:v>
                </c:pt>
                <c:pt idx="2679">
                  <c:v>65455.170231496268</c:v>
                </c:pt>
                <c:pt idx="2680">
                  <c:v>66742.382472828511</c:v>
                </c:pt>
                <c:pt idx="2681">
                  <c:v>66854.201510251645</c:v>
                </c:pt>
                <c:pt idx="2682">
                  <c:v>66802.761413135027</c:v>
                </c:pt>
                <c:pt idx="2683">
                  <c:v>66312.494838019848</c:v>
                </c:pt>
                <c:pt idx="2684">
                  <c:v>66586.874994496276</c:v>
                </c:pt>
                <c:pt idx="2685">
                  <c:v>65462.695423126577</c:v>
                </c:pt>
                <c:pt idx="2686">
                  <c:v>64921.864373879391</c:v>
                </c:pt>
                <c:pt idx="2687">
                  <c:v>64584.919323261725</c:v>
                </c:pt>
                <c:pt idx="2688">
                  <c:v>64283.999360509915</c:v>
                </c:pt>
                <c:pt idx="2689">
                  <c:v>64101.323741823398</c:v>
                </c:pt>
                <c:pt idx="2690">
                  <c:v>63947.045900067176</c:v>
                </c:pt>
                <c:pt idx="2691">
                  <c:v>63857.245386736424</c:v>
                </c:pt>
                <c:pt idx="2692">
                  <c:v>63274.331772714184</c:v>
                </c:pt>
                <c:pt idx="2693">
                  <c:v>63420.272674480046</c:v>
                </c:pt>
                <c:pt idx="2694">
                  <c:v>63416.618004754193</c:v>
                </c:pt>
                <c:pt idx="2695">
                  <c:v>63180.957484166116</c:v>
                </c:pt>
                <c:pt idx="2696">
                  <c:v>63025.879307383846</c:v>
                </c:pt>
                <c:pt idx="2697">
                  <c:v>62516.059488346618</c:v>
                </c:pt>
                <c:pt idx="2698">
                  <c:v>62031.871414703674</c:v>
                </c:pt>
                <c:pt idx="2699">
                  <c:v>62122.062984903525</c:v>
                </c:pt>
                <c:pt idx="2700">
                  <c:v>62300.902922389701</c:v>
                </c:pt>
                <c:pt idx="2701">
                  <c:v>61814.016296046073</c:v>
                </c:pt>
                <c:pt idx="2702">
                  <c:v>62248.642867321767</c:v>
                </c:pt>
                <c:pt idx="2703">
                  <c:v>61982.900201967983</c:v>
                </c:pt>
                <c:pt idx="2704">
                  <c:v>62643.42709105312</c:v>
                </c:pt>
                <c:pt idx="2705">
                  <c:v>63312.95669795249</c:v>
                </c:pt>
                <c:pt idx="2706">
                  <c:v>63643.740150016216</c:v>
                </c:pt>
                <c:pt idx="2707">
                  <c:v>64260.708349780078</c:v>
                </c:pt>
                <c:pt idx="2708">
                  <c:v>66217.960794538187</c:v>
                </c:pt>
                <c:pt idx="2709">
                  <c:v>66901.956502084708</c:v>
                </c:pt>
                <c:pt idx="2710">
                  <c:v>67398.913093099705</c:v>
                </c:pt>
                <c:pt idx="2711">
                  <c:v>69071.479741372445</c:v>
                </c:pt>
                <c:pt idx="2712">
                  <c:v>71139.19784240771</c:v>
                </c:pt>
                <c:pt idx="2713">
                  <c:v>72547.174772306724</c:v>
                </c:pt>
                <c:pt idx="2714">
                  <c:v>73958.072915038836</c:v>
                </c:pt>
                <c:pt idx="2715">
                  <c:v>74869.394806224169</c:v>
                </c:pt>
                <c:pt idx="2716">
                  <c:v>75258.946316611968</c:v>
                </c:pt>
                <c:pt idx="2717">
                  <c:v>76674.085614256634</c:v>
                </c:pt>
                <c:pt idx="2718">
                  <c:v>77226.956729831683</c:v>
                </c:pt>
                <c:pt idx="2719">
                  <c:v>77339.151606345229</c:v>
                </c:pt>
                <c:pt idx="2720">
                  <c:v>77954.820488124475</c:v>
                </c:pt>
                <c:pt idx="2721">
                  <c:v>78616.704162332477</c:v>
                </c:pt>
                <c:pt idx="2722">
                  <c:v>78546.456292222007</c:v>
                </c:pt>
                <c:pt idx="2723">
                  <c:v>78594.184853176208</c:v>
                </c:pt>
                <c:pt idx="2724">
                  <c:v>77862.044498565025</c:v>
                </c:pt>
                <c:pt idx="2725">
                  <c:v>77442.663338399638</c:v>
                </c:pt>
                <c:pt idx="2726">
                  <c:v>78612.769565569644</c:v>
                </c:pt>
                <c:pt idx="2727">
                  <c:v>79373.392396064388</c:v>
                </c:pt>
                <c:pt idx="2728">
                  <c:v>78885.269925892761</c:v>
                </c:pt>
                <c:pt idx="2729">
                  <c:v>78694.856467140184</c:v>
                </c:pt>
                <c:pt idx="2730">
                  <c:v>78530.434974625401</c:v>
                </c:pt>
                <c:pt idx="2731">
                  <c:v>78272.229715171925</c:v>
                </c:pt>
                <c:pt idx="2732">
                  <c:v>77748.068140759133</c:v>
                </c:pt>
                <c:pt idx="2733">
                  <c:v>77647.466007969459</c:v>
                </c:pt>
                <c:pt idx="2734">
                  <c:v>77608.564359437441</c:v>
                </c:pt>
                <c:pt idx="2735">
                  <c:v>77843.413331899166</c:v>
                </c:pt>
                <c:pt idx="2736">
                  <c:v>77680.951729110559</c:v>
                </c:pt>
                <c:pt idx="2737">
                  <c:v>77867.072973297938</c:v>
                </c:pt>
                <c:pt idx="2738">
                  <c:v>77791.894542847469</c:v>
                </c:pt>
                <c:pt idx="2739">
                  <c:v>77810.50088050557</c:v>
                </c:pt>
                <c:pt idx="2740">
                  <c:v>78020.253933575019</c:v>
                </c:pt>
                <c:pt idx="2741">
                  <c:v>77629.231704957085</c:v>
                </c:pt>
                <c:pt idx="2742">
                  <c:v>77596.418369359468</c:v>
                </c:pt>
                <c:pt idx="2743">
                  <c:v>76741.913457065399</c:v>
                </c:pt>
                <c:pt idx="2744">
                  <c:v>76784.500411115063</c:v>
                </c:pt>
                <c:pt idx="2745">
                  <c:v>77305.481669986752</c:v>
                </c:pt>
                <c:pt idx="2746">
                  <c:v>77596.227346188563</c:v>
                </c:pt>
                <c:pt idx="2747">
                  <c:v>77514.769980100144</c:v>
                </c:pt>
                <c:pt idx="2748">
                  <c:v>77305.620632335587</c:v>
                </c:pt>
                <c:pt idx="2749">
                  <c:v>77642.310184456001</c:v>
                </c:pt>
                <c:pt idx="2750">
                  <c:v>77756.122150203752</c:v>
                </c:pt>
                <c:pt idx="2751">
                  <c:v>77344.090976978259</c:v>
                </c:pt>
                <c:pt idx="2752">
                  <c:v>77650.019190836043</c:v>
                </c:pt>
                <c:pt idx="2753">
                  <c:v>78220.625225997312</c:v>
                </c:pt>
                <c:pt idx="2754">
                  <c:v>78241.537057147638</c:v>
                </c:pt>
                <c:pt idx="2755">
                  <c:v>78170.98383029121</c:v>
                </c:pt>
                <c:pt idx="2756">
                  <c:v>77542.562650088017</c:v>
                </c:pt>
                <c:pt idx="2757">
                  <c:v>78643.440998797189</c:v>
                </c:pt>
                <c:pt idx="2758">
                  <c:v>79530.854157572598</c:v>
                </c:pt>
                <c:pt idx="2759">
                  <c:v>80061.90377924424</c:v>
                </c:pt>
                <c:pt idx="2760">
                  <c:v>79294.27376230128</c:v>
                </c:pt>
                <c:pt idx="2761">
                  <c:v>78610.112661526626</c:v>
                </c:pt>
                <c:pt idx="2762">
                  <c:v>78294.530769342266</c:v>
                </c:pt>
                <c:pt idx="2763">
                  <c:v>78308.107030395986</c:v>
                </c:pt>
                <c:pt idx="2764">
                  <c:v>79916.593414130155</c:v>
                </c:pt>
                <c:pt idx="2765">
                  <c:v>80286.704812767246</c:v>
                </c:pt>
                <c:pt idx="2766">
                  <c:v>79966.044988068548</c:v>
                </c:pt>
                <c:pt idx="2767">
                  <c:v>79627.307243058269</c:v>
                </c:pt>
                <c:pt idx="2768">
                  <c:v>77775.44092019173</c:v>
                </c:pt>
                <c:pt idx="2769">
                  <c:v>76810.695014092053</c:v>
                </c:pt>
                <c:pt idx="2770">
                  <c:v>75765.655101048687</c:v>
                </c:pt>
                <c:pt idx="2771">
                  <c:v>75362.129865252122</c:v>
                </c:pt>
                <c:pt idx="2772">
                  <c:v>75425.120857200847</c:v>
                </c:pt>
                <c:pt idx="2773">
                  <c:v>75390.044878172208</c:v>
                </c:pt>
                <c:pt idx="2774">
                  <c:v>75041.640639863399</c:v>
                </c:pt>
                <c:pt idx="2775">
                  <c:v>73663.854982223173</c:v>
                </c:pt>
                <c:pt idx="2776">
                  <c:v>74493.165259796471</c:v>
                </c:pt>
                <c:pt idx="2777">
                  <c:v>74793.016173585609</c:v>
                </c:pt>
                <c:pt idx="2778">
                  <c:v>74282.255054834459</c:v>
                </c:pt>
                <c:pt idx="2779">
                  <c:v>73487.082860552138</c:v>
                </c:pt>
                <c:pt idx="2780">
                  <c:v>72990.949831698978</c:v>
                </c:pt>
                <c:pt idx="2781">
                  <c:v>72882.8579486854</c:v>
                </c:pt>
                <c:pt idx="2782">
                  <c:v>72574.580189870205</c:v>
                </c:pt>
                <c:pt idx="2783">
                  <c:v>72565.322574260528</c:v>
                </c:pt>
                <c:pt idx="2784">
                  <c:v>73361.908420102292</c:v>
                </c:pt>
                <c:pt idx="2785">
                  <c:v>73257.408733827368</c:v>
                </c:pt>
                <c:pt idx="2786">
                  <c:v>73063.765902220519</c:v>
                </c:pt>
                <c:pt idx="2787">
                  <c:v>72760.002417401163</c:v>
                </c:pt>
                <c:pt idx="2788">
                  <c:v>71957.368105177273</c:v>
                </c:pt>
                <c:pt idx="2789">
                  <c:v>71871.979746537065</c:v>
                </c:pt>
                <c:pt idx="2790">
                  <c:v>71433.182102224804</c:v>
                </c:pt>
                <c:pt idx="2791">
                  <c:v>71688.032241914567</c:v>
                </c:pt>
                <c:pt idx="2792">
                  <c:v>71254.438277025794</c:v>
                </c:pt>
                <c:pt idx="2793">
                  <c:v>71385.33480254907</c:v>
                </c:pt>
                <c:pt idx="2794">
                  <c:v>70834.910145154456</c:v>
                </c:pt>
                <c:pt idx="2795">
                  <c:v>70743.550610429593</c:v>
                </c:pt>
                <c:pt idx="2796">
                  <c:v>69921.833804257432</c:v>
                </c:pt>
                <c:pt idx="2797">
                  <c:v>70273.886304806438</c:v>
                </c:pt>
                <c:pt idx="2798">
                  <c:v>70258.373781630857</c:v>
                </c:pt>
                <c:pt idx="2799">
                  <c:v>69710.101639004715</c:v>
                </c:pt>
                <c:pt idx="2800">
                  <c:v>69648.677477573408</c:v>
                </c:pt>
                <c:pt idx="2801">
                  <c:v>69367.171596161381</c:v>
                </c:pt>
                <c:pt idx="2802">
                  <c:v>69331.229805611089</c:v>
                </c:pt>
                <c:pt idx="2803">
                  <c:v>69777.374833821988</c:v>
                </c:pt>
                <c:pt idx="2804">
                  <c:v>70692.639331127342</c:v>
                </c:pt>
                <c:pt idx="2805">
                  <c:v>70319.331598234596</c:v>
                </c:pt>
                <c:pt idx="2806">
                  <c:v>70885.910128088755</c:v>
                </c:pt>
                <c:pt idx="2807">
                  <c:v>71969.176500845992</c:v>
                </c:pt>
                <c:pt idx="2808">
                  <c:v>72667.782677704556</c:v>
                </c:pt>
                <c:pt idx="2809">
                  <c:v>73803.679538303826</c:v>
                </c:pt>
                <c:pt idx="2810">
                  <c:v>75344.747557619834</c:v>
                </c:pt>
                <c:pt idx="2811">
                  <c:v>76845.632631473345</c:v>
                </c:pt>
                <c:pt idx="2812">
                  <c:v>77042.57091313244</c:v>
                </c:pt>
                <c:pt idx="2813">
                  <c:v>77912.748335513694</c:v>
                </c:pt>
                <c:pt idx="2814">
                  <c:v>78142.310931938511</c:v>
                </c:pt>
                <c:pt idx="2815">
                  <c:v>78192.883615661936</c:v>
                </c:pt>
                <c:pt idx="2816">
                  <c:v>77483.499847416024</c:v>
                </c:pt>
                <c:pt idx="2817">
                  <c:v>77117.235343079417</c:v>
                </c:pt>
                <c:pt idx="2818">
                  <c:v>76927.122435458892</c:v>
                </c:pt>
                <c:pt idx="2819">
                  <c:v>76976.195967733962</c:v>
                </c:pt>
                <c:pt idx="2820">
                  <c:v>77849.394920148407</c:v>
                </c:pt>
                <c:pt idx="2821">
                  <c:v>78348.613353658759</c:v>
                </c:pt>
                <c:pt idx="2822">
                  <c:v>78849.169550068502</c:v>
                </c:pt>
                <c:pt idx="2823">
                  <c:v>78801.718513343978</c:v>
                </c:pt>
                <c:pt idx="2824">
                  <c:v>79265.131916079859</c:v>
                </c:pt>
                <c:pt idx="2825">
                  <c:v>78743.321888963837</c:v>
                </c:pt>
                <c:pt idx="2826">
                  <c:v>78451.304927528123</c:v>
                </c:pt>
                <c:pt idx="2827">
                  <c:v>78442.905915018739</c:v>
                </c:pt>
                <c:pt idx="2828">
                  <c:v>78637.140437894617</c:v>
                </c:pt>
                <c:pt idx="2829">
                  <c:v>78724.291255603908</c:v>
                </c:pt>
                <c:pt idx="2830">
                  <c:v>78803.591301309381</c:v>
                </c:pt>
                <c:pt idx="2831">
                  <c:v>78847.788136171992</c:v>
                </c:pt>
                <c:pt idx="2832">
                  <c:v>79167.434576941072</c:v>
                </c:pt>
                <c:pt idx="2833">
                  <c:v>79303.821316644331</c:v>
                </c:pt>
                <c:pt idx="2834">
                  <c:v>79391.908428219263</c:v>
                </c:pt>
                <c:pt idx="2835">
                  <c:v>79493.177740469982</c:v>
                </c:pt>
                <c:pt idx="2836">
                  <c:v>79745.822503633448</c:v>
                </c:pt>
                <c:pt idx="2837">
                  <c:v>79837.746297578356</c:v>
                </c:pt>
                <c:pt idx="2838">
                  <c:v>80255.567835647948</c:v>
                </c:pt>
                <c:pt idx="2839">
                  <c:v>80089.865446670694</c:v>
                </c:pt>
                <c:pt idx="2840">
                  <c:v>79958.641738902792</c:v>
                </c:pt>
                <c:pt idx="2841">
                  <c:v>80175.398173975962</c:v>
                </c:pt>
                <c:pt idx="2842">
                  <c:v>79908.353587596648</c:v>
                </c:pt>
                <c:pt idx="2843">
                  <c:v>79559.636984353914</c:v>
                </c:pt>
                <c:pt idx="2844">
                  <c:v>79871.445267856892</c:v>
                </c:pt>
                <c:pt idx="2845">
                  <c:v>79758.148504016048</c:v>
                </c:pt>
                <c:pt idx="2846">
                  <c:v>79535.856802128299</c:v>
                </c:pt>
                <c:pt idx="2847">
                  <c:v>79288.571900855299</c:v>
                </c:pt>
                <c:pt idx="2848">
                  <c:v>78417.157633476018</c:v>
                </c:pt>
                <c:pt idx="2849">
                  <c:v>78141.6395475647</c:v>
                </c:pt>
                <c:pt idx="2850">
                  <c:v>79236.000281789049</c:v>
                </c:pt>
                <c:pt idx="2851">
                  <c:v>79338.420538680628</c:v>
                </c:pt>
                <c:pt idx="2852">
                  <c:v>78892.408065332638</c:v>
                </c:pt>
                <c:pt idx="2853">
                  <c:v>80272.357651075508</c:v>
                </c:pt>
                <c:pt idx="2854">
                  <c:v>80781.382140935209</c:v>
                </c:pt>
                <c:pt idx="2855">
                  <c:v>81431.52409737384</c:v>
                </c:pt>
                <c:pt idx="2856">
                  <c:v>79294.322218912668</c:v>
                </c:pt>
                <c:pt idx="2857">
                  <c:v>79229.738766503287</c:v>
                </c:pt>
                <c:pt idx="2858">
                  <c:v>79473.659537485903</c:v>
                </c:pt>
                <c:pt idx="2859">
                  <c:v>79784.982453937861</c:v>
                </c:pt>
                <c:pt idx="2860">
                  <c:v>81215.462474044398</c:v>
                </c:pt>
                <c:pt idx="2861">
                  <c:v>80674.117023826169</c:v>
                </c:pt>
                <c:pt idx="2862">
                  <c:v>80450.420881139478</c:v>
                </c:pt>
                <c:pt idx="2863">
                  <c:v>80226.625222189105</c:v>
                </c:pt>
                <c:pt idx="2864">
                  <c:v>81013.394199049173</c:v>
                </c:pt>
                <c:pt idx="2865">
                  <c:v>80450.388042774852</c:v>
                </c:pt>
                <c:pt idx="2866">
                  <c:v>79726.762836353315</c:v>
                </c:pt>
                <c:pt idx="2867">
                  <c:v>78775.620423122265</c:v>
                </c:pt>
                <c:pt idx="2868">
                  <c:v>77853.36375691343</c:v>
                </c:pt>
                <c:pt idx="2869">
                  <c:v>77430.524356509428</c:v>
                </c:pt>
                <c:pt idx="2870">
                  <c:v>76735.213829936387</c:v>
                </c:pt>
                <c:pt idx="2871">
                  <c:v>76325.493556519388</c:v>
                </c:pt>
                <c:pt idx="2872">
                  <c:v>76367.812797802108</c:v>
                </c:pt>
                <c:pt idx="2873">
                  <c:v>76262.532399426535</c:v>
                </c:pt>
                <c:pt idx="2874">
                  <c:v>75633.650280712201</c:v>
                </c:pt>
                <c:pt idx="2875">
                  <c:v>74960.728510771805</c:v>
                </c:pt>
                <c:pt idx="2876">
                  <c:v>73857.831003092899</c:v>
                </c:pt>
                <c:pt idx="2877">
                  <c:v>73135.099841177464</c:v>
                </c:pt>
                <c:pt idx="2878">
                  <c:v>72972.50928773667</c:v>
                </c:pt>
                <c:pt idx="2879">
                  <c:v>72707.142461473108</c:v>
                </c:pt>
                <c:pt idx="2880">
                  <c:v>72800.615064882018</c:v>
                </c:pt>
                <c:pt idx="2881">
                  <c:v>72649.248624496002</c:v>
                </c:pt>
                <c:pt idx="2882">
                  <c:v>72259.980244887935</c:v>
                </c:pt>
                <c:pt idx="2883">
                  <c:v>71998.510171173795</c:v>
                </c:pt>
                <c:pt idx="2884">
                  <c:v>71683.373599254133</c:v>
                </c:pt>
                <c:pt idx="2885">
                  <c:v>71087.900712318515</c:v>
                </c:pt>
                <c:pt idx="2886">
                  <c:v>71058.232451090109</c:v>
                </c:pt>
                <c:pt idx="2887">
                  <c:v>70864.457665321999</c:v>
                </c:pt>
                <c:pt idx="2888">
                  <c:v>70177.88634870878</c:v>
                </c:pt>
                <c:pt idx="2889">
                  <c:v>69754.320900067542</c:v>
                </c:pt>
                <c:pt idx="2890">
                  <c:v>69084.826734574192</c:v>
                </c:pt>
                <c:pt idx="2891">
                  <c:v>68935.718132005</c:v>
                </c:pt>
                <c:pt idx="2892">
                  <c:v>69318.868163588646</c:v>
                </c:pt>
                <c:pt idx="2893">
                  <c:v>69130.159096064686</c:v>
                </c:pt>
                <c:pt idx="2894">
                  <c:v>69207.690074981583</c:v>
                </c:pt>
                <c:pt idx="2895">
                  <c:v>69347.023256993256</c:v>
                </c:pt>
                <c:pt idx="2896">
                  <c:v>69271.026870930771</c:v>
                </c:pt>
                <c:pt idx="2897">
                  <c:v>69077.160177787882</c:v>
                </c:pt>
                <c:pt idx="2898">
                  <c:v>69205.60023343387</c:v>
                </c:pt>
                <c:pt idx="2899">
                  <c:v>69511.090936150169</c:v>
                </c:pt>
                <c:pt idx="2900">
                  <c:v>70232.831941271972</c:v>
                </c:pt>
                <c:pt idx="2901">
                  <c:v>69976.964813441678</c:v>
                </c:pt>
                <c:pt idx="2902">
                  <c:v>70471.244076552684</c:v>
                </c:pt>
                <c:pt idx="2903">
                  <c:v>71293.398994568081</c:v>
                </c:pt>
                <c:pt idx="2904">
                  <c:v>73163.725284088476</c:v>
                </c:pt>
                <c:pt idx="2905">
                  <c:v>74153.397311206238</c:v>
                </c:pt>
                <c:pt idx="2906">
                  <c:v>75567.482577432995</c:v>
                </c:pt>
                <c:pt idx="2907">
                  <c:v>77883.78469749201</c:v>
                </c:pt>
                <c:pt idx="2908">
                  <c:v>79459.4553428215</c:v>
                </c:pt>
                <c:pt idx="2909">
                  <c:v>80929.844388371945</c:v>
                </c:pt>
                <c:pt idx="2910">
                  <c:v>81250.331010719441</c:v>
                </c:pt>
                <c:pt idx="2911">
                  <c:v>82151.081751701757</c:v>
                </c:pt>
                <c:pt idx="2912">
                  <c:v>82577.296895964348</c:v>
                </c:pt>
                <c:pt idx="2913">
                  <c:v>82664.015208380675</c:v>
                </c:pt>
                <c:pt idx="2914">
                  <c:v>82720.372650397985</c:v>
                </c:pt>
                <c:pt idx="2915">
                  <c:v>82766.341555558145</c:v>
                </c:pt>
                <c:pt idx="2916">
                  <c:v>82427.580583411618</c:v>
                </c:pt>
                <c:pt idx="2917">
                  <c:v>82556.531636052008</c:v>
                </c:pt>
                <c:pt idx="2918">
                  <c:v>82934.630166000454</c:v>
                </c:pt>
                <c:pt idx="2919">
                  <c:v>82930.364983015999</c:v>
                </c:pt>
                <c:pt idx="2920">
                  <c:v>82805.043170392208</c:v>
                </c:pt>
                <c:pt idx="2921">
                  <c:v>83020.979647514134</c:v>
                </c:pt>
                <c:pt idx="2922">
                  <c:v>82758.168406924087</c:v>
                </c:pt>
                <c:pt idx="2923">
                  <c:v>82970.578564270385</c:v>
                </c:pt>
                <c:pt idx="2924">
                  <c:v>83052.507681502379</c:v>
                </c:pt>
                <c:pt idx="2925">
                  <c:v>82941.00100901314</c:v>
                </c:pt>
                <c:pt idx="2926">
                  <c:v>82391.98639896739</c:v>
                </c:pt>
                <c:pt idx="2927">
                  <c:v>81775.405451627972</c:v>
                </c:pt>
                <c:pt idx="2928">
                  <c:v>81694.332534688932</c:v>
                </c:pt>
                <c:pt idx="2929">
                  <c:v>81337.541297906428</c:v>
                </c:pt>
                <c:pt idx="2930">
                  <c:v>81146.610434673843</c:v>
                </c:pt>
                <c:pt idx="2931">
                  <c:v>81009.756949675371</c:v>
                </c:pt>
                <c:pt idx="2932">
                  <c:v>80876.782796874439</c:v>
                </c:pt>
                <c:pt idx="2933">
                  <c:v>80633.924266900824</c:v>
                </c:pt>
                <c:pt idx="2934">
                  <c:v>80307.315091616241</c:v>
                </c:pt>
                <c:pt idx="2935">
                  <c:v>80271.059534494721</c:v>
                </c:pt>
                <c:pt idx="2936">
                  <c:v>80586.638022702406</c:v>
                </c:pt>
                <c:pt idx="2937">
                  <c:v>80658.570060414379</c:v>
                </c:pt>
                <c:pt idx="2938">
                  <c:v>80805.711965303868</c:v>
                </c:pt>
                <c:pt idx="2939">
                  <c:v>80264.273806775047</c:v>
                </c:pt>
                <c:pt idx="2940">
                  <c:v>80244.797452682644</c:v>
                </c:pt>
                <c:pt idx="2941">
                  <c:v>80374.677791001217</c:v>
                </c:pt>
                <c:pt idx="2942">
                  <c:v>80226.507684870958</c:v>
                </c:pt>
                <c:pt idx="2943">
                  <c:v>79959.403228546013</c:v>
                </c:pt>
                <c:pt idx="2944">
                  <c:v>80635.881553585597</c:v>
                </c:pt>
                <c:pt idx="2945">
                  <c:v>81039.586198985242</c:v>
                </c:pt>
                <c:pt idx="2946">
                  <c:v>81146.844908608153</c:v>
                </c:pt>
                <c:pt idx="2947">
                  <c:v>80712.569147181232</c:v>
                </c:pt>
                <c:pt idx="2948">
                  <c:v>79464.643804465988</c:v>
                </c:pt>
                <c:pt idx="2949">
                  <c:v>79998.666499559244</c:v>
                </c:pt>
                <c:pt idx="2950">
                  <c:v>80893.144311921511</c:v>
                </c:pt>
                <c:pt idx="2951">
                  <c:v>81284.124491413793</c:v>
                </c:pt>
                <c:pt idx="2952">
                  <c:v>81616.401087908132</c:v>
                </c:pt>
                <c:pt idx="2953">
                  <c:v>81782.788877634448</c:v>
                </c:pt>
                <c:pt idx="2954">
                  <c:v>82082.363869065419</c:v>
                </c:pt>
                <c:pt idx="2955">
                  <c:v>82145.840628533057</c:v>
                </c:pt>
                <c:pt idx="2956">
                  <c:v>82375.623282048866</c:v>
                </c:pt>
                <c:pt idx="2957">
                  <c:v>81835.983424462829</c:v>
                </c:pt>
                <c:pt idx="2958">
                  <c:v>81464.109366522825</c:v>
                </c:pt>
                <c:pt idx="2959">
                  <c:v>81246.739014214327</c:v>
                </c:pt>
                <c:pt idx="2960">
                  <c:v>82753.692778077108</c:v>
                </c:pt>
                <c:pt idx="2961">
                  <c:v>82021.639324992488</c:v>
                </c:pt>
                <c:pt idx="2962">
                  <c:v>81184.496296469093</c:v>
                </c:pt>
                <c:pt idx="2963">
                  <c:v>80853.98676442432</c:v>
                </c:pt>
                <c:pt idx="2964">
                  <c:v>80617.459631378748</c:v>
                </c:pt>
                <c:pt idx="2965">
                  <c:v>80223.656153446122</c:v>
                </c:pt>
                <c:pt idx="2966">
                  <c:v>79363.120395355683</c:v>
                </c:pt>
                <c:pt idx="2967">
                  <c:v>78928.050105686692</c:v>
                </c:pt>
                <c:pt idx="2968">
                  <c:v>78947.695457217662</c:v>
                </c:pt>
                <c:pt idx="2969">
                  <c:v>78369.634712770057</c:v>
                </c:pt>
                <c:pt idx="2970">
                  <c:v>77328.66495486135</c:v>
                </c:pt>
                <c:pt idx="2971">
                  <c:v>75416.683199542633</c:v>
                </c:pt>
                <c:pt idx="2972">
                  <c:v>74132.021538035464</c:v>
                </c:pt>
                <c:pt idx="2973">
                  <c:v>73412.146112457573</c:v>
                </c:pt>
                <c:pt idx="2974">
                  <c:v>73092.430991449728</c:v>
                </c:pt>
                <c:pt idx="2975">
                  <c:v>72644.413175273265</c:v>
                </c:pt>
                <c:pt idx="2976">
                  <c:v>72400.251923338627</c:v>
                </c:pt>
                <c:pt idx="2977">
                  <c:v>72014.785585630307</c:v>
                </c:pt>
                <c:pt idx="2978">
                  <c:v>71611.226910767233</c:v>
                </c:pt>
                <c:pt idx="2979">
                  <c:v>71414.790215107714</c:v>
                </c:pt>
                <c:pt idx="2980">
                  <c:v>71016.99747654899</c:v>
                </c:pt>
                <c:pt idx="2981">
                  <c:v>70790.214127099738</c:v>
                </c:pt>
                <c:pt idx="2982">
                  <c:v>70817.139183460517</c:v>
                </c:pt>
                <c:pt idx="2983">
                  <c:v>70460.926222273483</c:v>
                </c:pt>
                <c:pt idx="2984">
                  <c:v>69895.303809444478</c:v>
                </c:pt>
                <c:pt idx="2985">
                  <c:v>69803.977914020201</c:v>
                </c:pt>
                <c:pt idx="2986">
                  <c:v>70159.562941596378</c:v>
                </c:pt>
                <c:pt idx="2987">
                  <c:v>70144.981105736559</c:v>
                </c:pt>
                <c:pt idx="2988">
                  <c:v>70002.946367515018</c:v>
                </c:pt>
                <c:pt idx="2989">
                  <c:v>69626.20622456097</c:v>
                </c:pt>
                <c:pt idx="2990">
                  <c:v>69850.646036070568</c:v>
                </c:pt>
                <c:pt idx="2991">
                  <c:v>69717.792424096799</c:v>
                </c:pt>
                <c:pt idx="2992">
                  <c:v>69474.447325668443</c:v>
                </c:pt>
                <c:pt idx="2993">
                  <c:v>69415.934165139901</c:v>
                </c:pt>
                <c:pt idx="2994">
                  <c:v>69304.625323775457</c:v>
                </c:pt>
                <c:pt idx="2995">
                  <c:v>69241.09910652657</c:v>
                </c:pt>
                <c:pt idx="2996">
                  <c:v>69967.620496539719</c:v>
                </c:pt>
                <c:pt idx="2997">
                  <c:v>70646.596339412194</c:v>
                </c:pt>
                <c:pt idx="2998">
                  <c:v>71647.453433968578</c:v>
                </c:pt>
                <c:pt idx="2999">
                  <c:v>72334.180532580853</c:v>
                </c:pt>
                <c:pt idx="3000">
                  <c:v>73511.685403536423</c:v>
                </c:pt>
                <c:pt idx="3001">
                  <c:v>74743.914808794114</c:v>
                </c:pt>
                <c:pt idx="3002">
                  <c:v>76285.915317531355</c:v>
                </c:pt>
                <c:pt idx="3003">
                  <c:v>77312.750361950282</c:v>
                </c:pt>
                <c:pt idx="3004">
                  <c:v>77880.854874599798</c:v>
                </c:pt>
                <c:pt idx="3005">
                  <c:v>78820.488442124508</c:v>
                </c:pt>
                <c:pt idx="3006">
                  <c:v>78835.915265177318</c:v>
                </c:pt>
                <c:pt idx="3007">
                  <c:v>78909.789772263</c:v>
                </c:pt>
                <c:pt idx="3008">
                  <c:v>79452.09474348322</c:v>
                </c:pt>
                <c:pt idx="3009">
                  <c:v>79065.827269813191</c:v>
                </c:pt>
                <c:pt idx="3010">
                  <c:v>79120.761449042242</c:v>
                </c:pt>
                <c:pt idx="3011">
                  <c:v>79140.795654869071</c:v>
                </c:pt>
                <c:pt idx="3012">
                  <c:v>79246.143131611738</c:v>
                </c:pt>
                <c:pt idx="3013">
                  <c:v>79069.119916590236</c:v>
                </c:pt>
                <c:pt idx="3014">
                  <c:v>79191.316878471887</c:v>
                </c:pt>
                <c:pt idx="3015">
                  <c:v>79430.062603483399</c:v>
                </c:pt>
                <c:pt idx="3016">
                  <c:v>80122.127938721387</c:v>
                </c:pt>
                <c:pt idx="3017">
                  <c:v>79908.264883964701</c:v>
                </c:pt>
                <c:pt idx="3018">
                  <c:v>79722.032710179119</c:v>
                </c:pt>
                <c:pt idx="3019">
                  <c:v>79525.664494524433</c:v>
                </c:pt>
                <c:pt idx="3020">
                  <c:v>79758.218385658372</c:v>
                </c:pt>
                <c:pt idx="3021">
                  <c:v>79798.737323658861</c:v>
                </c:pt>
                <c:pt idx="3022">
                  <c:v>79999.984639533242</c:v>
                </c:pt>
                <c:pt idx="3023">
                  <c:v>80308.938187868538</c:v>
                </c:pt>
                <c:pt idx="3024">
                  <c:v>80400.958494568884</c:v>
                </c:pt>
                <c:pt idx="3025">
                  <c:v>79709.503472355529</c:v>
                </c:pt>
                <c:pt idx="3026">
                  <c:v>78748.580632718498</c:v>
                </c:pt>
                <c:pt idx="3027">
                  <c:v>78784.364038228479</c:v>
                </c:pt>
                <c:pt idx="3028">
                  <c:v>79537.851732792376</c:v>
                </c:pt>
                <c:pt idx="3029">
                  <c:v>79652.416578123943</c:v>
                </c:pt>
                <c:pt idx="3030">
                  <c:v>79827.368773587659</c:v>
                </c:pt>
                <c:pt idx="3031">
                  <c:v>79697.826430146306</c:v>
                </c:pt>
                <c:pt idx="3032">
                  <c:v>80001.74529649684</c:v>
                </c:pt>
                <c:pt idx="3033">
                  <c:v>80149.774838406738</c:v>
                </c:pt>
                <c:pt idx="3034">
                  <c:v>79808.575817905075</c:v>
                </c:pt>
                <c:pt idx="3035">
                  <c:v>79783.045791348093</c:v>
                </c:pt>
                <c:pt idx="3036">
                  <c:v>80459.477662115474</c:v>
                </c:pt>
                <c:pt idx="3037">
                  <c:v>80744.105590994586</c:v>
                </c:pt>
                <c:pt idx="3038">
                  <c:v>80386.71104937527</c:v>
                </c:pt>
                <c:pt idx="3039">
                  <c:v>80337.694183303058</c:v>
                </c:pt>
                <c:pt idx="3040">
                  <c:v>80401.610256017346</c:v>
                </c:pt>
                <c:pt idx="3041">
                  <c:v>80285.376260628793</c:v>
                </c:pt>
                <c:pt idx="3042">
                  <c:v>80644.105161170577</c:v>
                </c:pt>
                <c:pt idx="3043">
                  <c:v>80972.797169815225</c:v>
                </c:pt>
                <c:pt idx="3044">
                  <c:v>80674.146257980246</c:v>
                </c:pt>
                <c:pt idx="3045">
                  <c:v>80830.593634389108</c:v>
                </c:pt>
                <c:pt idx="3046">
                  <c:v>81013.179748508279</c:v>
                </c:pt>
                <c:pt idx="3047">
                  <c:v>81131.255495602643</c:v>
                </c:pt>
                <c:pt idx="3048">
                  <c:v>79455.195365919382</c:v>
                </c:pt>
                <c:pt idx="3049">
                  <c:v>79038.023186491366</c:v>
                </c:pt>
                <c:pt idx="3050">
                  <c:v>79128.696319297393</c:v>
                </c:pt>
                <c:pt idx="3051">
                  <c:v>78993.655752318897</c:v>
                </c:pt>
                <c:pt idx="3052">
                  <c:v>79017.6229530368</c:v>
                </c:pt>
                <c:pt idx="3053">
                  <c:v>79030.190635775332</c:v>
                </c:pt>
                <c:pt idx="3054">
                  <c:v>78797.714635640878</c:v>
                </c:pt>
                <c:pt idx="3055">
                  <c:v>78191.429316614347</c:v>
                </c:pt>
                <c:pt idx="3056">
                  <c:v>78883.552719692394</c:v>
                </c:pt>
                <c:pt idx="3057">
                  <c:v>78355.586099870838</c:v>
                </c:pt>
                <c:pt idx="3058">
                  <c:v>77430.264653099555</c:v>
                </c:pt>
                <c:pt idx="3059">
                  <c:v>77567.585283861394</c:v>
                </c:pt>
                <c:pt idx="3060">
                  <c:v>77703.352299545091</c:v>
                </c:pt>
                <c:pt idx="3061">
                  <c:v>77428.216860677523</c:v>
                </c:pt>
                <c:pt idx="3062">
                  <c:v>77564.681891848275</c:v>
                </c:pt>
                <c:pt idx="3063">
                  <c:v>76791.970338180166</c:v>
                </c:pt>
                <c:pt idx="3064">
                  <c:v>76845.586377435233</c:v>
                </c:pt>
                <c:pt idx="3065">
                  <c:v>76225.335542591187</c:v>
                </c:pt>
                <c:pt idx="3066">
                  <c:v>75679.949772093998</c:v>
                </c:pt>
                <c:pt idx="3067">
                  <c:v>74275.584461625505</c:v>
                </c:pt>
                <c:pt idx="3068">
                  <c:v>73251.008456426804</c:v>
                </c:pt>
                <c:pt idx="3069">
                  <c:v>73006.118953681493</c:v>
                </c:pt>
                <c:pt idx="3070">
                  <c:v>72896.559756414426</c:v>
                </c:pt>
                <c:pt idx="3071">
                  <c:v>72813.195762826057</c:v>
                </c:pt>
                <c:pt idx="3072">
                  <c:v>72387.007850377908</c:v>
                </c:pt>
                <c:pt idx="3073">
                  <c:v>72153.57292994349</c:v>
                </c:pt>
                <c:pt idx="3074">
                  <c:v>71804.713359673318</c:v>
                </c:pt>
                <c:pt idx="3075">
                  <c:v>70864.827897862138</c:v>
                </c:pt>
                <c:pt idx="3076">
                  <c:v>70547.947488628968</c:v>
                </c:pt>
                <c:pt idx="3077">
                  <c:v>70146.326277291373</c:v>
                </c:pt>
                <c:pt idx="3078">
                  <c:v>69484.132240488863</c:v>
                </c:pt>
                <c:pt idx="3079">
                  <c:v>69697.936026001538</c:v>
                </c:pt>
                <c:pt idx="3080">
                  <c:v>69888.889715902507</c:v>
                </c:pt>
                <c:pt idx="3081">
                  <c:v>69912.477473319363</c:v>
                </c:pt>
                <c:pt idx="3082">
                  <c:v>69345.078384812252</c:v>
                </c:pt>
                <c:pt idx="3083">
                  <c:v>69670.237666195637</c:v>
                </c:pt>
                <c:pt idx="3084">
                  <c:v>69429.503618239964</c:v>
                </c:pt>
                <c:pt idx="3085">
                  <c:v>69339.095394925753</c:v>
                </c:pt>
                <c:pt idx="3086">
                  <c:v>69322.660994727441</c:v>
                </c:pt>
                <c:pt idx="3087">
                  <c:v>69407.801663994091</c:v>
                </c:pt>
                <c:pt idx="3088">
                  <c:v>69327.516867810948</c:v>
                </c:pt>
                <c:pt idx="3089">
                  <c:v>68886.857248165747</c:v>
                </c:pt>
                <c:pt idx="3090">
                  <c:v>68764.182327888426</c:v>
                </c:pt>
                <c:pt idx="3091">
                  <c:v>69718.768964982883</c:v>
                </c:pt>
                <c:pt idx="3092">
                  <c:v>71260.656942250396</c:v>
                </c:pt>
                <c:pt idx="3093">
                  <c:v>71739.275909544187</c:v>
                </c:pt>
                <c:pt idx="3094">
                  <c:v>71781.265766008684</c:v>
                </c:pt>
                <c:pt idx="3095">
                  <c:v>73371.802379147397</c:v>
                </c:pt>
                <c:pt idx="3096">
                  <c:v>73718.541472078388</c:v>
                </c:pt>
                <c:pt idx="3097">
                  <c:v>74001.652028221331</c:v>
                </c:pt>
                <c:pt idx="3098">
                  <c:v>75398.354586348127</c:v>
                </c:pt>
                <c:pt idx="3099">
                  <c:v>76419.599900322763</c:v>
                </c:pt>
                <c:pt idx="3100">
                  <c:v>76623.096043486818</c:v>
                </c:pt>
                <c:pt idx="3101">
                  <c:v>77933.292937633218</c:v>
                </c:pt>
                <c:pt idx="3102">
                  <c:v>78261.521404725456</c:v>
                </c:pt>
                <c:pt idx="3103">
                  <c:v>78901.575375438886</c:v>
                </c:pt>
                <c:pt idx="3104">
                  <c:v>79311.827870646899</c:v>
                </c:pt>
                <c:pt idx="3105">
                  <c:v>79995.787536085743</c:v>
                </c:pt>
                <c:pt idx="3106">
                  <c:v>79815.901576539109</c:v>
                </c:pt>
                <c:pt idx="3107">
                  <c:v>79970.662382539245</c:v>
                </c:pt>
                <c:pt idx="3108">
                  <c:v>80448.665230024373</c:v>
                </c:pt>
                <c:pt idx="3109">
                  <c:v>80592.688291190047</c:v>
                </c:pt>
                <c:pt idx="3110">
                  <c:v>80751.97558545573</c:v>
                </c:pt>
                <c:pt idx="3111">
                  <c:v>80834.829583219398</c:v>
                </c:pt>
                <c:pt idx="3112">
                  <c:v>81883.278478954395</c:v>
                </c:pt>
                <c:pt idx="3113">
                  <c:v>82261.101687246293</c:v>
                </c:pt>
                <c:pt idx="3114">
                  <c:v>82516.972419287355</c:v>
                </c:pt>
                <c:pt idx="3115">
                  <c:v>82844.101201625323</c:v>
                </c:pt>
                <c:pt idx="3116">
                  <c:v>82594.579887566244</c:v>
                </c:pt>
                <c:pt idx="3117">
                  <c:v>82372.800384076298</c:v>
                </c:pt>
                <c:pt idx="3118">
                  <c:v>82615.480105148672</c:v>
                </c:pt>
                <c:pt idx="3119">
                  <c:v>81245.035624155382</c:v>
                </c:pt>
                <c:pt idx="3120">
                  <c:v>80780.464268591051</c:v>
                </c:pt>
                <c:pt idx="3121">
                  <c:v>80653.346157363718</c:v>
                </c:pt>
                <c:pt idx="3122">
                  <c:v>80110.323747965405</c:v>
                </c:pt>
                <c:pt idx="3123">
                  <c:v>79786.769742014381</c:v>
                </c:pt>
                <c:pt idx="3124">
                  <c:v>79925.606343874839</c:v>
                </c:pt>
                <c:pt idx="3125">
                  <c:v>79300.110981885227</c:v>
                </c:pt>
                <c:pt idx="3126">
                  <c:v>78964.750182137126</c:v>
                </c:pt>
                <c:pt idx="3127">
                  <c:v>78492.770571558809</c:v>
                </c:pt>
                <c:pt idx="3128">
                  <c:v>79115.828686128792</c:v>
                </c:pt>
                <c:pt idx="3129">
                  <c:v>79228.344137167209</c:v>
                </c:pt>
                <c:pt idx="3130">
                  <c:v>79279.937813709446</c:v>
                </c:pt>
                <c:pt idx="3131">
                  <c:v>79347.372397076018</c:v>
                </c:pt>
                <c:pt idx="3132">
                  <c:v>79583.04232865895</c:v>
                </c:pt>
                <c:pt idx="3133">
                  <c:v>79683.143876618502</c:v>
                </c:pt>
                <c:pt idx="3134">
                  <c:v>79398.501731130353</c:v>
                </c:pt>
                <c:pt idx="3135">
                  <c:v>78741.520784746026</c:v>
                </c:pt>
                <c:pt idx="3136">
                  <c:v>79118.750299429637</c:v>
                </c:pt>
                <c:pt idx="3137">
                  <c:v>79201.352803374903</c:v>
                </c:pt>
                <c:pt idx="3138">
                  <c:v>79316.30950651168</c:v>
                </c:pt>
                <c:pt idx="3139">
                  <c:v>79049.433917570845</c:v>
                </c:pt>
                <c:pt idx="3140">
                  <c:v>77571.452401788993</c:v>
                </c:pt>
                <c:pt idx="3141">
                  <c:v>78039.905292123978</c:v>
                </c:pt>
                <c:pt idx="3142">
                  <c:v>79153.748587692447</c:v>
                </c:pt>
                <c:pt idx="3143">
                  <c:v>80087.887736124874</c:v>
                </c:pt>
                <c:pt idx="3144">
                  <c:v>79707.612463102239</c:v>
                </c:pt>
                <c:pt idx="3145">
                  <c:v>79610.170822694679</c:v>
                </c:pt>
                <c:pt idx="3146">
                  <c:v>79795.92724065794</c:v>
                </c:pt>
                <c:pt idx="3147">
                  <c:v>79760.213116088416</c:v>
                </c:pt>
                <c:pt idx="3148">
                  <c:v>80156.666489876399</c:v>
                </c:pt>
                <c:pt idx="3149">
                  <c:v>79870.104100981029</c:v>
                </c:pt>
                <c:pt idx="3150">
                  <c:v>79112.429915367975</c:v>
                </c:pt>
                <c:pt idx="3151">
                  <c:v>78097.781108047377</c:v>
                </c:pt>
                <c:pt idx="3152">
                  <c:v>77904.439628507855</c:v>
                </c:pt>
                <c:pt idx="3153">
                  <c:v>76962.560237202197</c:v>
                </c:pt>
                <c:pt idx="3154">
                  <c:v>76194.344135540392</c:v>
                </c:pt>
                <c:pt idx="3155">
                  <c:v>75693.802756441684</c:v>
                </c:pt>
                <c:pt idx="3156">
                  <c:v>74949.759495746024</c:v>
                </c:pt>
                <c:pt idx="3157">
                  <c:v>74545.481981067118</c:v>
                </c:pt>
                <c:pt idx="3158">
                  <c:v>73558.067591531988</c:v>
                </c:pt>
                <c:pt idx="3159">
                  <c:v>72706.229194509535</c:v>
                </c:pt>
                <c:pt idx="3160">
                  <c:v>73101.658171501753</c:v>
                </c:pt>
                <c:pt idx="3161">
                  <c:v>72998.544304269948</c:v>
                </c:pt>
                <c:pt idx="3162">
                  <c:v>72614.705067492629</c:v>
                </c:pt>
                <c:pt idx="3163">
                  <c:v>71842.415807187048</c:v>
                </c:pt>
                <c:pt idx="3164">
                  <c:v>71760.836899101938</c:v>
                </c:pt>
                <c:pt idx="3165">
                  <c:v>71469.39901419745</c:v>
                </c:pt>
                <c:pt idx="3166">
                  <c:v>70752.936375755526</c:v>
                </c:pt>
                <c:pt idx="3167">
                  <c:v>70397.480699299398</c:v>
                </c:pt>
                <c:pt idx="3168">
                  <c:v>70049.614890033408</c:v>
                </c:pt>
                <c:pt idx="3169">
                  <c:v>69648.786805300319</c:v>
                </c:pt>
                <c:pt idx="3170">
                  <c:v>69450.432869742363</c:v>
                </c:pt>
                <c:pt idx="3171">
                  <c:v>68511.557588118012</c:v>
                </c:pt>
                <c:pt idx="3172">
                  <c:v>68600.934406448767</c:v>
                </c:pt>
                <c:pt idx="3173">
                  <c:v>68447.784882898981</c:v>
                </c:pt>
                <c:pt idx="3174">
                  <c:v>67932.985446208317</c:v>
                </c:pt>
                <c:pt idx="3175">
                  <c:v>67686.867107822429</c:v>
                </c:pt>
                <c:pt idx="3176">
                  <c:v>67476.333142418516</c:v>
                </c:pt>
                <c:pt idx="3177">
                  <c:v>67258.815017468223</c:v>
                </c:pt>
                <c:pt idx="3178">
                  <c:v>66908.259065326638</c:v>
                </c:pt>
                <c:pt idx="3179">
                  <c:v>66807.139127589238</c:v>
                </c:pt>
                <c:pt idx="3180">
                  <c:v>67012.247954841063</c:v>
                </c:pt>
                <c:pt idx="3181">
                  <c:v>66573.119323839404</c:v>
                </c:pt>
                <c:pt idx="3182">
                  <c:v>66316.351343549322</c:v>
                </c:pt>
                <c:pt idx="3183">
                  <c:v>65688.164637280439</c:v>
                </c:pt>
                <c:pt idx="3184">
                  <c:v>64750.135143784377</c:v>
                </c:pt>
                <c:pt idx="3185">
                  <c:v>64565.801588141461</c:v>
                </c:pt>
                <c:pt idx="3186">
                  <c:v>64949.932565757605</c:v>
                </c:pt>
                <c:pt idx="3187">
                  <c:v>64700.728422246728</c:v>
                </c:pt>
                <c:pt idx="3188">
                  <c:v>64308.709028647674</c:v>
                </c:pt>
                <c:pt idx="3189">
                  <c:v>64052.465861493205</c:v>
                </c:pt>
                <c:pt idx="3190">
                  <c:v>63565.399024610662</c:v>
                </c:pt>
                <c:pt idx="3191">
                  <c:v>62403.608913102202</c:v>
                </c:pt>
                <c:pt idx="3192">
                  <c:v>61791.583487948403</c:v>
                </c:pt>
                <c:pt idx="3193">
                  <c:v>62031.519002983485</c:v>
                </c:pt>
                <c:pt idx="3194">
                  <c:v>62331.359704842092</c:v>
                </c:pt>
                <c:pt idx="3195">
                  <c:v>63243.403639586017</c:v>
                </c:pt>
                <c:pt idx="3196">
                  <c:v>64028.529697034588</c:v>
                </c:pt>
                <c:pt idx="3197">
                  <c:v>64620.643859995762</c:v>
                </c:pt>
                <c:pt idx="3198">
                  <c:v>64860.725145333192</c:v>
                </c:pt>
                <c:pt idx="3199">
                  <c:v>65250.140096179603</c:v>
                </c:pt>
                <c:pt idx="3200">
                  <c:v>65766.417659755913</c:v>
                </c:pt>
                <c:pt idx="3201">
                  <c:v>66853.049564441186</c:v>
                </c:pt>
                <c:pt idx="3202">
                  <c:v>67578.038163705278</c:v>
                </c:pt>
                <c:pt idx="3203">
                  <c:v>67848.145728541509</c:v>
                </c:pt>
                <c:pt idx="3204">
                  <c:v>68399.915157022726</c:v>
                </c:pt>
                <c:pt idx="3205">
                  <c:v>68602.547090536638</c:v>
                </c:pt>
                <c:pt idx="3206">
                  <c:v>68962.400304606272</c:v>
                </c:pt>
                <c:pt idx="3207">
                  <c:v>69143.0345383565</c:v>
                </c:pt>
                <c:pt idx="3208">
                  <c:v>69285.962319914397</c:v>
                </c:pt>
                <c:pt idx="3209">
                  <c:v>69622.552355770778</c:v>
                </c:pt>
                <c:pt idx="3210">
                  <c:v>69656.896479777948</c:v>
                </c:pt>
                <c:pt idx="3211">
                  <c:v>70064.762586985133</c:v>
                </c:pt>
                <c:pt idx="3212">
                  <c:v>70131.55021451744</c:v>
                </c:pt>
                <c:pt idx="3213">
                  <c:v>70057.540549527534</c:v>
                </c:pt>
                <c:pt idx="3214">
                  <c:v>70146.608607135422</c:v>
                </c:pt>
                <c:pt idx="3215">
                  <c:v>69574.899883710808</c:v>
                </c:pt>
                <c:pt idx="3216">
                  <c:v>69667.377524711846</c:v>
                </c:pt>
                <c:pt idx="3217">
                  <c:v>69449.836172625335</c:v>
                </c:pt>
                <c:pt idx="3218">
                  <c:v>69070.27673590937</c:v>
                </c:pt>
                <c:pt idx="3219">
                  <c:v>68627.263166160192</c:v>
                </c:pt>
                <c:pt idx="3220">
                  <c:v>68460.89600052881</c:v>
                </c:pt>
                <c:pt idx="3221">
                  <c:v>68256.015840427048</c:v>
                </c:pt>
                <c:pt idx="3222">
                  <c:v>67938.961427907125</c:v>
                </c:pt>
                <c:pt idx="3223">
                  <c:v>67434.108411551875</c:v>
                </c:pt>
                <c:pt idx="3224">
                  <c:v>67112.573564570543</c:v>
                </c:pt>
                <c:pt idx="3225">
                  <c:v>66957.280136311412</c:v>
                </c:pt>
                <c:pt idx="3226">
                  <c:v>67054.146905100366</c:v>
                </c:pt>
                <c:pt idx="3227">
                  <c:v>66665.526482496221</c:v>
                </c:pt>
                <c:pt idx="3228">
                  <c:v>66849.796163514911</c:v>
                </c:pt>
                <c:pt idx="3229">
                  <c:v>67039.959129618655</c:v>
                </c:pt>
                <c:pt idx="3230">
                  <c:v>67530.269555964638</c:v>
                </c:pt>
                <c:pt idx="3231">
                  <c:v>67643.400125642031</c:v>
                </c:pt>
                <c:pt idx="3232">
                  <c:v>67835.224232445151</c:v>
                </c:pt>
                <c:pt idx="3233">
                  <c:v>68430.726353534817</c:v>
                </c:pt>
                <c:pt idx="3234">
                  <c:v>68730.847382898151</c:v>
                </c:pt>
                <c:pt idx="3235">
                  <c:v>69230.415024385991</c:v>
                </c:pt>
                <c:pt idx="3236">
                  <c:v>69906.526520862142</c:v>
                </c:pt>
                <c:pt idx="3237">
                  <c:v>71072.368566217541</c:v>
                </c:pt>
                <c:pt idx="3238">
                  <c:v>72156.668946999227</c:v>
                </c:pt>
                <c:pt idx="3239">
                  <c:v>73113.739886487441</c:v>
                </c:pt>
                <c:pt idx="3240">
                  <c:v>72234.022518652389</c:v>
                </c:pt>
                <c:pt idx="3241">
                  <c:v>72846.837666433756</c:v>
                </c:pt>
                <c:pt idx="3242">
                  <c:v>72653.397271331938</c:v>
                </c:pt>
                <c:pt idx="3243">
                  <c:v>72437.615575039366</c:v>
                </c:pt>
                <c:pt idx="3244">
                  <c:v>73179.459866694626</c:v>
                </c:pt>
                <c:pt idx="3245">
                  <c:v>72882.431250176218</c:v>
                </c:pt>
                <c:pt idx="3246">
                  <c:v>72445.19322796003</c:v>
                </c:pt>
                <c:pt idx="3247">
                  <c:v>71648.346277070945</c:v>
                </c:pt>
                <c:pt idx="3248">
                  <c:v>70621.413718727388</c:v>
                </c:pt>
                <c:pt idx="3249">
                  <c:v>69499.581489742006</c:v>
                </c:pt>
                <c:pt idx="3250">
                  <c:v>68900.287738917017</c:v>
                </c:pt>
                <c:pt idx="3251">
                  <c:v>68211.951560427638</c:v>
                </c:pt>
                <c:pt idx="3252">
                  <c:v>67340.730518792901</c:v>
                </c:pt>
                <c:pt idx="3253">
                  <c:v>66865.186143524203</c:v>
                </c:pt>
                <c:pt idx="3254">
                  <c:v>67135.8976138992</c:v>
                </c:pt>
                <c:pt idx="3255">
                  <c:v>67104.574619457257</c:v>
                </c:pt>
                <c:pt idx="3256">
                  <c:v>68494.106800481182</c:v>
                </c:pt>
                <c:pt idx="3257">
                  <c:v>68987.463185399858</c:v>
                </c:pt>
                <c:pt idx="3258">
                  <c:v>67839.977785989511</c:v>
                </c:pt>
                <c:pt idx="3259">
                  <c:v>67420.881758943418</c:v>
                </c:pt>
                <c:pt idx="3260">
                  <c:v>67512.467958478999</c:v>
                </c:pt>
                <c:pt idx="3261">
                  <c:v>67232.981436270478</c:v>
                </c:pt>
                <c:pt idx="3262">
                  <c:v>66669.475095634276</c:v>
                </c:pt>
                <c:pt idx="3263">
                  <c:v>66238.493983323177</c:v>
                </c:pt>
                <c:pt idx="3264">
                  <c:v>66547.627141495686</c:v>
                </c:pt>
                <c:pt idx="3265">
                  <c:v>65888.663678951154</c:v>
                </c:pt>
                <c:pt idx="3266">
                  <c:v>65590.409630769238</c:v>
                </c:pt>
                <c:pt idx="3267">
                  <c:v>65102.8984747918</c:v>
                </c:pt>
                <c:pt idx="3268">
                  <c:v>63992.552465078523</c:v>
                </c:pt>
                <c:pt idx="3269">
                  <c:v>63446.321507154607</c:v>
                </c:pt>
                <c:pt idx="3270">
                  <c:v>63017.150509588602</c:v>
                </c:pt>
                <c:pt idx="3271">
                  <c:v>62413.839265153081</c:v>
                </c:pt>
                <c:pt idx="3272">
                  <c:v>62234.483324824294</c:v>
                </c:pt>
                <c:pt idx="3273">
                  <c:v>62421.769329793759</c:v>
                </c:pt>
                <c:pt idx="3274">
                  <c:v>61941.770150007185</c:v>
                </c:pt>
                <c:pt idx="3275">
                  <c:v>61778.797349990127</c:v>
                </c:pt>
                <c:pt idx="3276">
                  <c:v>60828.093849537683</c:v>
                </c:pt>
                <c:pt idx="3277">
                  <c:v>60329.952674581204</c:v>
                </c:pt>
                <c:pt idx="3278">
                  <c:v>60074.314814603043</c:v>
                </c:pt>
                <c:pt idx="3279">
                  <c:v>59914.397584387436</c:v>
                </c:pt>
                <c:pt idx="3280">
                  <c:v>60116.812464319002</c:v>
                </c:pt>
                <c:pt idx="3281">
                  <c:v>59511.780809940203</c:v>
                </c:pt>
                <c:pt idx="3282">
                  <c:v>58955.111256676202</c:v>
                </c:pt>
                <c:pt idx="3283">
                  <c:v>58507.067810556495</c:v>
                </c:pt>
                <c:pt idx="3284">
                  <c:v>58105.939975627196</c:v>
                </c:pt>
                <c:pt idx="3285">
                  <c:v>57710.992961709184</c:v>
                </c:pt>
                <c:pt idx="3286">
                  <c:v>57493.264991598226</c:v>
                </c:pt>
                <c:pt idx="3287">
                  <c:v>57215.910560297074</c:v>
                </c:pt>
                <c:pt idx="3288">
                  <c:v>56252.706855941207</c:v>
                </c:pt>
                <c:pt idx="3289">
                  <c:v>56257.907331621624</c:v>
                </c:pt>
                <c:pt idx="3290">
                  <c:v>56242.81449876741</c:v>
                </c:pt>
                <c:pt idx="3291">
                  <c:v>56238.130626631253</c:v>
                </c:pt>
                <c:pt idx="3292">
                  <c:v>56608.482506220789</c:v>
                </c:pt>
                <c:pt idx="3293">
                  <c:v>56971.292774997324</c:v>
                </c:pt>
                <c:pt idx="3294">
                  <c:v>57262.714040485531</c:v>
                </c:pt>
                <c:pt idx="3295">
                  <c:v>58273.180161201824</c:v>
                </c:pt>
                <c:pt idx="3296">
                  <c:v>58829.474876545282</c:v>
                </c:pt>
                <c:pt idx="3297">
                  <c:v>59074.279279869545</c:v>
                </c:pt>
                <c:pt idx="3298">
                  <c:v>59255.327597391166</c:v>
                </c:pt>
                <c:pt idx="3299">
                  <c:v>59628.538817528693</c:v>
                </c:pt>
                <c:pt idx="3300">
                  <c:v>61609.140741324758</c:v>
                </c:pt>
                <c:pt idx="3301">
                  <c:v>61591.292689566864</c:v>
                </c:pt>
                <c:pt idx="3302">
                  <c:v>62117.989626025992</c:v>
                </c:pt>
                <c:pt idx="3303">
                  <c:v>62469.792635095728</c:v>
                </c:pt>
                <c:pt idx="3304">
                  <c:v>62564.993457570985</c:v>
                </c:pt>
                <c:pt idx="3305">
                  <c:v>62960.353754324613</c:v>
                </c:pt>
                <c:pt idx="3306">
                  <c:v>63114.220716052507</c:v>
                </c:pt>
                <c:pt idx="3307">
                  <c:v>63397.642235491643</c:v>
                </c:pt>
                <c:pt idx="3308">
                  <c:v>63644.033292492633</c:v>
                </c:pt>
                <c:pt idx="3309">
                  <c:v>64141.685896655224</c:v>
                </c:pt>
                <c:pt idx="3310">
                  <c:v>64367.649087919184</c:v>
                </c:pt>
                <c:pt idx="3311">
                  <c:v>64133.741415171375</c:v>
                </c:pt>
                <c:pt idx="3312">
                  <c:v>63837.308694834544</c:v>
                </c:pt>
                <c:pt idx="3313">
                  <c:v>63853.712659475197</c:v>
                </c:pt>
                <c:pt idx="3314">
                  <c:v>63582.312384374243</c:v>
                </c:pt>
                <c:pt idx="3315">
                  <c:v>62766.122034723725</c:v>
                </c:pt>
                <c:pt idx="3316">
                  <c:v>61793.22780899753</c:v>
                </c:pt>
                <c:pt idx="3317">
                  <c:v>60931.748548619755</c:v>
                </c:pt>
                <c:pt idx="3318">
                  <c:v>60626.963670513527</c:v>
                </c:pt>
                <c:pt idx="3319">
                  <c:v>60252.844990196543</c:v>
                </c:pt>
                <c:pt idx="3320">
                  <c:v>59860.247120767934</c:v>
                </c:pt>
                <c:pt idx="3321">
                  <c:v>59567.626053559594</c:v>
                </c:pt>
                <c:pt idx="3322">
                  <c:v>59012.510315607491</c:v>
                </c:pt>
                <c:pt idx="3323">
                  <c:v>58937.7533775837</c:v>
                </c:pt>
                <c:pt idx="3324">
                  <c:v>59374.933732427569</c:v>
                </c:pt>
                <c:pt idx="3325">
                  <c:v>59212.624908128848</c:v>
                </c:pt>
                <c:pt idx="3326">
                  <c:v>59535.446858824689</c:v>
                </c:pt>
                <c:pt idx="3327">
                  <c:v>59729.242068453808</c:v>
                </c:pt>
                <c:pt idx="3328">
                  <c:v>60137.364475093797</c:v>
                </c:pt>
                <c:pt idx="3329">
                  <c:v>60496.301618924837</c:v>
                </c:pt>
                <c:pt idx="3330">
                  <c:v>60376.907531622266</c:v>
                </c:pt>
                <c:pt idx="3331">
                  <c:v>60910.194567249513</c:v>
                </c:pt>
                <c:pt idx="3332">
                  <c:v>62542.661166907194</c:v>
                </c:pt>
                <c:pt idx="3333">
                  <c:v>63383.574600368942</c:v>
                </c:pt>
                <c:pt idx="3334">
                  <c:v>64401.159437833754</c:v>
                </c:pt>
                <c:pt idx="3335">
                  <c:v>65669.322624284454</c:v>
                </c:pt>
                <c:pt idx="3336">
                  <c:v>66663.009541971638</c:v>
                </c:pt>
                <c:pt idx="3337">
                  <c:v>67728.902817857379</c:v>
                </c:pt>
                <c:pt idx="3338">
                  <c:v>68109.65905278486</c:v>
                </c:pt>
                <c:pt idx="3339">
                  <c:v>68057.820890611387</c:v>
                </c:pt>
                <c:pt idx="3340">
                  <c:v>67825.146658884405</c:v>
                </c:pt>
                <c:pt idx="3341">
                  <c:v>67753.902825196361</c:v>
                </c:pt>
                <c:pt idx="3342">
                  <c:v>67791.483730713502</c:v>
                </c:pt>
                <c:pt idx="3343">
                  <c:v>67466.053132352448</c:v>
                </c:pt>
                <c:pt idx="3344">
                  <c:v>67264.66705436325</c:v>
                </c:pt>
                <c:pt idx="3345">
                  <c:v>67070.369057330987</c:v>
                </c:pt>
                <c:pt idx="3346">
                  <c:v>66534.215272500049</c:v>
                </c:pt>
                <c:pt idx="3347">
                  <c:v>66609.545880738806</c:v>
                </c:pt>
                <c:pt idx="3348">
                  <c:v>66048.509025185282</c:v>
                </c:pt>
                <c:pt idx="3349">
                  <c:v>65931.551184132593</c:v>
                </c:pt>
                <c:pt idx="3350">
                  <c:v>66620.831866078937</c:v>
                </c:pt>
                <c:pt idx="3351">
                  <c:v>66906.876249792578</c:v>
                </c:pt>
                <c:pt idx="3352">
                  <c:v>67786.942224903178</c:v>
                </c:pt>
                <c:pt idx="3353">
                  <c:v>67785.357573565678</c:v>
                </c:pt>
                <c:pt idx="3354">
                  <c:v>67516.923563932578</c:v>
                </c:pt>
                <c:pt idx="3355">
                  <c:v>67258.747738867038</c:v>
                </c:pt>
                <c:pt idx="3356">
                  <c:v>67215.955945505106</c:v>
                </c:pt>
                <c:pt idx="3357">
                  <c:v>66778.138446289857</c:v>
                </c:pt>
                <c:pt idx="3358">
                  <c:v>66650.769441945857</c:v>
                </c:pt>
                <c:pt idx="3359">
                  <c:v>66349.366114482327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val>
            <c:numRef>
              <c:f>Diagramm!$G$2:$G$3361</c:f>
              <c:numCache>
                <c:formatCode>General</c:formatCode>
                <c:ptCount val="3360"/>
                <c:pt idx="0">
                  <c:v>22614.26764775682</c:v>
                </c:pt>
                <c:pt idx="1">
                  <c:v>20800.405117771639</c:v>
                </c:pt>
                <c:pt idx="2">
                  <c:v>20244.932993919974</c:v>
                </c:pt>
                <c:pt idx="3">
                  <c:v>21988.473023435112</c:v>
                </c:pt>
                <c:pt idx="4">
                  <c:v>22902.314263044496</c:v>
                </c:pt>
                <c:pt idx="5">
                  <c:v>23529.313928339128</c:v>
                </c:pt>
                <c:pt idx="6">
                  <c:v>24079.053321867956</c:v>
                </c:pt>
                <c:pt idx="7">
                  <c:v>24262.825270455352</c:v>
                </c:pt>
                <c:pt idx="8">
                  <c:v>24517.070788312158</c:v>
                </c:pt>
                <c:pt idx="9">
                  <c:v>23633.649280682392</c:v>
                </c:pt>
                <c:pt idx="10">
                  <c:v>23130.954485493363</c:v>
                </c:pt>
                <c:pt idx="11">
                  <c:v>22733.514137311242</c:v>
                </c:pt>
                <c:pt idx="12">
                  <c:v>22641.638973198158</c:v>
                </c:pt>
                <c:pt idx="13">
                  <c:v>24937.190537775918</c:v>
                </c:pt>
                <c:pt idx="14">
                  <c:v>24898.637803525704</c:v>
                </c:pt>
                <c:pt idx="15">
                  <c:v>24075.829964976729</c:v>
                </c:pt>
                <c:pt idx="16">
                  <c:v>23637.089853178502</c:v>
                </c:pt>
                <c:pt idx="17">
                  <c:v>23497.911572812303</c:v>
                </c:pt>
                <c:pt idx="18">
                  <c:v>24625.442304599164</c:v>
                </c:pt>
                <c:pt idx="19">
                  <c:v>24346.627614865356</c:v>
                </c:pt>
                <c:pt idx="20">
                  <c:v>26470.885521584434</c:v>
                </c:pt>
                <c:pt idx="21">
                  <c:v>26952.006988847359</c:v>
                </c:pt>
                <c:pt idx="22">
                  <c:v>27730.019625852754</c:v>
                </c:pt>
                <c:pt idx="23">
                  <c:v>26261.017525622028</c:v>
                </c:pt>
                <c:pt idx="24">
                  <c:v>31609.671215610757</c:v>
                </c:pt>
                <c:pt idx="25">
                  <c:v>32781.167602749709</c:v>
                </c:pt>
                <c:pt idx="26">
                  <c:v>34682.801942992533</c:v>
                </c:pt>
                <c:pt idx="27">
                  <c:v>36336.565593332307</c:v>
                </c:pt>
                <c:pt idx="28">
                  <c:v>34387.681425213574</c:v>
                </c:pt>
                <c:pt idx="29">
                  <c:v>34765.881789854626</c:v>
                </c:pt>
                <c:pt idx="30">
                  <c:v>34155.33265248291</c:v>
                </c:pt>
                <c:pt idx="31">
                  <c:v>33503.76797618132</c:v>
                </c:pt>
                <c:pt idx="32">
                  <c:v>36356.018448322116</c:v>
                </c:pt>
                <c:pt idx="33">
                  <c:v>36204.158069984791</c:v>
                </c:pt>
                <c:pt idx="34">
                  <c:v>35072.97367988067</c:v>
                </c:pt>
                <c:pt idx="35">
                  <c:v>35370.989268212717</c:v>
                </c:pt>
                <c:pt idx="36">
                  <c:v>31928.802295669218</c:v>
                </c:pt>
                <c:pt idx="37">
                  <c:v>29416.016501425693</c:v>
                </c:pt>
                <c:pt idx="38">
                  <c:v>27970.086433928602</c:v>
                </c:pt>
                <c:pt idx="39">
                  <c:v>29370.118141537056</c:v>
                </c:pt>
                <c:pt idx="40">
                  <c:v>29831.212265718314</c:v>
                </c:pt>
                <c:pt idx="41">
                  <c:v>30409.738065974881</c:v>
                </c:pt>
                <c:pt idx="42">
                  <c:v>30264.153621293895</c:v>
                </c:pt>
                <c:pt idx="43">
                  <c:v>29086.484256607837</c:v>
                </c:pt>
                <c:pt idx="44">
                  <c:v>29246.414846259911</c:v>
                </c:pt>
                <c:pt idx="45">
                  <c:v>29669.000507483695</c:v>
                </c:pt>
                <c:pt idx="46">
                  <c:v>27419.985957862005</c:v>
                </c:pt>
                <c:pt idx="47">
                  <c:v>27009.276891681082</c:v>
                </c:pt>
                <c:pt idx="48">
                  <c:v>24234.844251346891</c:v>
                </c:pt>
                <c:pt idx="49">
                  <c:v>21336.03624492055</c:v>
                </c:pt>
                <c:pt idx="50">
                  <c:v>19704.622429902516</c:v>
                </c:pt>
                <c:pt idx="51">
                  <c:v>19911.720071863958</c:v>
                </c:pt>
                <c:pt idx="52">
                  <c:v>17963.269205307752</c:v>
                </c:pt>
                <c:pt idx="53">
                  <c:v>19256.2213993757</c:v>
                </c:pt>
                <c:pt idx="54">
                  <c:v>18895.829589078752</c:v>
                </c:pt>
                <c:pt idx="55">
                  <c:v>17642.111464144316</c:v>
                </c:pt>
                <c:pt idx="56">
                  <c:v>17320.141726041216</c:v>
                </c:pt>
                <c:pt idx="57">
                  <c:v>15775.0565966005</c:v>
                </c:pt>
                <c:pt idx="58">
                  <c:v>14649.20720371163</c:v>
                </c:pt>
                <c:pt idx="59">
                  <c:v>13024.690754779293</c:v>
                </c:pt>
                <c:pt idx="60">
                  <c:v>11220.667429534235</c:v>
                </c:pt>
                <c:pt idx="61">
                  <c:v>8722.3658956281997</c:v>
                </c:pt>
                <c:pt idx="62">
                  <c:v>7183.9427163478695</c:v>
                </c:pt>
                <c:pt idx="63">
                  <c:v>6982.8497298706934</c:v>
                </c:pt>
                <c:pt idx="64">
                  <c:v>6292.3424850751944</c:v>
                </c:pt>
                <c:pt idx="65">
                  <c:v>2037.3318186786048</c:v>
                </c:pt>
                <c:pt idx="66">
                  <c:v>15.200426556344627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369.76344492108899</c:v>
                </c:pt>
                <c:pt idx="123">
                  <c:v>3996.3426609777744</c:v>
                </c:pt>
                <c:pt idx="124">
                  <c:v>8366.3887541781805</c:v>
                </c:pt>
                <c:pt idx="125">
                  <c:v>8550.6848701975687</c:v>
                </c:pt>
                <c:pt idx="126">
                  <c:v>10066.43152045273</c:v>
                </c:pt>
                <c:pt idx="127">
                  <c:v>11900.346238399106</c:v>
                </c:pt>
                <c:pt idx="128">
                  <c:v>12016.658378511796</c:v>
                </c:pt>
                <c:pt idx="129">
                  <c:v>13099.854209466526</c:v>
                </c:pt>
                <c:pt idx="130">
                  <c:v>15538.574745532494</c:v>
                </c:pt>
                <c:pt idx="131">
                  <c:v>16030.242963757417</c:v>
                </c:pt>
                <c:pt idx="132">
                  <c:v>16382.137579935254</c:v>
                </c:pt>
                <c:pt idx="133">
                  <c:v>15140.857479071065</c:v>
                </c:pt>
                <c:pt idx="134">
                  <c:v>14795.514011345294</c:v>
                </c:pt>
                <c:pt idx="135">
                  <c:v>13433.472358960535</c:v>
                </c:pt>
                <c:pt idx="136">
                  <c:v>13643.237233824679</c:v>
                </c:pt>
                <c:pt idx="137">
                  <c:v>13063.947742446455</c:v>
                </c:pt>
                <c:pt idx="138">
                  <c:v>9694.4913494491211</c:v>
                </c:pt>
                <c:pt idx="139">
                  <c:v>5387.6116644886515</c:v>
                </c:pt>
                <c:pt idx="140">
                  <c:v>5562.4673062467709</c:v>
                </c:pt>
                <c:pt idx="141">
                  <c:v>3960.6104713577647</c:v>
                </c:pt>
                <c:pt idx="142">
                  <c:v>5128.1404545484784</c:v>
                </c:pt>
                <c:pt idx="143">
                  <c:v>3515.6361087080295</c:v>
                </c:pt>
                <c:pt idx="144">
                  <c:v>1521.4544819433795</c:v>
                </c:pt>
                <c:pt idx="145">
                  <c:v>1515.1346648640028</c:v>
                </c:pt>
                <c:pt idx="146">
                  <c:v>2302.5779231786582</c:v>
                </c:pt>
                <c:pt idx="147">
                  <c:v>4940.3236510415954</c:v>
                </c:pt>
                <c:pt idx="148">
                  <c:v>7178.7977298092446</c:v>
                </c:pt>
                <c:pt idx="149">
                  <c:v>6645.1051659085351</c:v>
                </c:pt>
                <c:pt idx="150">
                  <c:v>5379.686250997961</c:v>
                </c:pt>
                <c:pt idx="151">
                  <c:v>6104.4739267932964</c:v>
                </c:pt>
                <c:pt idx="152">
                  <c:v>7940.0522486665568</c:v>
                </c:pt>
                <c:pt idx="153">
                  <c:v>10807.167225081203</c:v>
                </c:pt>
                <c:pt idx="154">
                  <c:v>11555.543343655972</c:v>
                </c:pt>
                <c:pt idx="155">
                  <c:v>14983.320664798603</c:v>
                </c:pt>
                <c:pt idx="156">
                  <c:v>17338.912711728866</c:v>
                </c:pt>
                <c:pt idx="157">
                  <c:v>21165.496013185359</c:v>
                </c:pt>
                <c:pt idx="158">
                  <c:v>24894.747544018508</c:v>
                </c:pt>
                <c:pt idx="159">
                  <c:v>24306.623691176086</c:v>
                </c:pt>
                <c:pt idx="160">
                  <c:v>25049.005784449644</c:v>
                </c:pt>
                <c:pt idx="161">
                  <c:v>26298.179731367953</c:v>
                </c:pt>
                <c:pt idx="162">
                  <c:v>28366.988335209971</c:v>
                </c:pt>
                <c:pt idx="163">
                  <c:v>27693.925346685617</c:v>
                </c:pt>
                <c:pt idx="164">
                  <c:v>25716.274712505307</c:v>
                </c:pt>
                <c:pt idx="165">
                  <c:v>27139.565125986595</c:v>
                </c:pt>
                <c:pt idx="166">
                  <c:v>25586.211913623902</c:v>
                </c:pt>
                <c:pt idx="167">
                  <c:v>21470.987062867705</c:v>
                </c:pt>
                <c:pt idx="168">
                  <c:v>22440.892712364021</c:v>
                </c:pt>
                <c:pt idx="169">
                  <c:v>22741.77824176896</c:v>
                </c:pt>
                <c:pt idx="170">
                  <c:v>20887.933959432514</c:v>
                </c:pt>
                <c:pt idx="171">
                  <c:v>18612.797024093135</c:v>
                </c:pt>
                <c:pt idx="172">
                  <c:v>18706.529955634687</c:v>
                </c:pt>
                <c:pt idx="173">
                  <c:v>17634.672423614018</c:v>
                </c:pt>
                <c:pt idx="174">
                  <c:v>15812.819785244143</c:v>
                </c:pt>
                <c:pt idx="175">
                  <c:v>15084.1965576496</c:v>
                </c:pt>
                <c:pt idx="176">
                  <c:v>13379.885559330511</c:v>
                </c:pt>
                <c:pt idx="177">
                  <c:v>11267.367988350445</c:v>
                </c:pt>
                <c:pt idx="178">
                  <c:v>9846.3814013096489</c:v>
                </c:pt>
                <c:pt idx="179">
                  <c:v>9435.4143164298875</c:v>
                </c:pt>
                <c:pt idx="180">
                  <c:v>9516.8059283851126</c:v>
                </c:pt>
                <c:pt idx="181">
                  <c:v>9200.418195838869</c:v>
                </c:pt>
                <c:pt idx="182">
                  <c:v>8460.8187531906005</c:v>
                </c:pt>
                <c:pt idx="183">
                  <c:v>8356.4732307850736</c:v>
                </c:pt>
                <c:pt idx="184">
                  <c:v>8508.497648639217</c:v>
                </c:pt>
                <c:pt idx="185">
                  <c:v>5736.804588662344</c:v>
                </c:pt>
                <c:pt idx="186">
                  <c:v>4254.1865885772504</c:v>
                </c:pt>
                <c:pt idx="187">
                  <c:v>2308.5245654555838</c:v>
                </c:pt>
                <c:pt idx="188">
                  <c:v>297.23445744578879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454.25291990919453</c:v>
                </c:pt>
                <c:pt idx="249">
                  <c:v>2412.0501726522539</c:v>
                </c:pt>
                <c:pt idx="250">
                  <c:v>7167.9814772126365</c:v>
                </c:pt>
                <c:pt idx="251">
                  <c:v>10635.650667565889</c:v>
                </c:pt>
                <c:pt idx="252">
                  <c:v>13219.174081797224</c:v>
                </c:pt>
                <c:pt idx="253">
                  <c:v>17623.310678719216</c:v>
                </c:pt>
                <c:pt idx="254">
                  <c:v>20204.715357264009</c:v>
                </c:pt>
                <c:pt idx="255">
                  <c:v>22002.071346294157</c:v>
                </c:pt>
                <c:pt idx="256">
                  <c:v>23341.403851123381</c:v>
                </c:pt>
                <c:pt idx="257">
                  <c:v>24504.554378387944</c:v>
                </c:pt>
                <c:pt idx="258">
                  <c:v>25809.07492362526</c:v>
                </c:pt>
                <c:pt idx="259">
                  <c:v>24245.909176106292</c:v>
                </c:pt>
                <c:pt idx="260">
                  <c:v>23253.287873180252</c:v>
                </c:pt>
                <c:pt idx="261">
                  <c:v>24397.007209697207</c:v>
                </c:pt>
                <c:pt idx="262">
                  <c:v>22456.385750815356</c:v>
                </c:pt>
                <c:pt idx="263">
                  <c:v>22634.761044644914</c:v>
                </c:pt>
                <c:pt idx="264">
                  <c:v>22869.799877155616</c:v>
                </c:pt>
                <c:pt idx="265">
                  <c:v>22775.65659391306</c:v>
                </c:pt>
                <c:pt idx="266">
                  <c:v>20167.004455863709</c:v>
                </c:pt>
                <c:pt idx="267">
                  <c:v>20166.302303977969</c:v>
                </c:pt>
                <c:pt idx="268">
                  <c:v>18961.27774766818</c:v>
                </c:pt>
                <c:pt idx="269">
                  <c:v>15661.422994087276</c:v>
                </c:pt>
                <c:pt idx="270">
                  <c:v>13662.717687284487</c:v>
                </c:pt>
                <c:pt idx="271">
                  <c:v>11278.059482829398</c:v>
                </c:pt>
                <c:pt idx="272">
                  <c:v>5832.9791277090835</c:v>
                </c:pt>
                <c:pt idx="273">
                  <c:v>5148.8199728596946</c:v>
                </c:pt>
                <c:pt idx="274">
                  <c:v>2712.7300521292855</c:v>
                </c:pt>
                <c:pt idx="275">
                  <c:v>1212.7684601464425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2616.5492926818479</c:v>
                </c:pt>
                <c:pt idx="517">
                  <c:v>389.96547684141825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5152.5960401577468</c:v>
                </c:pt>
                <c:pt idx="543">
                  <c:v>10119.576231929143</c:v>
                </c:pt>
                <c:pt idx="544">
                  <c:v>11140.924771447535</c:v>
                </c:pt>
                <c:pt idx="545">
                  <c:v>14504.886632055743</c:v>
                </c:pt>
                <c:pt idx="546">
                  <c:v>19843.54780532424</c:v>
                </c:pt>
                <c:pt idx="547">
                  <c:v>20120.996262540713</c:v>
                </c:pt>
                <c:pt idx="548">
                  <c:v>18990.940572977168</c:v>
                </c:pt>
                <c:pt idx="549">
                  <c:v>12842.00063446591</c:v>
                </c:pt>
                <c:pt idx="550">
                  <c:v>19800.001977559416</c:v>
                </c:pt>
                <c:pt idx="551">
                  <c:v>23464.942681275941</c:v>
                </c:pt>
                <c:pt idx="552">
                  <c:v>24711.772724023165</c:v>
                </c:pt>
                <c:pt idx="553">
                  <c:v>25619.655817319057</c:v>
                </c:pt>
                <c:pt idx="554">
                  <c:v>26022.686697767625</c:v>
                </c:pt>
                <c:pt idx="555">
                  <c:v>26287.052257794818</c:v>
                </c:pt>
                <c:pt idx="556">
                  <c:v>27715.056463728219</c:v>
                </c:pt>
                <c:pt idx="557">
                  <c:v>29186.853444108576</c:v>
                </c:pt>
                <c:pt idx="558">
                  <c:v>30003.209668890493</c:v>
                </c:pt>
                <c:pt idx="559">
                  <c:v>29650.503397107314</c:v>
                </c:pt>
                <c:pt idx="560">
                  <c:v>30759.837547846098</c:v>
                </c:pt>
                <c:pt idx="561">
                  <c:v>31459.48837629542</c:v>
                </c:pt>
                <c:pt idx="562">
                  <c:v>31569.313605218184</c:v>
                </c:pt>
                <c:pt idx="563">
                  <c:v>31090.252971088052</c:v>
                </c:pt>
                <c:pt idx="564">
                  <c:v>31051.60830170647</c:v>
                </c:pt>
                <c:pt idx="565">
                  <c:v>32670.606135889106</c:v>
                </c:pt>
                <c:pt idx="566">
                  <c:v>34733.245489833615</c:v>
                </c:pt>
                <c:pt idx="567">
                  <c:v>35911.938438086901</c:v>
                </c:pt>
                <c:pt idx="568">
                  <c:v>36582.217418085558</c:v>
                </c:pt>
                <c:pt idx="569">
                  <c:v>35973.975089101536</c:v>
                </c:pt>
                <c:pt idx="570">
                  <c:v>37538.473940043405</c:v>
                </c:pt>
                <c:pt idx="571">
                  <c:v>36026.517712614725</c:v>
                </c:pt>
                <c:pt idx="572">
                  <c:v>36816.292449099004</c:v>
                </c:pt>
                <c:pt idx="573">
                  <c:v>36963.838944294213</c:v>
                </c:pt>
                <c:pt idx="574">
                  <c:v>35875.697673279326</c:v>
                </c:pt>
                <c:pt idx="575">
                  <c:v>36261.313264464123</c:v>
                </c:pt>
                <c:pt idx="576">
                  <c:v>39563.681125367344</c:v>
                </c:pt>
                <c:pt idx="577">
                  <c:v>38981.009979545968</c:v>
                </c:pt>
                <c:pt idx="578">
                  <c:v>38850.791493095174</c:v>
                </c:pt>
                <c:pt idx="579">
                  <c:v>38396.251869307845</c:v>
                </c:pt>
                <c:pt idx="580">
                  <c:v>37657.664766316571</c:v>
                </c:pt>
                <c:pt idx="581">
                  <c:v>37183.152396404526</c:v>
                </c:pt>
                <c:pt idx="582">
                  <c:v>37330.97007614671</c:v>
                </c:pt>
                <c:pt idx="583">
                  <c:v>36166.887577511327</c:v>
                </c:pt>
                <c:pt idx="584">
                  <c:v>37738.180736816816</c:v>
                </c:pt>
                <c:pt idx="585">
                  <c:v>37955.576164409438</c:v>
                </c:pt>
                <c:pt idx="586">
                  <c:v>37737.720849032376</c:v>
                </c:pt>
                <c:pt idx="587">
                  <c:v>37245.857782013263</c:v>
                </c:pt>
                <c:pt idx="588">
                  <c:v>37448.430669005436</c:v>
                </c:pt>
                <c:pt idx="589">
                  <c:v>37813.07385225661</c:v>
                </c:pt>
                <c:pt idx="590">
                  <c:v>37930.541192637174</c:v>
                </c:pt>
                <c:pt idx="591">
                  <c:v>38709.114838807247</c:v>
                </c:pt>
                <c:pt idx="592">
                  <c:v>37442.7745696567</c:v>
                </c:pt>
                <c:pt idx="593">
                  <c:v>37210.108235457104</c:v>
                </c:pt>
                <c:pt idx="594">
                  <c:v>37423.014142785825</c:v>
                </c:pt>
                <c:pt idx="595">
                  <c:v>38326.327514314042</c:v>
                </c:pt>
                <c:pt idx="596">
                  <c:v>38985.743621616151</c:v>
                </c:pt>
                <c:pt idx="597">
                  <c:v>38183.817144325083</c:v>
                </c:pt>
                <c:pt idx="598">
                  <c:v>39469.202261429768</c:v>
                </c:pt>
                <c:pt idx="599">
                  <c:v>40123.221971332227</c:v>
                </c:pt>
                <c:pt idx="600">
                  <c:v>39432.053829198056</c:v>
                </c:pt>
                <c:pt idx="601">
                  <c:v>39723.355094637089</c:v>
                </c:pt>
                <c:pt idx="602">
                  <c:v>39843.295267012516</c:v>
                </c:pt>
                <c:pt idx="603">
                  <c:v>40311.412643702162</c:v>
                </c:pt>
                <c:pt idx="604">
                  <c:v>42209.548717778525</c:v>
                </c:pt>
                <c:pt idx="605">
                  <c:v>43009.400382229062</c:v>
                </c:pt>
                <c:pt idx="606">
                  <c:v>43422.825544010186</c:v>
                </c:pt>
                <c:pt idx="607">
                  <c:v>43090.375280624023</c:v>
                </c:pt>
                <c:pt idx="608">
                  <c:v>43875.897660498311</c:v>
                </c:pt>
                <c:pt idx="609">
                  <c:v>43841.172231856202</c:v>
                </c:pt>
                <c:pt idx="610">
                  <c:v>43436.831113043765</c:v>
                </c:pt>
                <c:pt idx="611">
                  <c:v>43468.14155387436</c:v>
                </c:pt>
                <c:pt idx="612">
                  <c:v>42151.228019489943</c:v>
                </c:pt>
                <c:pt idx="613">
                  <c:v>40721.435852613758</c:v>
                </c:pt>
                <c:pt idx="614">
                  <c:v>38534.356667004598</c:v>
                </c:pt>
                <c:pt idx="615">
                  <c:v>36393.954863236118</c:v>
                </c:pt>
                <c:pt idx="616">
                  <c:v>33395.818823197515</c:v>
                </c:pt>
                <c:pt idx="617">
                  <c:v>29835.052547209656</c:v>
                </c:pt>
                <c:pt idx="618">
                  <c:v>27408.216820745198</c:v>
                </c:pt>
                <c:pt idx="619">
                  <c:v>24460.241936059942</c:v>
                </c:pt>
                <c:pt idx="620">
                  <c:v>21885.01496202821</c:v>
                </c:pt>
                <c:pt idx="621">
                  <c:v>19997.8691446587</c:v>
                </c:pt>
                <c:pt idx="622">
                  <c:v>18779.173617535958</c:v>
                </c:pt>
                <c:pt idx="623">
                  <c:v>17218.247482581322</c:v>
                </c:pt>
                <c:pt idx="624">
                  <c:v>16375.105089793709</c:v>
                </c:pt>
                <c:pt idx="625">
                  <c:v>15767.012918547545</c:v>
                </c:pt>
                <c:pt idx="626">
                  <c:v>15819.87142252209</c:v>
                </c:pt>
                <c:pt idx="627">
                  <c:v>15327.514105320946</c:v>
                </c:pt>
                <c:pt idx="628">
                  <c:v>15156.072999763475</c:v>
                </c:pt>
                <c:pt idx="629">
                  <c:v>15387.482491532979</c:v>
                </c:pt>
                <c:pt idx="630">
                  <c:v>16711.245677481362</c:v>
                </c:pt>
                <c:pt idx="631">
                  <c:v>18452.823854704973</c:v>
                </c:pt>
                <c:pt idx="632">
                  <c:v>19763.203906463717</c:v>
                </c:pt>
                <c:pt idx="633">
                  <c:v>22148.255072636657</c:v>
                </c:pt>
                <c:pt idx="634">
                  <c:v>24634.705375951507</c:v>
                </c:pt>
                <c:pt idx="635">
                  <c:v>27200.808395834705</c:v>
                </c:pt>
                <c:pt idx="636">
                  <c:v>30714.566342178983</c:v>
                </c:pt>
                <c:pt idx="637">
                  <c:v>34015.376601982782</c:v>
                </c:pt>
                <c:pt idx="638">
                  <c:v>37726.834821258468</c:v>
                </c:pt>
                <c:pt idx="639">
                  <c:v>41858.484305770093</c:v>
                </c:pt>
                <c:pt idx="640">
                  <c:v>46178.663978855926</c:v>
                </c:pt>
                <c:pt idx="641">
                  <c:v>49174.191537669773</c:v>
                </c:pt>
                <c:pt idx="642">
                  <c:v>51000.071764187</c:v>
                </c:pt>
                <c:pt idx="643">
                  <c:v>52342.826820534254</c:v>
                </c:pt>
                <c:pt idx="644">
                  <c:v>54547.137840089854</c:v>
                </c:pt>
                <c:pt idx="645">
                  <c:v>56105.526270621755</c:v>
                </c:pt>
                <c:pt idx="646">
                  <c:v>56412.64532379272</c:v>
                </c:pt>
                <c:pt idx="647">
                  <c:v>56155.790947844755</c:v>
                </c:pt>
                <c:pt idx="648">
                  <c:v>57511.703603228103</c:v>
                </c:pt>
                <c:pt idx="649">
                  <c:v>58353.347971680734</c:v>
                </c:pt>
                <c:pt idx="650">
                  <c:v>57894.223908891807</c:v>
                </c:pt>
                <c:pt idx="651">
                  <c:v>57874.418691613551</c:v>
                </c:pt>
                <c:pt idx="652">
                  <c:v>58302.302464492612</c:v>
                </c:pt>
                <c:pt idx="653">
                  <c:v>57798.951615180616</c:v>
                </c:pt>
                <c:pt idx="654">
                  <c:v>57482.749014167654</c:v>
                </c:pt>
                <c:pt idx="655">
                  <c:v>57413.217907908314</c:v>
                </c:pt>
                <c:pt idx="656">
                  <c:v>57313.056001941222</c:v>
                </c:pt>
                <c:pt idx="657">
                  <c:v>57138.246128996419</c:v>
                </c:pt>
                <c:pt idx="658">
                  <c:v>57101.229955137504</c:v>
                </c:pt>
                <c:pt idx="659">
                  <c:v>57310.082585678996</c:v>
                </c:pt>
                <c:pt idx="660">
                  <c:v>57261.767987990934</c:v>
                </c:pt>
                <c:pt idx="661">
                  <c:v>57135.819380004381</c:v>
                </c:pt>
                <c:pt idx="662">
                  <c:v>57291.214506605735</c:v>
                </c:pt>
                <c:pt idx="663">
                  <c:v>57132.211751618124</c:v>
                </c:pt>
                <c:pt idx="664">
                  <c:v>58091.194585219724</c:v>
                </c:pt>
                <c:pt idx="665">
                  <c:v>58028.729914183154</c:v>
                </c:pt>
                <c:pt idx="666">
                  <c:v>57623.060395739427</c:v>
                </c:pt>
                <c:pt idx="667">
                  <c:v>56688.742181578986</c:v>
                </c:pt>
                <c:pt idx="668">
                  <c:v>56462.163083299965</c:v>
                </c:pt>
                <c:pt idx="669">
                  <c:v>55709.458770847217</c:v>
                </c:pt>
                <c:pt idx="670">
                  <c:v>55010.11996483519</c:v>
                </c:pt>
                <c:pt idx="671">
                  <c:v>53429.552800011494</c:v>
                </c:pt>
                <c:pt idx="672">
                  <c:v>52063.535897637994</c:v>
                </c:pt>
                <c:pt idx="673">
                  <c:v>51418.054259926575</c:v>
                </c:pt>
                <c:pt idx="674">
                  <c:v>50653.248390999841</c:v>
                </c:pt>
                <c:pt idx="675">
                  <c:v>50016.995761928927</c:v>
                </c:pt>
                <c:pt idx="676">
                  <c:v>49851.779086734365</c:v>
                </c:pt>
                <c:pt idx="677">
                  <c:v>49495.765224388226</c:v>
                </c:pt>
                <c:pt idx="678">
                  <c:v>49490.672874650161</c:v>
                </c:pt>
                <c:pt idx="679">
                  <c:v>49195.651815119003</c:v>
                </c:pt>
                <c:pt idx="680">
                  <c:v>48711.585225271061</c:v>
                </c:pt>
                <c:pt idx="681">
                  <c:v>48672.042471474611</c:v>
                </c:pt>
                <c:pt idx="682">
                  <c:v>48482.656244125697</c:v>
                </c:pt>
                <c:pt idx="683">
                  <c:v>48226.427211271031</c:v>
                </c:pt>
                <c:pt idx="684">
                  <c:v>47266.056208862203</c:v>
                </c:pt>
                <c:pt idx="685">
                  <c:v>47004.720544448268</c:v>
                </c:pt>
                <c:pt idx="686">
                  <c:v>47314.037763000924</c:v>
                </c:pt>
                <c:pt idx="687">
                  <c:v>47313.573588292973</c:v>
                </c:pt>
                <c:pt idx="688">
                  <c:v>47050.89276817425</c:v>
                </c:pt>
                <c:pt idx="689">
                  <c:v>46817.533511060676</c:v>
                </c:pt>
                <c:pt idx="690">
                  <c:v>47110.998994409892</c:v>
                </c:pt>
                <c:pt idx="691">
                  <c:v>47495.051659915895</c:v>
                </c:pt>
                <c:pt idx="692">
                  <c:v>49139.51675382119</c:v>
                </c:pt>
                <c:pt idx="693">
                  <c:v>50052.992383382545</c:v>
                </c:pt>
                <c:pt idx="694">
                  <c:v>50957.386754069012</c:v>
                </c:pt>
                <c:pt idx="695">
                  <c:v>52303.703913610247</c:v>
                </c:pt>
                <c:pt idx="696">
                  <c:v>55780.33813524252</c:v>
                </c:pt>
                <c:pt idx="697">
                  <c:v>58579.458927096101</c:v>
                </c:pt>
                <c:pt idx="698">
                  <c:v>60082.121106425504</c:v>
                </c:pt>
                <c:pt idx="699">
                  <c:v>61234.018203097068</c:v>
                </c:pt>
                <c:pt idx="700">
                  <c:v>62674.764716075755</c:v>
                </c:pt>
                <c:pt idx="701">
                  <c:v>63188.170351903806</c:v>
                </c:pt>
                <c:pt idx="702">
                  <c:v>63978.638007031186</c:v>
                </c:pt>
                <c:pt idx="703">
                  <c:v>63847.512602290342</c:v>
                </c:pt>
                <c:pt idx="704">
                  <c:v>63062.612632598742</c:v>
                </c:pt>
                <c:pt idx="705">
                  <c:v>62635.449526543882</c:v>
                </c:pt>
                <c:pt idx="706">
                  <c:v>61789.832793877635</c:v>
                </c:pt>
                <c:pt idx="707">
                  <c:v>59671.362644251116</c:v>
                </c:pt>
                <c:pt idx="708">
                  <c:v>57881.235554136947</c:v>
                </c:pt>
                <c:pt idx="709">
                  <c:v>53859.977393514579</c:v>
                </c:pt>
                <c:pt idx="710">
                  <c:v>50815.674182355579</c:v>
                </c:pt>
                <c:pt idx="711">
                  <c:v>47045.761598031248</c:v>
                </c:pt>
                <c:pt idx="712">
                  <c:v>43442.655242551875</c:v>
                </c:pt>
                <c:pt idx="713">
                  <c:v>39797.971872330541</c:v>
                </c:pt>
                <c:pt idx="714">
                  <c:v>36543.049290723284</c:v>
                </c:pt>
                <c:pt idx="715">
                  <c:v>34306.741818698312</c:v>
                </c:pt>
                <c:pt idx="716">
                  <c:v>32372.837554576254</c:v>
                </c:pt>
                <c:pt idx="717">
                  <c:v>30621.544484832459</c:v>
                </c:pt>
                <c:pt idx="718">
                  <c:v>28820.93716931191</c:v>
                </c:pt>
                <c:pt idx="719">
                  <c:v>27454.436115224482</c:v>
                </c:pt>
                <c:pt idx="720">
                  <c:v>26489.208806570481</c:v>
                </c:pt>
                <c:pt idx="721">
                  <c:v>25428.847762898826</c:v>
                </c:pt>
                <c:pt idx="722">
                  <c:v>25095.409695862661</c:v>
                </c:pt>
                <c:pt idx="723">
                  <c:v>25073.857483737909</c:v>
                </c:pt>
                <c:pt idx="724">
                  <c:v>25314.500033190241</c:v>
                </c:pt>
                <c:pt idx="725">
                  <c:v>26045.977973783021</c:v>
                </c:pt>
                <c:pt idx="726">
                  <c:v>27505.492263809312</c:v>
                </c:pt>
                <c:pt idx="727">
                  <c:v>29030.580061156805</c:v>
                </c:pt>
                <c:pt idx="728">
                  <c:v>30977.268495943277</c:v>
                </c:pt>
                <c:pt idx="729">
                  <c:v>32881.421619804416</c:v>
                </c:pt>
                <c:pt idx="730">
                  <c:v>35672.647376334942</c:v>
                </c:pt>
                <c:pt idx="731">
                  <c:v>38855.416549769841</c:v>
                </c:pt>
                <c:pt idx="732">
                  <c:v>41955.834625492069</c:v>
                </c:pt>
                <c:pt idx="733">
                  <c:v>45530.890973659276</c:v>
                </c:pt>
                <c:pt idx="734">
                  <c:v>49710.714317961734</c:v>
                </c:pt>
                <c:pt idx="735">
                  <c:v>52336.868537616167</c:v>
                </c:pt>
                <c:pt idx="736">
                  <c:v>56026.300773305091</c:v>
                </c:pt>
                <c:pt idx="737">
                  <c:v>58371.130238261307</c:v>
                </c:pt>
                <c:pt idx="738">
                  <c:v>59741.298295421919</c:v>
                </c:pt>
                <c:pt idx="739">
                  <c:v>61247.066323901658</c:v>
                </c:pt>
                <c:pt idx="740">
                  <c:v>60747.139774888834</c:v>
                </c:pt>
                <c:pt idx="741">
                  <c:v>60730.33257068941</c:v>
                </c:pt>
                <c:pt idx="742">
                  <c:v>59425.058461797773</c:v>
                </c:pt>
                <c:pt idx="743">
                  <c:v>59510.846960605457</c:v>
                </c:pt>
                <c:pt idx="744">
                  <c:v>59480.622050892052</c:v>
                </c:pt>
                <c:pt idx="745">
                  <c:v>58516.76321818665</c:v>
                </c:pt>
                <c:pt idx="746">
                  <c:v>57537.583701157004</c:v>
                </c:pt>
                <c:pt idx="747">
                  <c:v>57545.051121179902</c:v>
                </c:pt>
                <c:pt idx="748">
                  <c:v>59346.458110492858</c:v>
                </c:pt>
                <c:pt idx="749">
                  <c:v>58658.269305015383</c:v>
                </c:pt>
                <c:pt idx="750">
                  <c:v>57347.444836794297</c:v>
                </c:pt>
                <c:pt idx="751">
                  <c:v>57396.478163645894</c:v>
                </c:pt>
                <c:pt idx="752">
                  <c:v>56728.732975228369</c:v>
                </c:pt>
                <c:pt idx="753">
                  <c:v>56104.278048860477</c:v>
                </c:pt>
                <c:pt idx="754">
                  <c:v>55692.853841938246</c:v>
                </c:pt>
                <c:pt idx="755">
                  <c:v>55667.265105906416</c:v>
                </c:pt>
                <c:pt idx="756">
                  <c:v>55272.084112557626</c:v>
                </c:pt>
                <c:pt idx="757">
                  <c:v>54372.772514680335</c:v>
                </c:pt>
                <c:pt idx="758">
                  <c:v>53101.687064118996</c:v>
                </c:pt>
                <c:pt idx="759">
                  <c:v>52188.475611141781</c:v>
                </c:pt>
                <c:pt idx="760">
                  <c:v>51487.840729306037</c:v>
                </c:pt>
                <c:pt idx="761">
                  <c:v>51533.368884588781</c:v>
                </c:pt>
                <c:pt idx="762">
                  <c:v>49826.207835165573</c:v>
                </c:pt>
                <c:pt idx="763">
                  <c:v>48024.273480487122</c:v>
                </c:pt>
                <c:pt idx="764">
                  <c:v>46050.536499616406</c:v>
                </c:pt>
                <c:pt idx="765">
                  <c:v>44337.630964289528</c:v>
                </c:pt>
                <c:pt idx="766">
                  <c:v>44039.280686340811</c:v>
                </c:pt>
                <c:pt idx="767">
                  <c:v>42553.637571244893</c:v>
                </c:pt>
                <c:pt idx="768">
                  <c:v>40824.069493335774</c:v>
                </c:pt>
                <c:pt idx="769">
                  <c:v>39649.197491516206</c:v>
                </c:pt>
                <c:pt idx="770">
                  <c:v>38380.459775720417</c:v>
                </c:pt>
                <c:pt idx="771">
                  <c:v>36937.403775173334</c:v>
                </c:pt>
                <c:pt idx="772">
                  <c:v>35712.938189630935</c:v>
                </c:pt>
                <c:pt idx="773">
                  <c:v>34069.478598957867</c:v>
                </c:pt>
                <c:pt idx="774">
                  <c:v>33301.286051008312</c:v>
                </c:pt>
                <c:pt idx="775">
                  <c:v>33009.349776620831</c:v>
                </c:pt>
                <c:pt idx="776">
                  <c:v>33126.576096576762</c:v>
                </c:pt>
                <c:pt idx="777">
                  <c:v>32819.919569864069</c:v>
                </c:pt>
                <c:pt idx="778">
                  <c:v>32880.482427740295</c:v>
                </c:pt>
                <c:pt idx="779">
                  <c:v>32366.072964187006</c:v>
                </c:pt>
                <c:pt idx="780">
                  <c:v>31944.918485394359</c:v>
                </c:pt>
                <c:pt idx="781">
                  <c:v>31965.744806184652</c:v>
                </c:pt>
                <c:pt idx="782">
                  <c:v>31919.862900937114</c:v>
                </c:pt>
                <c:pt idx="783">
                  <c:v>31688.798848802049</c:v>
                </c:pt>
                <c:pt idx="784">
                  <c:v>30922.858734029141</c:v>
                </c:pt>
                <c:pt idx="785">
                  <c:v>31772.842410212175</c:v>
                </c:pt>
                <c:pt idx="786">
                  <c:v>32436.85987445341</c:v>
                </c:pt>
                <c:pt idx="787">
                  <c:v>33473.819477985468</c:v>
                </c:pt>
                <c:pt idx="788">
                  <c:v>34251.271987945176</c:v>
                </c:pt>
                <c:pt idx="789">
                  <c:v>35195.243861586954</c:v>
                </c:pt>
                <c:pt idx="790">
                  <c:v>35865.638511736281</c:v>
                </c:pt>
                <c:pt idx="791">
                  <c:v>37146.789167360876</c:v>
                </c:pt>
                <c:pt idx="792">
                  <c:v>40244.951635488724</c:v>
                </c:pt>
                <c:pt idx="793">
                  <c:v>41977.47364394032</c:v>
                </c:pt>
                <c:pt idx="794">
                  <c:v>43464.308203331253</c:v>
                </c:pt>
                <c:pt idx="795">
                  <c:v>46204.766722618828</c:v>
                </c:pt>
                <c:pt idx="796">
                  <c:v>48149.046978576393</c:v>
                </c:pt>
                <c:pt idx="797">
                  <c:v>50187.803787885299</c:v>
                </c:pt>
                <c:pt idx="798">
                  <c:v>51514.665834185871</c:v>
                </c:pt>
                <c:pt idx="799">
                  <c:v>52208.500184012075</c:v>
                </c:pt>
                <c:pt idx="800">
                  <c:v>53275.466518993206</c:v>
                </c:pt>
                <c:pt idx="801">
                  <c:v>53671.664504833643</c:v>
                </c:pt>
                <c:pt idx="802">
                  <c:v>53637.733164901889</c:v>
                </c:pt>
                <c:pt idx="803">
                  <c:v>52811.643618287162</c:v>
                </c:pt>
                <c:pt idx="804">
                  <c:v>52894.587826294955</c:v>
                </c:pt>
                <c:pt idx="805">
                  <c:v>51233.904678434301</c:v>
                </c:pt>
                <c:pt idx="806">
                  <c:v>49137.535488623435</c:v>
                </c:pt>
                <c:pt idx="807">
                  <c:v>46664.517511055361</c:v>
                </c:pt>
                <c:pt idx="808">
                  <c:v>44342.78862322506</c:v>
                </c:pt>
                <c:pt idx="809">
                  <c:v>41679.724758023985</c:v>
                </c:pt>
                <c:pt idx="810">
                  <c:v>39105.526148889825</c:v>
                </c:pt>
                <c:pt idx="811">
                  <c:v>36668.109332883221</c:v>
                </c:pt>
                <c:pt idx="812">
                  <c:v>34225.779763122184</c:v>
                </c:pt>
                <c:pt idx="813">
                  <c:v>31865.709504052837</c:v>
                </c:pt>
                <c:pt idx="814">
                  <c:v>29216.396683910178</c:v>
                </c:pt>
                <c:pt idx="815">
                  <c:v>27486.148795121582</c:v>
                </c:pt>
                <c:pt idx="816">
                  <c:v>25565.991831699161</c:v>
                </c:pt>
                <c:pt idx="817">
                  <c:v>23491.252070732316</c:v>
                </c:pt>
                <c:pt idx="818">
                  <c:v>22969.226964279733</c:v>
                </c:pt>
                <c:pt idx="819">
                  <c:v>21624.269169023151</c:v>
                </c:pt>
                <c:pt idx="820">
                  <c:v>21370.006823255961</c:v>
                </c:pt>
                <c:pt idx="821">
                  <c:v>21664.803988701809</c:v>
                </c:pt>
                <c:pt idx="822">
                  <c:v>22739.056356858491</c:v>
                </c:pt>
                <c:pt idx="823">
                  <c:v>23907.697981123045</c:v>
                </c:pt>
                <c:pt idx="824">
                  <c:v>26969.079555046566</c:v>
                </c:pt>
                <c:pt idx="825">
                  <c:v>29952.996402242792</c:v>
                </c:pt>
                <c:pt idx="826">
                  <c:v>33195.391609672624</c:v>
                </c:pt>
                <c:pt idx="827">
                  <c:v>37086.145696918284</c:v>
                </c:pt>
                <c:pt idx="828">
                  <c:v>39527.38638112913</c:v>
                </c:pt>
                <c:pt idx="829">
                  <c:v>43075.855993802543</c:v>
                </c:pt>
                <c:pt idx="830">
                  <c:v>47208.069207455264</c:v>
                </c:pt>
                <c:pt idx="831">
                  <c:v>49455.771714838607</c:v>
                </c:pt>
                <c:pt idx="832">
                  <c:v>51921.989734717194</c:v>
                </c:pt>
                <c:pt idx="833">
                  <c:v>54453.864872405291</c:v>
                </c:pt>
                <c:pt idx="834">
                  <c:v>55676.42640822065</c:v>
                </c:pt>
                <c:pt idx="835">
                  <c:v>56787.692979986728</c:v>
                </c:pt>
                <c:pt idx="836">
                  <c:v>56252.116305707365</c:v>
                </c:pt>
                <c:pt idx="837">
                  <c:v>56638.151735822437</c:v>
                </c:pt>
                <c:pt idx="838">
                  <c:v>56151.60547127419</c:v>
                </c:pt>
                <c:pt idx="839">
                  <c:v>55035.828212217893</c:v>
                </c:pt>
                <c:pt idx="840">
                  <c:v>54857.305072659961</c:v>
                </c:pt>
                <c:pt idx="841">
                  <c:v>55848.171901863236</c:v>
                </c:pt>
                <c:pt idx="842">
                  <c:v>55286.609855164039</c:v>
                </c:pt>
                <c:pt idx="843">
                  <c:v>55138.414729117183</c:v>
                </c:pt>
                <c:pt idx="844">
                  <c:v>55332.697501017334</c:v>
                </c:pt>
                <c:pt idx="845">
                  <c:v>54257.222088955743</c:v>
                </c:pt>
                <c:pt idx="846">
                  <c:v>51679.769279664251</c:v>
                </c:pt>
                <c:pt idx="847">
                  <c:v>49944.047470275204</c:v>
                </c:pt>
                <c:pt idx="848">
                  <c:v>48765.280707664504</c:v>
                </c:pt>
                <c:pt idx="849">
                  <c:v>46853.460401805001</c:v>
                </c:pt>
                <c:pt idx="850">
                  <c:v>44027.940524555226</c:v>
                </c:pt>
                <c:pt idx="851">
                  <c:v>42405.568786020274</c:v>
                </c:pt>
                <c:pt idx="852">
                  <c:v>41490.100382000506</c:v>
                </c:pt>
                <c:pt idx="853">
                  <c:v>41960.743125156987</c:v>
                </c:pt>
                <c:pt idx="854">
                  <c:v>41713.932472789355</c:v>
                </c:pt>
                <c:pt idx="855">
                  <c:v>42072.351923967435</c:v>
                </c:pt>
                <c:pt idx="856">
                  <c:v>39976.734125991825</c:v>
                </c:pt>
                <c:pt idx="857">
                  <c:v>39604.779220150573</c:v>
                </c:pt>
                <c:pt idx="858">
                  <c:v>36675.080346256342</c:v>
                </c:pt>
                <c:pt idx="859">
                  <c:v>31782.057179678843</c:v>
                </c:pt>
                <c:pt idx="860">
                  <c:v>31304.517586142698</c:v>
                </c:pt>
                <c:pt idx="861">
                  <c:v>30339.04145978923</c:v>
                </c:pt>
                <c:pt idx="862">
                  <c:v>30609.514354281659</c:v>
                </c:pt>
                <c:pt idx="863">
                  <c:v>29584.935121718925</c:v>
                </c:pt>
                <c:pt idx="864">
                  <c:v>27809.241275490298</c:v>
                </c:pt>
                <c:pt idx="865">
                  <c:v>27673.881692494466</c:v>
                </c:pt>
                <c:pt idx="866">
                  <c:v>27335.544726311346</c:v>
                </c:pt>
                <c:pt idx="867">
                  <c:v>25832.22458430492</c:v>
                </c:pt>
                <c:pt idx="868">
                  <c:v>24636.319623497529</c:v>
                </c:pt>
                <c:pt idx="869">
                  <c:v>24679.470119133421</c:v>
                </c:pt>
                <c:pt idx="870">
                  <c:v>22423.842793044241</c:v>
                </c:pt>
                <c:pt idx="871">
                  <c:v>19504.667919981217</c:v>
                </c:pt>
                <c:pt idx="872">
                  <c:v>18824.042396852034</c:v>
                </c:pt>
                <c:pt idx="873">
                  <c:v>18391.321995755745</c:v>
                </c:pt>
                <c:pt idx="874">
                  <c:v>18266.363994984302</c:v>
                </c:pt>
                <c:pt idx="875">
                  <c:v>18357.814208225896</c:v>
                </c:pt>
                <c:pt idx="876">
                  <c:v>18535.231821711161</c:v>
                </c:pt>
                <c:pt idx="877">
                  <c:v>17955.172434576856</c:v>
                </c:pt>
                <c:pt idx="878">
                  <c:v>17312.695176237616</c:v>
                </c:pt>
                <c:pt idx="879">
                  <c:v>16454.780796466359</c:v>
                </c:pt>
                <c:pt idx="880">
                  <c:v>13152.190261613236</c:v>
                </c:pt>
                <c:pt idx="881">
                  <c:v>9621.6639929657231</c:v>
                </c:pt>
                <c:pt idx="882">
                  <c:v>8808.5653755242874</c:v>
                </c:pt>
                <c:pt idx="883">
                  <c:v>8277.3223484129121</c:v>
                </c:pt>
                <c:pt idx="884">
                  <c:v>9426.9223178497268</c:v>
                </c:pt>
                <c:pt idx="885">
                  <c:v>13795.659622094769</c:v>
                </c:pt>
                <c:pt idx="886">
                  <c:v>14140.527308768542</c:v>
                </c:pt>
                <c:pt idx="887">
                  <c:v>13602.217332353437</c:v>
                </c:pt>
                <c:pt idx="888">
                  <c:v>16640.906362283105</c:v>
                </c:pt>
                <c:pt idx="889">
                  <c:v>17861.556354351356</c:v>
                </c:pt>
                <c:pt idx="890">
                  <c:v>19133.795608882254</c:v>
                </c:pt>
                <c:pt idx="891">
                  <c:v>17942.893996801886</c:v>
                </c:pt>
                <c:pt idx="892">
                  <c:v>16739.691847061516</c:v>
                </c:pt>
                <c:pt idx="893">
                  <c:v>17920.851764810956</c:v>
                </c:pt>
                <c:pt idx="894">
                  <c:v>18509.866788107465</c:v>
                </c:pt>
                <c:pt idx="895">
                  <c:v>18332.099918696054</c:v>
                </c:pt>
                <c:pt idx="896">
                  <c:v>17454.428012247721</c:v>
                </c:pt>
                <c:pt idx="897">
                  <c:v>15587.737591018678</c:v>
                </c:pt>
                <c:pt idx="898">
                  <c:v>11422.886031606964</c:v>
                </c:pt>
                <c:pt idx="899">
                  <c:v>6485.07075607148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1912.8956372343</c:v>
                </c:pt>
                <c:pt idx="985">
                  <c:v>196.14694532300192</c:v>
                </c:pt>
                <c:pt idx="986">
                  <c:v>2201.5461448215356</c:v>
                </c:pt>
                <c:pt idx="987">
                  <c:v>4580.6355807025102</c:v>
                </c:pt>
                <c:pt idx="988">
                  <c:v>5212.3331717253459</c:v>
                </c:pt>
                <c:pt idx="989">
                  <c:v>3163.4803447330341</c:v>
                </c:pt>
                <c:pt idx="990">
                  <c:v>2028.1464469268806</c:v>
                </c:pt>
                <c:pt idx="991">
                  <c:v>1246.7400514244816</c:v>
                </c:pt>
                <c:pt idx="992">
                  <c:v>3943.6943179698865</c:v>
                </c:pt>
                <c:pt idx="993">
                  <c:v>3556.0725142755027</c:v>
                </c:pt>
                <c:pt idx="994">
                  <c:v>4367.4184589595825</c:v>
                </c:pt>
                <c:pt idx="995">
                  <c:v>4364.7911441354727</c:v>
                </c:pt>
                <c:pt idx="996">
                  <c:v>5474.8117139878013</c:v>
                </c:pt>
                <c:pt idx="997">
                  <c:v>3465.2639034202439</c:v>
                </c:pt>
                <c:pt idx="998">
                  <c:v>0</c:v>
                </c:pt>
                <c:pt idx="999">
                  <c:v>936.77819926344182</c:v>
                </c:pt>
                <c:pt idx="1000">
                  <c:v>1056.052919882175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2627.6905199694452</c:v>
                </c:pt>
                <c:pt idx="1119">
                  <c:v>4010.2775075918912</c:v>
                </c:pt>
                <c:pt idx="1120">
                  <c:v>2861.3847727014672</c:v>
                </c:pt>
                <c:pt idx="1121">
                  <c:v>4010.5791321712813</c:v>
                </c:pt>
                <c:pt idx="1122">
                  <c:v>5054.9802900696704</c:v>
                </c:pt>
                <c:pt idx="1123">
                  <c:v>6791.9563011629134</c:v>
                </c:pt>
                <c:pt idx="1124">
                  <c:v>6263.2355232181217</c:v>
                </c:pt>
                <c:pt idx="1125">
                  <c:v>6303.0050781720574</c:v>
                </c:pt>
                <c:pt idx="1126">
                  <c:v>7358.7933165380828</c:v>
                </c:pt>
                <c:pt idx="1127">
                  <c:v>7041.4341682431505</c:v>
                </c:pt>
                <c:pt idx="1128">
                  <c:v>8566.8460310681094</c:v>
                </c:pt>
                <c:pt idx="1129">
                  <c:v>7804.3808262771254</c:v>
                </c:pt>
                <c:pt idx="1130">
                  <c:v>5702.2560345693473</c:v>
                </c:pt>
                <c:pt idx="1131">
                  <c:v>3690.3997000860122</c:v>
                </c:pt>
                <c:pt idx="1132">
                  <c:v>3170.4163814256576</c:v>
                </c:pt>
                <c:pt idx="1133">
                  <c:v>2948.7560904340935</c:v>
                </c:pt>
                <c:pt idx="1134">
                  <c:v>3303.9877888393262</c:v>
                </c:pt>
                <c:pt idx="1135">
                  <c:v>4637.1243176843564</c:v>
                </c:pt>
                <c:pt idx="1136">
                  <c:v>3612.0760262490962</c:v>
                </c:pt>
                <c:pt idx="1137">
                  <c:v>3184.7880454102069</c:v>
                </c:pt>
                <c:pt idx="1138">
                  <c:v>0</c:v>
                </c:pt>
                <c:pt idx="1139">
                  <c:v>1848.8834130435998</c:v>
                </c:pt>
                <c:pt idx="1140">
                  <c:v>0</c:v>
                </c:pt>
                <c:pt idx="1141">
                  <c:v>2198.2316354800423</c:v>
                </c:pt>
                <c:pt idx="1142">
                  <c:v>3301.0717111570352</c:v>
                </c:pt>
                <c:pt idx="1143">
                  <c:v>4738.6063317214057</c:v>
                </c:pt>
                <c:pt idx="1144">
                  <c:v>1647.3351026299058</c:v>
                </c:pt>
                <c:pt idx="1145">
                  <c:v>583.56935441945791</c:v>
                </c:pt>
                <c:pt idx="1146">
                  <c:v>4779.5840972797159</c:v>
                </c:pt>
                <c:pt idx="1147">
                  <c:v>5567.9742267972624</c:v>
                </c:pt>
                <c:pt idx="1148">
                  <c:v>4562.5602509893224</c:v>
                </c:pt>
                <c:pt idx="1149">
                  <c:v>2497.0222987601437</c:v>
                </c:pt>
                <c:pt idx="1150">
                  <c:v>2381.0297715712763</c:v>
                </c:pt>
                <c:pt idx="1151">
                  <c:v>4027.1529556797686</c:v>
                </c:pt>
                <c:pt idx="1152">
                  <c:v>2767.8144237943711</c:v>
                </c:pt>
                <c:pt idx="1153">
                  <c:v>4774.6353525146405</c:v>
                </c:pt>
                <c:pt idx="1154">
                  <c:v>4246.3536845925255</c:v>
                </c:pt>
                <c:pt idx="1155">
                  <c:v>4626.5203379539444</c:v>
                </c:pt>
                <c:pt idx="1156">
                  <c:v>4622.2221359043542</c:v>
                </c:pt>
                <c:pt idx="1157">
                  <c:v>1163.1568663891521</c:v>
                </c:pt>
                <c:pt idx="1158">
                  <c:v>0</c:v>
                </c:pt>
                <c:pt idx="1159">
                  <c:v>0</c:v>
                </c:pt>
                <c:pt idx="1160">
                  <c:v>607.08157433181714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615.22266222986252</c:v>
                </c:pt>
                <c:pt idx="1368">
                  <c:v>1980.4332436620534</c:v>
                </c:pt>
                <c:pt idx="1369">
                  <c:v>5124.1704471314115</c:v>
                </c:pt>
                <c:pt idx="1370">
                  <c:v>14552.15377097589</c:v>
                </c:pt>
                <c:pt idx="1371">
                  <c:v>17949.194830425557</c:v>
                </c:pt>
                <c:pt idx="1372">
                  <c:v>20572.938434686395</c:v>
                </c:pt>
                <c:pt idx="1373">
                  <c:v>22486.753922811626</c:v>
                </c:pt>
                <c:pt idx="1374">
                  <c:v>22050.985142560148</c:v>
                </c:pt>
                <c:pt idx="1375">
                  <c:v>27703.635789456257</c:v>
                </c:pt>
                <c:pt idx="1376">
                  <c:v>25751.511440994062</c:v>
                </c:pt>
                <c:pt idx="1377">
                  <c:v>27507.389460812454</c:v>
                </c:pt>
                <c:pt idx="1378">
                  <c:v>31109.591650063434</c:v>
                </c:pt>
                <c:pt idx="1379">
                  <c:v>32273.979198482077</c:v>
                </c:pt>
                <c:pt idx="1380">
                  <c:v>29446.786481199728</c:v>
                </c:pt>
                <c:pt idx="1381">
                  <c:v>28714.078325543705</c:v>
                </c:pt>
                <c:pt idx="1382">
                  <c:v>30320.934869948811</c:v>
                </c:pt>
                <c:pt idx="1383">
                  <c:v>26256.571599877636</c:v>
                </c:pt>
                <c:pt idx="1384">
                  <c:v>24627.296313493585</c:v>
                </c:pt>
                <c:pt idx="1385">
                  <c:v>24760.278675595793</c:v>
                </c:pt>
                <c:pt idx="1386">
                  <c:v>24338.119891445655</c:v>
                </c:pt>
                <c:pt idx="1387">
                  <c:v>24553.974388954255</c:v>
                </c:pt>
                <c:pt idx="1388">
                  <c:v>24503.844500340532</c:v>
                </c:pt>
                <c:pt idx="1389">
                  <c:v>21364.867467491582</c:v>
                </c:pt>
                <c:pt idx="1390">
                  <c:v>22313.557584170478</c:v>
                </c:pt>
                <c:pt idx="1391">
                  <c:v>21644.624276581064</c:v>
                </c:pt>
                <c:pt idx="1392">
                  <c:v>23749.098595850381</c:v>
                </c:pt>
                <c:pt idx="1393">
                  <c:v>23886.255222950756</c:v>
                </c:pt>
                <c:pt idx="1394">
                  <c:v>23862.119469244171</c:v>
                </c:pt>
                <c:pt idx="1395">
                  <c:v>15241.772599553755</c:v>
                </c:pt>
                <c:pt idx="1396">
                  <c:v>13864.769857897896</c:v>
                </c:pt>
                <c:pt idx="1397">
                  <c:v>20247.203284479663</c:v>
                </c:pt>
                <c:pt idx="1398">
                  <c:v>27589.849392139215</c:v>
                </c:pt>
                <c:pt idx="1399">
                  <c:v>27005.077165862145</c:v>
                </c:pt>
                <c:pt idx="1400">
                  <c:v>29041.388014785385</c:v>
                </c:pt>
                <c:pt idx="1401">
                  <c:v>28133.615045403676</c:v>
                </c:pt>
                <c:pt idx="1402">
                  <c:v>28546.590810162579</c:v>
                </c:pt>
                <c:pt idx="1403">
                  <c:v>31102.665637390262</c:v>
                </c:pt>
                <c:pt idx="1404">
                  <c:v>33819.389253672416</c:v>
                </c:pt>
                <c:pt idx="1405">
                  <c:v>35132.483502863186</c:v>
                </c:pt>
                <c:pt idx="1406">
                  <c:v>33315.687755486244</c:v>
                </c:pt>
                <c:pt idx="1407">
                  <c:v>34818.755904244237</c:v>
                </c:pt>
                <c:pt idx="1408">
                  <c:v>31640.375187713067</c:v>
                </c:pt>
                <c:pt idx="1409">
                  <c:v>37112.253983903924</c:v>
                </c:pt>
                <c:pt idx="1410">
                  <c:v>33390.822477078043</c:v>
                </c:pt>
                <c:pt idx="1411">
                  <c:v>36353.72560563482</c:v>
                </c:pt>
                <c:pt idx="1412">
                  <c:v>41815.802375305466</c:v>
                </c:pt>
                <c:pt idx="1413">
                  <c:v>40826.991454507297</c:v>
                </c:pt>
                <c:pt idx="1414">
                  <c:v>39759.284372365197</c:v>
                </c:pt>
                <c:pt idx="1415">
                  <c:v>36149.835246144292</c:v>
                </c:pt>
                <c:pt idx="1416">
                  <c:v>43929.213678578046</c:v>
                </c:pt>
                <c:pt idx="1417">
                  <c:v>38734.61518370259</c:v>
                </c:pt>
                <c:pt idx="1418">
                  <c:v>40809.954080995012</c:v>
                </c:pt>
                <c:pt idx="1419">
                  <c:v>45901.568031623559</c:v>
                </c:pt>
                <c:pt idx="1420">
                  <c:v>44413.623147391343</c:v>
                </c:pt>
                <c:pt idx="1421">
                  <c:v>34862.789193858582</c:v>
                </c:pt>
                <c:pt idx="1422">
                  <c:v>35651.856715879141</c:v>
                </c:pt>
                <c:pt idx="1423">
                  <c:v>39809.010541155949</c:v>
                </c:pt>
                <c:pt idx="1424">
                  <c:v>40270.134605174833</c:v>
                </c:pt>
                <c:pt idx="1425">
                  <c:v>42695.463304091754</c:v>
                </c:pt>
                <c:pt idx="1426">
                  <c:v>44246.472337706611</c:v>
                </c:pt>
                <c:pt idx="1427">
                  <c:v>42499.102633960501</c:v>
                </c:pt>
                <c:pt idx="1428">
                  <c:v>34230.720170194087</c:v>
                </c:pt>
                <c:pt idx="1429">
                  <c:v>33525.222795210575</c:v>
                </c:pt>
                <c:pt idx="1430">
                  <c:v>33787.149369863255</c:v>
                </c:pt>
                <c:pt idx="1431">
                  <c:v>38384.182589960161</c:v>
                </c:pt>
                <c:pt idx="1432">
                  <c:v>39407.527589539925</c:v>
                </c:pt>
                <c:pt idx="1433">
                  <c:v>37306.131097292811</c:v>
                </c:pt>
                <c:pt idx="1434">
                  <c:v>33438.56528598877</c:v>
                </c:pt>
                <c:pt idx="1435">
                  <c:v>32094.842160001572</c:v>
                </c:pt>
                <c:pt idx="1436">
                  <c:v>29327.100787743475</c:v>
                </c:pt>
                <c:pt idx="1437">
                  <c:v>28700.392094977717</c:v>
                </c:pt>
                <c:pt idx="1438">
                  <c:v>26212.131549928148</c:v>
                </c:pt>
                <c:pt idx="1439">
                  <c:v>21160.586008850099</c:v>
                </c:pt>
                <c:pt idx="1440">
                  <c:v>21429.805834418024</c:v>
                </c:pt>
                <c:pt idx="1441">
                  <c:v>23727.037603025427</c:v>
                </c:pt>
                <c:pt idx="1442">
                  <c:v>18318.724018842557</c:v>
                </c:pt>
                <c:pt idx="1443">
                  <c:v>18170.616146945489</c:v>
                </c:pt>
                <c:pt idx="1444">
                  <c:v>19458.170325462215</c:v>
                </c:pt>
                <c:pt idx="1445">
                  <c:v>18605.404644069702</c:v>
                </c:pt>
                <c:pt idx="1446">
                  <c:v>15461.526553030395</c:v>
                </c:pt>
                <c:pt idx="1447">
                  <c:v>15894.98806512691</c:v>
                </c:pt>
                <c:pt idx="1448">
                  <c:v>12423.873829185481</c:v>
                </c:pt>
                <c:pt idx="1449">
                  <c:v>17561.970715002921</c:v>
                </c:pt>
                <c:pt idx="1450">
                  <c:v>18281.488902595822</c:v>
                </c:pt>
                <c:pt idx="1451">
                  <c:v>19187.3145325722</c:v>
                </c:pt>
                <c:pt idx="1452">
                  <c:v>16497.086169191705</c:v>
                </c:pt>
                <c:pt idx="1453">
                  <c:v>16149.447704819824</c:v>
                </c:pt>
                <c:pt idx="1454">
                  <c:v>12832.711421956161</c:v>
                </c:pt>
                <c:pt idx="1455">
                  <c:v>13005.924323198189</c:v>
                </c:pt>
                <c:pt idx="1456">
                  <c:v>19285.203072605458</c:v>
                </c:pt>
                <c:pt idx="1457">
                  <c:v>13445.987275395768</c:v>
                </c:pt>
                <c:pt idx="1458">
                  <c:v>13239.670187969881</c:v>
                </c:pt>
                <c:pt idx="1459">
                  <c:v>18240.356417808696</c:v>
                </c:pt>
                <c:pt idx="1460">
                  <c:v>21083.797578259881</c:v>
                </c:pt>
                <c:pt idx="1461">
                  <c:v>21471.665426874817</c:v>
                </c:pt>
                <c:pt idx="1462">
                  <c:v>22892.894894147721</c:v>
                </c:pt>
                <c:pt idx="1463">
                  <c:v>24703.888767559627</c:v>
                </c:pt>
                <c:pt idx="1464">
                  <c:v>23199.542732739828</c:v>
                </c:pt>
                <c:pt idx="1465">
                  <c:v>25174.2419189227</c:v>
                </c:pt>
                <c:pt idx="1466">
                  <c:v>28991.057884468679</c:v>
                </c:pt>
                <c:pt idx="1467">
                  <c:v>36154.562765084964</c:v>
                </c:pt>
                <c:pt idx="1468">
                  <c:v>41830.815028559657</c:v>
                </c:pt>
                <c:pt idx="1469">
                  <c:v>44383.370140813575</c:v>
                </c:pt>
                <c:pt idx="1470">
                  <c:v>44307.544844699893</c:v>
                </c:pt>
                <c:pt idx="1471">
                  <c:v>42842.358720696197</c:v>
                </c:pt>
                <c:pt idx="1472">
                  <c:v>46171.570558816849</c:v>
                </c:pt>
                <c:pt idx="1473">
                  <c:v>47570.268900901508</c:v>
                </c:pt>
                <c:pt idx="1474">
                  <c:v>50952.567012274441</c:v>
                </c:pt>
                <c:pt idx="1475">
                  <c:v>52514.616607311626</c:v>
                </c:pt>
                <c:pt idx="1476">
                  <c:v>52283.682727248342</c:v>
                </c:pt>
                <c:pt idx="1477">
                  <c:v>52211.383564557371</c:v>
                </c:pt>
                <c:pt idx="1478">
                  <c:v>51061.249745843677</c:v>
                </c:pt>
                <c:pt idx="1479">
                  <c:v>48769.462536103369</c:v>
                </c:pt>
                <c:pt idx="1480">
                  <c:v>49837.993281519717</c:v>
                </c:pt>
                <c:pt idx="1481">
                  <c:v>47623.576476263181</c:v>
                </c:pt>
                <c:pt idx="1482">
                  <c:v>51161.010812458459</c:v>
                </c:pt>
                <c:pt idx="1483">
                  <c:v>52690.012377199317</c:v>
                </c:pt>
                <c:pt idx="1484">
                  <c:v>53170.254907311595</c:v>
                </c:pt>
                <c:pt idx="1485">
                  <c:v>50996.14909522816</c:v>
                </c:pt>
                <c:pt idx="1486">
                  <c:v>50776.330310241043</c:v>
                </c:pt>
                <c:pt idx="1487">
                  <c:v>51821.095386368208</c:v>
                </c:pt>
                <c:pt idx="1488">
                  <c:v>51387.593569142438</c:v>
                </c:pt>
                <c:pt idx="1489">
                  <c:v>50024.357972042613</c:v>
                </c:pt>
                <c:pt idx="1490">
                  <c:v>50400.265823643174</c:v>
                </c:pt>
                <c:pt idx="1491">
                  <c:v>50932.209217542288</c:v>
                </c:pt>
                <c:pt idx="1492">
                  <c:v>51652.817713933982</c:v>
                </c:pt>
                <c:pt idx="1493">
                  <c:v>51202.23129729944</c:v>
                </c:pt>
                <c:pt idx="1494">
                  <c:v>52068.990419530994</c:v>
                </c:pt>
                <c:pt idx="1495">
                  <c:v>53671.378132402948</c:v>
                </c:pt>
                <c:pt idx="1496">
                  <c:v>54614.983517725617</c:v>
                </c:pt>
                <c:pt idx="1497">
                  <c:v>56003.29995552302</c:v>
                </c:pt>
                <c:pt idx="1498">
                  <c:v>58490.360087837384</c:v>
                </c:pt>
                <c:pt idx="1499">
                  <c:v>60003.970498609997</c:v>
                </c:pt>
                <c:pt idx="1500">
                  <c:v>62229.057779553084</c:v>
                </c:pt>
                <c:pt idx="1501">
                  <c:v>64237.054405756629</c:v>
                </c:pt>
                <c:pt idx="1502">
                  <c:v>65343.881428546432</c:v>
                </c:pt>
                <c:pt idx="1503">
                  <c:v>66493.070534870509</c:v>
                </c:pt>
                <c:pt idx="1504">
                  <c:v>67918.137358778884</c:v>
                </c:pt>
                <c:pt idx="1505">
                  <c:v>69236.934726097621</c:v>
                </c:pt>
                <c:pt idx="1506">
                  <c:v>70398.038315636659</c:v>
                </c:pt>
                <c:pt idx="1507">
                  <c:v>71336.169526019003</c:v>
                </c:pt>
                <c:pt idx="1508">
                  <c:v>69882.66567844995</c:v>
                </c:pt>
                <c:pt idx="1509">
                  <c:v>70387.621270998105</c:v>
                </c:pt>
                <c:pt idx="1510">
                  <c:v>71507.496936102514</c:v>
                </c:pt>
                <c:pt idx="1511">
                  <c:v>71521.921530425971</c:v>
                </c:pt>
                <c:pt idx="1512">
                  <c:v>71941.077442241425</c:v>
                </c:pt>
                <c:pt idx="1513">
                  <c:v>72201.686100280684</c:v>
                </c:pt>
                <c:pt idx="1514">
                  <c:v>72421.597525528079</c:v>
                </c:pt>
                <c:pt idx="1515">
                  <c:v>72772.427680108973</c:v>
                </c:pt>
                <c:pt idx="1516">
                  <c:v>73186.632151909347</c:v>
                </c:pt>
                <c:pt idx="1517">
                  <c:v>72743.798391556338</c:v>
                </c:pt>
                <c:pt idx="1518">
                  <c:v>72737.48523512503</c:v>
                </c:pt>
                <c:pt idx="1519">
                  <c:v>72055.643567592619</c:v>
                </c:pt>
                <c:pt idx="1520">
                  <c:v>70977.195017683684</c:v>
                </c:pt>
                <c:pt idx="1521">
                  <c:v>70067.499686404772</c:v>
                </c:pt>
                <c:pt idx="1522">
                  <c:v>69386.303916239005</c:v>
                </c:pt>
                <c:pt idx="1523">
                  <c:v>68099.726620077141</c:v>
                </c:pt>
                <c:pt idx="1524">
                  <c:v>65877.816965667138</c:v>
                </c:pt>
                <c:pt idx="1525">
                  <c:v>65470.209386307855</c:v>
                </c:pt>
                <c:pt idx="1526">
                  <c:v>64331.777612138227</c:v>
                </c:pt>
                <c:pt idx="1527">
                  <c:v>63711.513285311594</c:v>
                </c:pt>
                <c:pt idx="1528">
                  <c:v>64250.542390124501</c:v>
                </c:pt>
                <c:pt idx="1529">
                  <c:v>63609.758090889482</c:v>
                </c:pt>
                <c:pt idx="1530">
                  <c:v>62385.577040788485</c:v>
                </c:pt>
                <c:pt idx="1531">
                  <c:v>61254.557456705275</c:v>
                </c:pt>
                <c:pt idx="1532">
                  <c:v>59230.311668090893</c:v>
                </c:pt>
                <c:pt idx="1533">
                  <c:v>58091.804646834862</c:v>
                </c:pt>
                <c:pt idx="1534">
                  <c:v>57119.940374385893</c:v>
                </c:pt>
                <c:pt idx="1535">
                  <c:v>55311.403883671956</c:v>
                </c:pt>
                <c:pt idx="1536">
                  <c:v>54248.461545609025</c:v>
                </c:pt>
                <c:pt idx="1537">
                  <c:v>54022.727093209985</c:v>
                </c:pt>
                <c:pt idx="1538">
                  <c:v>53497.596092630374</c:v>
                </c:pt>
                <c:pt idx="1539">
                  <c:v>52814.110827040109</c:v>
                </c:pt>
                <c:pt idx="1540">
                  <c:v>51228.420990158942</c:v>
                </c:pt>
                <c:pt idx="1541">
                  <c:v>50453.348231847689</c:v>
                </c:pt>
                <c:pt idx="1542">
                  <c:v>50456.469335453294</c:v>
                </c:pt>
                <c:pt idx="1543">
                  <c:v>50305.147240128841</c:v>
                </c:pt>
                <c:pt idx="1544">
                  <c:v>49384.43321849074</c:v>
                </c:pt>
                <c:pt idx="1545">
                  <c:v>49225.5957678247</c:v>
                </c:pt>
                <c:pt idx="1546">
                  <c:v>49401.325492120224</c:v>
                </c:pt>
                <c:pt idx="1547">
                  <c:v>49353.699023202425</c:v>
                </c:pt>
                <c:pt idx="1548">
                  <c:v>49019.884549107046</c:v>
                </c:pt>
                <c:pt idx="1549">
                  <c:v>48896.773705404325</c:v>
                </c:pt>
                <c:pt idx="1550">
                  <c:v>48814.034639046105</c:v>
                </c:pt>
                <c:pt idx="1551">
                  <c:v>48161.339322817425</c:v>
                </c:pt>
                <c:pt idx="1552">
                  <c:v>48817.7912331599</c:v>
                </c:pt>
                <c:pt idx="1553">
                  <c:v>48535.681331700005</c:v>
                </c:pt>
                <c:pt idx="1554">
                  <c:v>47406.713112913174</c:v>
                </c:pt>
                <c:pt idx="1555">
                  <c:v>46454.05444623503</c:v>
                </c:pt>
                <c:pt idx="1556">
                  <c:v>47153.944487843473</c:v>
                </c:pt>
                <c:pt idx="1557">
                  <c:v>47458.156857491245</c:v>
                </c:pt>
                <c:pt idx="1558">
                  <c:v>47889.349348145333</c:v>
                </c:pt>
                <c:pt idx="1559">
                  <c:v>47774.038860397493</c:v>
                </c:pt>
                <c:pt idx="1560">
                  <c:v>50420.323094013926</c:v>
                </c:pt>
                <c:pt idx="1561">
                  <c:v>52916.774339100593</c:v>
                </c:pt>
                <c:pt idx="1562">
                  <c:v>53306.020663698961</c:v>
                </c:pt>
                <c:pt idx="1563">
                  <c:v>53468.173809562475</c:v>
                </c:pt>
                <c:pt idx="1564">
                  <c:v>54705.379957429803</c:v>
                </c:pt>
                <c:pt idx="1565">
                  <c:v>55110.292263043375</c:v>
                </c:pt>
                <c:pt idx="1566">
                  <c:v>54021.888036908815</c:v>
                </c:pt>
                <c:pt idx="1567">
                  <c:v>51710.307839239606</c:v>
                </c:pt>
                <c:pt idx="1568">
                  <c:v>51643.278289568276</c:v>
                </c:pt>
                <c:pt idx="1569">
                  <c:v>51120.96419629654</c:v>
                </c:pt>
                <c:pt idx="1570">
                  <c:v>49587.420742992836</c:v>
                </c:pt>
                <c:pt idx="1571">
                  <c:v>46773.761981055766</c:v>
                </c:pt>
                <c:pt idx="1572">
                  <c:v>45028.672845709356</c:v>
                </c:pt>
                <c:pt idx="1573">
                  <c:v>42456.518830567016</c:v>
                </c:pt>
                <c:pt idx="1574">
                  <c:v>39304.103493491777</c:v>
                </c:pt>
                <c:pt idx="1575">
                  <c:v>34981.292117583449</c:v>
                </c:pt>
                <c:pt idx="1576">
                  <c:v>31972.206767249736</c:v>
                </c:pt>
                <c:pt idx="1577">
                  <c:v>28925.600071727156</c:v>
                </c:pt>
                <c:pt idx="1578">
                  <c:v>24514.470462919264</c:v>
                </c:pt>
                <c:pt idx="1579">
                  <c:v>22969.075491630301</c:v>
                </c:pt>
                <c:pt idx="1580">
                  <c:v>20210.434590034289</c:v>
                </c:pt>
                <c:pt idx="1581">
                  <c:v>19036.678315555757</c:v>
                </c:pt>
                <c:pt idx="1582">
                  <c:v>18093.436295120304</c:v>
                </c:pt>
                <c:pt idx="1583">
                  <c:v>17660.982030690939</c:v>
                </c:pt>
                <c:pt idx="1584">
                  <c:v>17316.664910707637</c:v>
                </c:pt>
                <c:pt idx="1585">
                  <c:v>16174.508533092827</c:v>
                </c:pt>
                <c:pt idx="1586">
                  <c:v>14614.843925702822</c:v>
                </c:pt>
                <c:pt idx="1587">
                  <c:v>12662.310037383368</c:v>
                </c:pt>
                <c:pt idx="1588">
                  <c:v>12877.505693898058</c:v>
                </c:pt>
                <c:pt idx="1589">
                  <c:v>13024.797698092852</c:v>
                </c:pt>
                <c:pt idx="1590">
                  <c:v>13270.623534293969</c:v>
                </c:pt>
                <c:pt idx="1591">
                  <c:v>13320.876275495461</c:v>
                </c:pt>
                <c:pt idx="1592">
                  <c:v>14278.651126271769</c:v>
                </c:pt>
                <c:pt idx="1593">
                  <c:v>14167.511265800134</c:v>
                </c:pt>
                <c:pt idx="1594">
                  <c:v>16350.456708584205</c:v>
                </c:pt>
                <c:pt idx="1595">
                  <c:v>17909.328925248927</c:v>
                </c:pt>
                <c:pt idx="1596">
                  <c:v>20551.737627394312</c:v>
                </c:pt>
                <c:pt idx="1597">
                  <c:v>23057.210422440454</c:v>
                </c:pt>
                <c:pt idx="1598">
                  <c:v>24591.751201592248</c:v>
                </c:pt>
                <c:pt idx="1599">
                  <c:v>26491.085936481217</c:v>
                </c:pt>
                <c:pt idx="1600">
                  <c:v>28794.114815860783</c:v>
                </c:pt>
                <c:pt idx="1601">
                  <c:v>29926.793350054839</c:v>
                </c:pt>
                <c:pt idx="1602">
                  <c:v>30031.736922718104</c:v>
                </c:pt>
                <c:pt idx="1603">
                  <c:v>30521.82549046836</c:v>
                </c:pt>
                <c:pt idx="1604">
                  <c:v>28647.832205484116</c:v>
                </c:pt>
                <c:pt idx="1605">
                  <c:v>29021.906472365044</c:v>
                </c:pt>
                <c:pt idx="1606">
                  <c:v>28949.783769092908</c:v>
                </c:pt>
                <c:pt idx="1607">
                  <c:v>29056.561957046695</c:v>
                </c:pt>
                <c:pt idx="1608">
                  <c:v>28442.291694445499</c:v>
                </c:pt>
                <c:pt idx="1609">
                  <c:v>27330.215518402096</c:v>
                </c:pt>
                <c:pt idx="1610">
                  <c:v>26109.869741950457</c:v>
                </c:pt>
                <c:pt idx="1611">
                  <c:v>25530.336384946815</c:v>
                </c:pt>
                <c:pt idx="1612">
                  <c:v>25935.171232227302</c:v>
                </c:pt>
                <c:pt idx="1613">
                  <c:v>24268.760485040071</c:v>
                </c:pt>
                <c:pt idx="1614">
                  <c:v>23905.35698418571</c:v>
                </c:pt>
                <c:pt idx="1615">
                  <c:v>23792.178495481621</c:v>
                </c:pt>
                <c:pt idx="1616">
                  <c:v>25492.315098919866</c:v>
                </c:pt>
                <c:pt idx="1617">
                  <c:v>22152.392990299701</c:v>
                </c:pt>
                <c:pt idx="1618">
                  <c:v>20286.40612935862</c:v>
                </c:pt>
                <c:pt idx="1619">
                  <c:v>18760.690567751968</c:v>
                </c:pt>
                <c:pt idx="1620">
                  <c:v>14434.004890520373</c:v>
                </c:pt>
                <c:pt idx="1621">
                  <c:v>13487.309138451947</c:v>
                </c:pt>
                <c:pt idx="1622">
                  <c:v>11765.901996291645</c:v>
                </c:pt>
                <c:pt idx="1623">
                  <c:v>10153.574656204655</c:v>
                </c:pt>
                <c:pt idx="1624">
                  <c:v>10094.296463601888</c:v>
                </c:pt>
                <c:pt idx="1625">
                  <c:v>9352.7268997880801</c:v>
                </c:pt>
                <c:pt idx="1626">
                  <c:v>8104.1293334977563</c:v>
                </c:pt>
                <c:pt idx="1627">
                  <c:v>6741.3997049263335</c:v>
                </c:pt>
                <c:pt idx="1628">
                  <c:v>5018.2768488249276</c:v>
                </c:pt>
                <c:pt idx="1629">
                  <c:v>3586.5132259662714</c:v>
                </c:pt>
                <c:pt idx="1630">
                  <c:v>2634.6205535539411</c:v>
                </c:pt>
                <c:pt idx="1631">
                  <c:v>1657.9883845536242</c:v>
                </c:pt>
                <c:pt idx="1632">
                  <c:v>240.08472926146351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1146.0071742823566</c:v>
                </c:pt>
                <c:pt idx="1743">
                  <c:v>1845.9340029042951</c:v>
                </c:pt>
                <c:pt idx="1744">
                  <c:v>0</c:v>
                </c:pt>
                <c:pt idx="1745">
                  <c:v>1390.9372891001133</c:v>
                </c:pt>
                <c:pt idx="1746">
                  <c:v>6113.6971183114219</c:v>
                </c:pt>
                <c:pt idx="1747">
                  <c:v>6321.8544573865875</c:v>
                </c:pt>
                <c:pt idx="1748">
                  <c:v>7353.7462818666754</c:v>
                </c:pt>
                <c:pt idx="1749">
                  <c:v>8694.4068684382291</c:v>
                </c:pt>
                <c:pt idx="1750">
                  <c:v>7541.8285279941119</c:v>
                </c:pt>
                <c:pt idx="1751">
                  <c:v>2148.6936258413552</c:v>
                </c:pt>
                <c:pt idx="1752">
                  <c:v>6924.6877325969981</c:v>
                </c:pt>
                <c:pt idx="1753">
                  <c:v>12031.462210390746</c:v>
                </c:pt>
                <c:pt idx="1754">
                  <c:v>17635.658892545762</c:v>
                </c:pt>
                <c:pt idx="1755">
                  <c:v>19063.653028322657</c:v>
                </c:pt>
                <c:pt idx="1756">
                  <c:v>20395.575568540524</c:v>
                </c:pt>
                <c:pt idx="1757">
                  <c:v>20806.811858305857</c:v>
                </c:pt>
                <c:pt idx="1758">
                  <c:v>22675.977195765798</c:v>
                </c:pt>
                <c:pt idx="1759">
                  <c:v>23379.8277978888</c:v>
                </c:pt>
                <c:pt idx="1760">
                  <c:v>25250.947404831761</c:v>
                </c:pt>
                <c:pt idx="1761">
                  <c:v>25803.286452405715</c:v>
                </c:pt>
                <c:pt idx="1762">
                  <c:v>24447.274646567152</c:v>
                </c:pt>
                <c:pt idx="1763">
                  <c:v>25797.571876908754</c:v>
                </c:pt>
                <c:pt idx="1764">
                  <c:v>26306.112927261816</c:v>
                </c:pt>
                <c:pt idx="1765">
                  <c:v>24760.470368817423</c:v>
                </c:pt>
                <c:pt idx="1766">
                  <c:v>25839.619036725839</c:v>
                </c:pt>
                <c:pt idx="1767">
                  <c:v>27907.883108303085</c:v>
                </c:pt>
                <c:pt idx="1768">
                  <c:v>29182.517684990322</c:v>
                </c:pt>
                <c:pt idx="1769">
                  <c:v>32621.831535644043</c:v>
                </c:pt>
                <c:pt idx="1770">
                  <c:v>32873.768639131195</c:v>
                </c:pt>
                <c:pt idx="1771">
                  <c:v>31595.66646232966</c:v>
                </c:pt>
                <c:pt idx="1772">
                  <c:v>31663.054836942556</c:v>
                </c:pt>
                <c:pt idx="1773">
                  <c:v>33815.590462517983</c:v>
                </c:pt>
                <c:pt idx="1774">
                  <c:v>36026.221066008271</c:v>
                </c:pt>
                <c:pt idx="1775">
                  <c:v>35046.933216263635</c:v>
                </c:pt>
                <c:pt idx="1776">
                  <c:v>32942.118034912892</c:v>
                </c:pt>
                <c:pt idx="1777">
                  <c:v>31513.439676587102</c:v>
                </c:pt>
                <c:pt idx="1778">
                  <c:v>28866.075579426779</c:v>
                </c:pt>
                <c:pt idx="1779">
                  <c:v>25913.146816307657</c:v>
                </c:pt>
                <c:pt idx="1780">
                  <c:v>25559.334122036817</c:v>
                </c:pt>
                <c:pt idx="1781">
                  <c:v>26454.636494270901</c:v>
                </c:pt>
                <c:pt idx="1782">
                  <c:v>27252.010554044813</c:v>
                </c:pt>
                <c:pt idx="1783">
                  <c:v>26333.122326674002</c:v>
                </c:pt>
                <c:pt idx="1784">
                  <c:v>26829.101032244638</c:v>
                </c:pt>
                <c:pt idx="1785">
                  <c:v>27082.323631849042</c:v>
                </c:pt>
                <c:pt idx="1786">
                  <c:v>29407.728523759321</c:v>
                </c:pt>
                <c:pt idx="1787">
                  <c:v>29619.82240198824</c:v>
                </c:pt>
                <c:pt idx="1788">
                  <c:v>29677.050570922656</c:v>
                </c:pt>
                <c:pt idx="1789">
                  <c:v>30274.091712532994</c:v>
                </c:pt>
                <c:pt idx="1790">
                  <c:v>32702.305717207615</c:v>
                </c:pt>
                <c:pt idx="1791">
                  <c:v>33680.858872488396</c:v>
                </c:pt>
                <c:pt idx="1792">
                  <c:v>33728.809523455013</c:v>
                </c:pt>
                <c:pt idx="1793">
                  <c:v>37046.373947004337</c:v>
                </c:pt>
                <c:pt idx="1794">
                  <c:v>40472.313218086048</c:v>
                </c:pt>
                <c:pt idx="1795">
                  <c:v>40128.074018689993</c:v>
                </c:pt>
                <c:pt idx="1796">
                  <c:v>37139.405852722659</c:v>
                </c:pt>
                <c:pt idx="1797">
                  <c:v>38416.153246205737</c:v>
                </c:pt>
                <c:pt idx="1798">
                  <c:v>38420.084192310787</c:v>
                </c:pt>
                <c:pt idx="1799">
                  <c:v>38443.256790725325</c:v>
                </c:pt>
                <c:pt idx="1800">
                  <c:v>36724.325349234488</c:v>
                </c:pt>
                <c:pt idx="1801">
                  <c:v>37312.921243459059</c:v>
                </c:pt>
                <c:pt idx="1802">
                  <c:v>39682.971450559628</c:v>
                </c:pt>
                <c:pt idx="1803">
                  <c:v>38678.901159233494</c:v>
                </c:pt>
                <c:pt idx="1804">
                  <c:v>37435.591976701668</c:v>
                </c:pt>
                <c:pt idx="1805">
                  <c:v>39590.469415303676</c:v>
                </c:pt>
                <c:pt idx="1806">
                  <c:v>40297.331255984231</c:v>
                </c:pt>
                <c:pt idx="1807">
                  <c:v>41175.457119395367</c:v>
                </c:pt>
                <c:pt idx="1808">
                  <c:v>42341.704821626081</c:v>
                </c:pt>
                <c:pt idx="1809">
                  <c:v>43177.507841587692</c:v>
                </c:pt>
                <c:pt idx="1810">
                  <c:v>43009.999545013205</c:v>
                </c:pt>
                <c:pt idx="1811">
                  <c:v>42197.589880437357</c:v>
                </c:pt>
                <c:pt idx="1812">
                  <c:v>43427.231133652174</c:v>
                </c:pt>
                <c:pt idx="1813">
                  <c:v>44764.585027785921</c:v>
                </c:pt>
                <c:pt idx="1814">
                  <c:v>45336.226818539581</c:v>
                </c:pt>
                <c:pt idx="1815">
                  <c:v>44587.720918812724</c:v>
                </c:pt>
                <c:pt idx="1816">
                  <c:v>44245.989883643255</c:v>
                </c:pt>
                <c:pt idx="1817">
                  <c:v>44313.569760059974</c:v>
                </c:pt>
                <c:pt idx="1818">
                  <c:v>44900.440083788097</c:v>
                </c:pt>
                <c:pt idx="1819">
                  <c:v>45312.525552994732</c:v>
                </c:pt>
                <c:pt idx="1820">
                  <c:v>45573.136614081624</c:v>
                </c:pt>
                <c:pt idx="1821">
                  <c:v>44475.717258552933</c:v>
                </c:pt>
                <c:pt idx="1822">
                  <c:v>44467.139270000902</c:v>
                </c:pt>
                <c:pt idx="1823">
                  <c:v>44945.265420962605</c:v>
                </c:pt>
                <c:pt idx="1824">
                  <c:v>45777.599697087579</c:v>
                </c:pt>
                <c:pt idx="1825">
                  <c:v>46343.517824137052</c:v>
                </c:pt>
                <c:pt idx="1826">
                  <c:v>46974.978589322876</c:v>
                </c:pt>
                <c:pt idx="1827">
                  <c:v>46762.157205136173</c:v>
                </c:pt>
                <c:pt idx="1828">
                  <c:v>47615.455762834434</c:v>
                </c:pt>
                <c:pt idx="1829">
                  <c:v>47594.596664289907</c:v>
                </c:pt>
                <c:pt idx="1830">
                  <c:v>47505.594632944492</c:v>
                </c:pt>
                <c:pt idx="1831">
                  <c:v>46749.982342686497</c:v>
                </c:pt>
                <c:pt idx="1832">
                  <c:v>46451.945832984042</c:v>
                </c:pt>
                <c:pt idx="1833">
                  <c:v>46372.090104746225</c:v>
                </c:pt>
                <c:pt idx="1834">
                  <c:v>46596.740764853908</c:v>
                </c:pt>
                <c:pt idx="1835">
                  <c:v>46521.325382159179</c:v>
                </c:pt>
                <c:pt idx="1836">
                  <c:v>45701.920108359562</c:v>
                </c:pt>
                <c:pt idx="1837">
                  <c:v>45655.08389429871</c:v>
                </c:pt>
                <c:pt idx="1838">
                  <c:v>45454.583931807989</c:v>
                </c:pt>
                <c:pt idx="1839">
                  <c:v>45678.232986466595</c:v>
                </c:pt>
                <c:pt idx="1840">
                  <c:v>46176.672741503193</c:v>
                </c:pt>
                <c:pt idx="1841">
                  <c:v>46644.722438579774</c:v>
                </c:pt>
                <c:pt idx="1842">
                  <c:v>46501.520690354497</c:v>
                </c:pt>
                <c:pt idx="1843">
                  <c:v>46779.685577358207</c:v>
                </c:pt>
                <c:pt idx="1844">
                  <c:v>46477.286133591304</c:v>
                </c:pt>
                <c:pt idx="1845">
                  <c:v>46474.963545946819</c:v>
                </c:pt>
                <c:pt idx="1846">
                  <c:v>45787.29193856963</c:v>
                </c:pt>
                <c:pt idx="1847">
                  <c:v>45322.789359699345</c:v>
                </c:pt>
                <c:pt idx="1848">
                  <c:v>47159.548112261764</c:v>
                </c:pt>
                <c:pt idx="1849">
                  <c:v>47686.337010408693</c:v>
                </c:pt>
                <c:pt idx="1850">
                  <c:v>48147.65120839687</c:v>
                </c:pt>
                <c:pt idx="1851">
                  <c:v>48406.072674895295</c:v>
                </c:pt>
                <c:pt idx="1852">
                  <c:v>49767.737401893472</c:v>
                </c:pt>
                <c:pt idx="1853">
                  <c:v>50174.616169551176</c:v>
                </c:pt>
                <c:pt idx="1854">
                  <c:v>50145.198790245944</c:v>
                </c:pt>
                <c:pt idx="1855">
                  <c:v>50653.827468849922</c:v>
                </c:pt>
                <c:pt idx="1856">
                  <c:v>50857.28673950665</c:v>
                </c:pt>
                <c:pt idx="1857">
                  <c:v>51101.826614706733</c:v>
                </c:pt>
                <c:pt idx="1858">
                  <c:v>51580.503455411577</c:v>
                </c:pt>
                <c:pt idx="1859">
                  <c:v>51938.667632717174</c:v>
                </c:pt>
                <c:pt idx="1860">
                  <c:v>52173.756026352312</c:v>
                </c:pt>
                <c:pt idx="1861">
                  <c:v>52822.788708343658</c:v>
                </c:pt>
                <c:pt idx="1862">
                  <c:v>52575.87914743591</c:v>
                </c:pt>
                <c:pt idx="1863">
                  <c:v>52068.442370072298</c:v>
                </c:pt>
                <c:pt idx="1864">
                  <c:v>52816.118438190984</c:v>
                </c:pt>
                <c:pt idx="1865">
                  <c:v>52981.158513285169</c:v>
                </c:pt>
                <c:pt idx="1866">
                  <c:v>52350.906087404917</c:v>
                </c:pt>
                <c:pt idx="1867">
                  <c:v>51240.258069443611</c:v>
                </c:pt>
                <c:pt idx="1868">
                  <c:v>50672.568306124333</c:v>
                </c:pt>
                <c:pt idx="1869">
                  <c:v>50497.537758712926</c:v>
                </c:pt>
                <c:pt idx="1870">
                  <c:v>50671.486177783605</c:v>
                </c:pt>
                <c:pt idx="1871">
                  <c:v>50832.740147432021</c:v>
                </c:pt>
                <c:pt idx="1872">
                  <c:v>51007.439509547286</c:v>
                </c:pt>
                <c:pt idx="1873">
                  <c:v>50573.889317693291</c:v>
                </c:pt>
                <c:pt idx="1874">
                  <c:v>50243.584954331061</c:v>
                </c:pt>
                <c:pt idx="1875">
                  <c:v>49098.100228480958</c:v>
                </c:pt>
                <c:pt idx="1876">
                  <c:v>49171.81775249014</c:v>
                </c:pt>
                <c:pt idx="1877">
                  <c:v>48996.762098631349</c:v>
                </c:pt>
                <c:pt idx="1878">
                  <c:v>49053.730412552977</c:v>
                </c:pt>
                <c:pt idx="1879">
                  <c:v>48900.731606034358</c:v>
                </c:pt>
                <c:pt idx="1880">
                  <c:v>49767.229247233176</c:v>
                </c:pt>
                <c:pt idx="1881">
                  <c:v>49937.686335082581</c:v>
                </c:pt>
                <c:pt idx="1882">
                  <c:v>50729.211655479601</c:v>
                </c:pt>
                <c:pt idx="1883">
                  <c:v>50967.598214492449</c:v>
                </c:pt>
                <c:pt idx="1884">
                  <c:v>51842.511365273334</c:v>
                </c:pt>
                <c:pt idx="1885">
                  <c:v>50644.962734635075</c:v>
                </c:pt>
                <c:pt idx="1886">
                  <c:v>50774.312917125011</c:v>
                </c:pt>
                <c:pt idx="1887">
                  <c:v>51232.675749233749</c:v>
                </c:pt>
                <c:pt idx="1888">
                  <c:v>50124.808673464577</c:v>
                </c:pt>
                <c:pt idx="1889">
                  <c:v>50178.416565278982</c:v>
                </c:pt>
                <c:pt idx="1890">
                  <c:v>47990.02573943825</c:v>
                </c:pt>
                <c:pt idx="1891">
                  <c:v>45910.23841944796</c:v>
                </c:pt>
                <c:pt idx="1892">
                  <c:v>45867.884143050913</c:v>
                </c:pt>
                <c:pt idx="1893">
                  <c:v>44565.522436561732</c:v>
                </c:pt>
                <c:pt idx="1894">
                  <c:v>43563.218336031023</c:v>
                </c:pt>
                <c:pt idx="1895">
                  <c:v>43659.394852223493</c:v>
                </c:pt>
                <c:pt idx="1896">
                  <c:v>40921.740007145032</c:v>
                </c:pt>
                <c:pt idx="1897">
                  <c:v>39317.385645357012</c:v>
                </c:pt>
                <c:pt idx="1898">
                  <c:v>39534.178416254661</c:v>
                </c:pt>
                <c:pt idx="1899">
                  <c:v>38650.919418671532</c:v>
                </c:pt>
                <c:pt idx="1900">
                  <c:v>37373.552588861952</c:v>
                </c:pt>
                <c:pt idx="1901">
                  <c:v>35152.088011144653</c:v>
                </c:pt>
                <c:pt idx="1902">
                  <c:v>34336.921901319634</c:v>
                </c:pt>
                <c:pt idx="1903">
                  <c:v>33861.249925233104</c:v>
                </c:pt>
                <c:pt idx="1904">
                  <c:v>33611.346883511724</c:v>
                </c:pt>
                <c:pt idx="1905">
                  <c:v>33348.294722107719</c:v>
                </c:pt>
                <c:pt idx="1906">
                  <c:v>32188.887661376051</c:v>
                </c:pt>
                <c:pt idx="1907">
                  <c:v>35589.369003915526</c:v>
                </c:pt>
                <c:pt idx="1908">
                  <c:v>33003.954030532012</c:v>
                </c:pt>
                <c:pt idx="1909">
                  <c:v>34849.779492370995</c:v>
                </c:pt>
                <c:pt idx="1910">
                  <c:v>35588.436225026213</c:v>
                </c:pt>
                <c:pt idx="1911">
                  <c:v>37106.832387055605</c:v>
                </c:pt>
                <c:pt idx="1912">
                  <c:v>36773.591633949254</c:v>
                </c:pt>
                <c:pt idx="1913">
                  <c:v>35821.676343859835</c:v>
                </c:pt>
                <c:pt idx="1914">
                  <c:v>33928.674760921174</c:v>
                </c:pt>
                <c:pt idx="1915">
                  <c:v>32991.560571940499</c:v>
                </c:pt>
                <c:pt idx="1916">
                  <c:v>35564.688902673326</c:v>
                </c:pt>
                <c:pt idx="1917">
                  <c:v>37404.965025566024</c:v>
                </c:pt>
                <c:pt idx="1918">
                  <c:v>37921.655119783434</c:v>
                </c:pt>
                <c:pt idx="1919">
                  <c:v>38189.796279811126</c:v>
                </c:pt>
                <c:pt idx="1920">
                  <c:v>37184.849173588387</c:v>
                </c:pt>
                <c:pt idx="1921">
                  <c:v>38041.818637450109</c:v>
                </c:pt>
                <c:pt idx="1922">
                  <c:v>37862.276238710881</c:v>
                </c:pt>
                <c:pt idx="1923">
                  <c:v>37331.584294658598</c:v>
                </c:pt>
                <c:pt idx="1924">
                  <c:v>36731.370723827604</c:v>
                </c:pt>
                <c:pt idx="1925">
                  <c:v>36799.58607506031</c:v>
                </c:pt>
                <c:pt idx="1926">
                  <c:v>37106.09960700127</c:v>
                </c:pt>
                <c:pt idx="1927">
                  <c:v>35173.447886786715</c:v>
                </c:pt>
                <c:pt idx="1928">
                  <c:v>35018.574463761943</c:v>
                </c:pt>
                <c:pt idx="1929">
                  <c:v>34774.379033513585</c:v>
                </c:pt>
                <c:pt idx="1930">
                  <c:v>33724.290337166625</c:v>
                </c:pt>
                <c:pt idx="1931">
                  <c:v>35423.746596527257</c:v>
                </c:pt>
                <c:pt idx="1932">
                  <c:v>32338.584572585296</c:v>
                </c:pt>
                <c:pt idx="1933">
                  <c:v>30789.218334028701</c:v>
                </c:pt>
                <c:pt idx="1934">
                  <c:v>31855.976377614385</c:v>
                </c:pt>
                <c:pt idx="1935">
                  <c:v>32248.776278880134</c:v>
                </c:pt>
                <c:pt idx="1936">
                  <c:v>30723.796125151664</c:v>
                </c:pt>
                <c:pt idx="1937">
                  <c:v>31786.921501323199</c:v>
                </c:pt>
                <c:pt idx="1938">
                  <c:v>30389.952925148209</c:v>
                </c:pt>
                <c:pt idx="1939">
                  <c:v>28917.170207394473</c:v>
                </c:pt>
                <c:pt idx="1940">
                  <c:v>29262.998444320212</c:v>
                </c:pt>
                <c:pt idx="1941">
                  <c:v>28886.416795153538</c:v>
                </c:pt>
                <c:pt idx="1942">
                  <c:v>28475.269734160462</c:v>
                </c:pt>
                <c:pt idx="1943">
                  <c:v>27248.773421610869</c:v>
                </c:pt>
                <c:pt idx="1944">
                  <c:v>27813.763405133126</c:v>
                </c:pt>
                <c:pt idx="1945">
                  <c:v>27160.48851955638</c:v>
                </c:pt>
                <c:pt idx="1946">
                  <c:v>27620.706457245917</c:v>
                </c:pt>
                <c:pt idx="1947">
                  <c:v>27407.208243730009</c:v>
                </c:pt>
                <c:pt idx="1948">
                  <c:v>28876.938551296076</c:v>
                </c:pt>
                <c:pt idx="1949">
                  <c:v>30662.418546919755</c:v>
                </c:pt>
                <c:pt idx="1950">
                  <c:v>29474.05849921827</c:v>
                </c:pt>
                <c:pt idx="1951">
                  <c:v>30007.36887024016</c:v>
                </c:pt>
                <c:pt idx="1952">
                  <c:v>30858.729769370304</c:v>
                </c:pt>
                <c:pt idx="1953">
                  <c:v>31094.727291171861</c:v>
                </c:pt>
                <c:pt idx="1954">
                  <c:v>31905.365715651267</c:v>
                </c:pt>
                <c:pt idx="1955">
                  <c:v>31643.705841955834</c:v>
                </c:pt>
                <c:pt idx="1956">
                  <c:v>33905.070976996692</c:v>
                </c:pt>
                <c:pt idx="1957">
                  <c:v>33542.767900362043</c:v>
                </c:pt>
                <c:pt idx="1958">
                  <c:v>34615.088542965357</c:v>
                </c:pt>
                <c:pt idx="1959">
                  <c:v>33677.497457518424</c:v>
                </c:pt>
                <c:pt idx="1960">
                  <c:v>33577.202716240012</c:v>
                </c:pt>
                <c:pt idx="1961">
                  <c:v>34619.460775572807</c:v>
                </c:pt>
                <c:pt idx="1962">
                  <c:v>34152.087101543977</c:v>
                </c:pt>
                <c:pt idx="1963">
                  <c:v>34160.763051246446</c:v>
                </c:pt>
                <c:pt idx="1964">
                  <c:v>34396.890998897943</c:v>
                </c:pt>
                <c:pt idx="1965">
                  <c:v>35156.414598069503</c:v>
                </c:pt>
                <c:pt idx="1966">
                  <c:v>33605.839574364843</c:v>
                </c:pt>
                <c:pt idx="1967">
                  <c:v>33989.983049051334</c:v>
                </c:pt>
                <c:pt idx="1968">
                  <c:v>31977.312204389884</c:v>
                </c:pt>
                <c:pt idx="1969">
                  <c:v>30746.394812180777</c:v>
                </c:pt>
                <c:pt idx="1970">
                  <c:v>31612.529464515359</c:v>
                </c:pt>
                <c:pt idx="1971">
                  <c:v>30554.541153562961</c:v>
                </c:pt>
                <c:pt idx="1972">
                  <c:v>29384.130260523096</c:v>
                </c:pt>
                <c:pt idx="1973">
                  <c:v>29199.191877889556</c:v>
                </c:pt>
                <c:pt idx="1974">
                  <c:v>29868.77031535226</c:v>
                </c:pt>
                <c:pt idx="1975">
                  <c:v>30632.878639045692</c:v>
                </c:pt>
                <c:pt idx="1976">
                  <c:v>29873.374869115658</c:v>
                </c:pt>
                <c:pt idx="1977">
                  <c:v>29306.163125512539</c:v>
                </c:pt>
                <c:pt idx="1978">
                  <c:v>28634.468524454929</c:v>
                </c:pt>
                <c:pt idx="1979">
                  <c:v>29029.481058935646</c:v>
                </c:pt>
                <c:pt idx="1980">
                  <c:v>28414.846786237889</c:v>
                </c:pt>
                <c:pt idx="1981">
                  <c:v>28258.989035979317</c:v>
                </c:pt>
                <c:pt idx="1982">
                  <c:v>28686.406604982662</c:v>
                </c:pt>
                <c:pt idx="1983">
                  <c:v>29124.95304623319</c:v>
                </c:pt>
                <c:pt idx="1984">
                  <c:v>27109.535528396864</c:v>
                </c:pt>
                <c:pt idx="1985">
                  <c:v>28226.539523161486</c:v>
                </c:pt>
                <c:pt idx="1986">
                  <c:v>27109.843286887302</c:v>
                </c:pt>
                <c:pt idx="1987">
                  <c:v>27240.598473593425</c:v>
                </c:pt>
                <c:pt idx="1988">
                  <c:v>26852.892098193115</c:v>
                </c:pt>
                <c:pt idx="1989">
                  <c:v>26639.723741684869</c:v>
                </c:pt>
                <c:pt idx="1990">
                  <c:v>25224.672211050842</c:v>
                </c:pt>
                <c:pt idx="1991">
                  <c:v>25135.837636861095</c:v>
                </c:pt>
                <c:pt idx="1992">
                  <c:v>25835.613644386893</c:v>
                </c:pt>
                <c:pt idx="1993">
                  <c:v>25500.619135060417</c:v>
                </c:pt>
                <c:pt idx="1994">
                  <c:v>21567.731577287541</c:v>
                </c:pt>
                <c:pt idx="1995">
                  <c:v>21051.477340966499</c:v>
                </c:pt>
                <c:pt idx="1996">
                  <c:v>20332.751825078485</c:v>
                </c:pt>
                <c:pt idx="1997">
                  <c:v>20982.741104099445</c:v>
                </c:pt>
                <c:pt idx="1998">
                  <c:v>20659.480233590511</c:v>
                </c:pt>
                <c:pt idx="1999">
                  <c:v>20159.514793040809</c:v>
                </c:pt>
                <c:pt idx="2000">
                  <c:v>18615.065343241964</c:v>
                </c:pt>
                <c:pt idx="2001">
                  <c:v>16143.098660144642</c:v>
                </c:pt>
                <c:pt idx="2002">
                  <c:v>14561.978559356176</c:v>
                </c:pt>
                <c:pt idx="2003">
                  <c:v>13222.047544585104</c:v>
                </c:pt>
                <c:pt idx="2004">
                  <c:v>13545.474486672692</c:v>
                </c:pt>
                <c:pt idx="2005">
                  <c:v>13053.926516389471</c:v>
                </c:pt>
                <c:pt idx="2006">
                  <c:v>13326.067422270462</c:v>
                </c:pt>
                <c:pt idx="2007">
                  <c:v>13828.766088169017</c:v>
                </c:pt>
                <c:pt idx="2008">
                  <c:v>13423.713244211151</c:v>
                </c:pt>
                <c:pt idx="2009">
                  <c:v>12092.486882388685</c:v>
                </c:pt>
                <c:pt idx="2010">
                  <c:v>13065.324051602172</c:v>
                </c:pt>
                <c:pt idx="2011">
                  <c:v>12196.945174023049</c:v>
                </c:pt>
                <c:pt idx="2012">
                  <c:v>11018.999634487724</c:v>
                </c:pt>
                <c:pt idx="2013">
                  <c:v>8267.2861461568227</c:v>
                </c:pt>
                <c:pt idx="2014">
                  <c:v>7152.1169568040004</c:v>
                </c:pt>
                <c:pt idx="2015">
                  <c:v>7240.2292063117638</c:v>
                </c:pt>
                <c:pt idx="2016">
                  <c:v>8491.72782296886</c:v>
                </c:pt>
                <c:pt idx="2017">
                  <c:v>7425.6274483155139</c:v>
                </c:pt>
                <c:pt idx="2018">
                  <c:v>6651.2951939124914</c:v>
                </c:pt>
                <c:pt idx="2019">
                  <c:v>7530.4071372979997</c:v>
                </c:pt>
                <c:pt idx="2020">
                  <c:v>5931.7881620710832</c:v>
                </c:pt>
                <c:pt idx="2021">
                  <c:v>5205.0897674729713</c:v>
                </c:pt>
                <c:pt idx="2022">
                  <c:v>4755.9162794385993</c:v>
                </c:pt>
                <c:pt idx="2023">
                  <c:v>2638.4120649649049</c:v>
                </c:pt>
                <c:pt idx="2024">
                  <c:v>1186.7596658679831</c:v>
                </c:pt>
                <c:pt idx="2025">
                  <c:v>0</c:v>
                </c:pt>
                <c:pt idx="2026">
                  <c:v>970.22399246355053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1272.8432058485048</c:v>
                </c:pt>
                <c:pt idx="2046">
                  <c:v>999.67996260889163</c:v>
                </c:pt>
                <c:pt idx="2047">
                  <c:v>1828.3590542039158</c:v>
                </c:pt>
                <c:pt idx="2048">
                  <c:v>2757.256587581127</c:v>
                </c:pt>
                <c:pt idx="2049">
                  <c:v>2793.0252197585942</c:v>
                </c:pt>
                <c:pt idx="2050">
                  <c:v>2501.690180822101</c:v>
                </c:pt>
                <c:pt idx="2051">
                  <c:v>1079.6022640100402</c:v>
                </c:pt>
                <c:pt idx="2052">
                  <c:v>351.5954902618974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474.31032903099549</c:v>
                </c:pt>
                <c:pt idx="2233">
                  <c:v>2699.890389518172</c:v>
                </c:pt>
                <c:pt idx="2234">
                  <c:v>5373.390939003536</c:v>
                </c:pt>
                <c:pt idx="2235">
                  <c:v>6789.6102866611454</c:v>
                </c:pt>
                <c:pt idx="2236">
                  <c:v>8489.2753106620148</c:v>
                </c:pt>
                <c:pt idx="2237">
                  <c:v>9610.0902435305397</c:v>
                </c:pt>
                <c:pt idx="2238">
                  <c:v>9915.9921450449474</c:v>
                </c:pt>
                <c:pt idx="2239">
                  <c:v>10993.057012102174</c:v>
                </c:pt>
                <c:pt idx="2240">
                  <c:v>11003.054035319954</c:v>
                </c:pt>
                <c:pt idx="2241">
                  <c:v>10571.887275744442</c:v>
                </c:pt>
                <c:pt idx="2242">
                  <c:v>10343.742430181299</c:v>
                </c:pt>
                <c:pt idx="2243">
                  <c:v>8656.9530761361129</c:v>
                </c:pt>
                <c:pt idx="2244">
                  <c:v>5154.7828243164704</c:v>
                </c:pt>
                <c:pt idx="2245">
                  <c:v>1837.343976979055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1709.7315422344248</c:v>
                </c:pt>
                <c:pt idx="2306">
                  <c:v>3428.9240632431611</c:v>
                </c:pt>
                <c:pt idx="2307">
                  <c:v>6628.5151769219437</c:v>
                </c:pt>
                <c:pt idx="2308">
                  <c:v>8949.7787103582668</c:v>
                </c:pt>
                <c:pt idx="2309">
                  <c:v>7500.8797050629582</c:v>
                </c:pt>
                <c:pt idx="2310">
                  <c:v>9124.5033536319461</c:v>
                </c:pt>
                <c:pt idx="2311">
                  <c:v>10158.728621300746</c:v>
                </c:pt>
                <c:pt idx="2312">
                  <c:v>9612.6367419261132</c:v>
                </c:pt>
                <c:pt idx="2313">
                  <c:v>7158.1895068124431</c:v>
                </c:pt>
                <c:pt idx="2314">
                  <c:v>8473.4559092187319</c:v>
                </c:pt>
                <c:pt idx="2315">
                  <c:v>8119.9775994472475</c:v>
                </c:pt>
                <c:pt idx="2316">
                  <c:v>10433.311667824797</c:v>
                </c:pt>
                <c:pt idx="2317">
                  <c:v>11046.904080746295</c:v>
                </c:pt>
                <c:pt idx="2318">
                  <c:v>12594.569489524229</c:v>
                </c:pt>
                <c:pt idx="2319">
                  <c:v>12817.203987721046</c:v>
                </c:pt>
                <c:pt idx="2320">
                  <c:v>10863.480104281885</c:v>
                </c:pt>
                <c:pt idx="2321">
                  <c:v>14914.994035177835</c:v>
                </c:pt>
                <c:pt idx="2322">
                  <c:v>17194.991703155501</c:v>
                </c:pt>
                <c:pt idx="2323">
                  <c:v>17756.04108670514</c:v>
                </c:pt>
                <c:pt idx="2324">
                  <c:v>16671.593221472136</c:v>
                </c:pt>
                <c:pt idx="2325">
                  <c:v>16754.304640593517</c:v>
                </c:pt>
                <c:pt idx="2326">
                  <c:v>19373.383789805717</c:v>
                </c:pt>
                <c:pt idx="2327">
                  <c:v>21970.250470971016</c:v>
                </c:pt>
                <c:pt idx="2328">
                  <c:v>25252.962741741245</c:v>
                </c:pt>
                <c:pt idx="2329">
                  <c:v>29632.082928687742</c:v>
                </c:pt>
                <c:pt idx="2330">
                  <c:v>34546.791771006101</c:v>
                </c:pt>
                <c:pt idx="2331">
                  <c:v>35794.241364817717</c:v>
                </c:pt>
                <c:pt idx="2332">
                  <c:v>39380.715485147324</c:v>
                </c:pt>
                <c:pt idx="2333">
                  <c:v>43360.942654512932</c:v>
                </c:pt>
                <c:pt idx="2334">
                  <c:v>43537.751222351784</c:v>
                </c:pt>
                <c:pt idx="2335">
                  <c:v>43093.593720360084</c:v>
                </c:pt>
                <c:pt idx="2336">
                  <c:v>42384.811041311914</c:v>
                </c:pt>
                <c:pt idx="2337">
                  <c:v>41361.338353811414</c:v>
                </c:pt>
                <c:pt idx="2338">
                  <c:v>40593.995233381305</c:v>
                </c:pt>
                <c:pt idx="2339">
                  <c:v>40974.373659052166</c:v>
                </c:pt>
                <c:pt idx="2340">
                  <c:v>39648.407769071586</c:v>
                </c:pt>
                <c:pt idx="2341">
                  <c:v>38028.743920279594</c:v>
                </c:pt>
                <c:pt idx="2342">
                  <c:v>33249.209952564182</c:v>
                </c:pt>
                <c:pt idx="2343">
                  <c:v>30279.086546714461</c:v>
                </c:pt>
                <c:pt idx="2344">
                  <c:v>29692.039407435648</c:v>
                </c:pt>
                <c:pt idx="2345">
                  <c:v>27999.326630560237</c:v>
                </c:pt>
                <c:pt idx="2346">
                  <c:v>25644.023494984325</c:v>
                </c:pt>
                <c:pt idx="2347">
                  <c:v>21768.429702989517</c:v>
                </c:pt>
                <c:pt idx="2348">
                  <c:v>20197.768609688061</c:v>
                </c:pt>
                <c:pt idx="2349">
                  <c:v>18823.970107969959</c:v>
                </c:pt>
                <c:pt idx="2350">
                  <c:v>17485.291724285351</c:v>
                </c:pt>
                <c:pt idx="2351">
                  <c:v>16689.893465854995</c:v>
                </c:pt>
                <c:pt idx="2352">
                  <c:v>17592.723432977346</c:v>
                </c:pt>
                <c:pt idx="2353">
                  <c:v>18487.435459288026</c:v>
                </c:pt>
                <c:pt idx="2354">
                  <c:v>19551.745272390897</c:v>
                </c:pt>
                <c:pt idx="2355">
                  <c:v>18392.427218669181</c:v>
                </c:pt>
                <c:pt idx="2356">
                  <c:v>19941.493029449215</c:v>
                </c:pt>
                <c:pt idx="2357">
                  <c:v>21454.521914605873</c:v>
                </c:pt>
                <c:pt idx="2358">
                  <c:v>22927.034425172773</c:v>
                </c:pt>
                <c:pt idx="2359">
                  <c:v>25455.278506936691</c:v>
                </c:pt>
                <c:pt idx="2360">
                  <c:v>27542.458100988522</c:v>
                </c:pt>
                <c:pt idx="2361">
                  <c:v>30144.167243139342</c:v>
                </c:pt>
                <c:pt idx="2362">
                  <c:v>34341.074683472245</c:v>
                </c:pt>
                <c:pt idx="2363">
                  <c:v>37368.37612062844</c:v>
                </c:pt>
                <c:pt idx="2364">
                  <c:v>40690.055337630423</c:v>
                </c:pt>
                <c:pt idx="2365">
                  <c:v>44752.206140787814</c:v>
                </c:pt>
                <c:pt idx="2366">
                  <c:v>48110.220554456995</c:v>
                </c:pt>
                <c:pt idx="2367">
                  <c:v>51441.484651603489</c:v>
                </c:pt>
                <c:pt idx="2368">
                  <c:v>55486.530494029445</c:v>
                </c:pt>
                <c:pt idx="2369">
                  <c:v>59129.44088685239</c:v>
                </c:pt>
                <c:pt idx="2370">
                  <c:v>61910.489610761586</c:v>
                </c:pt>
                <c:pt idx="2371">
                  <c:v>65195.511800985376</c:v>
                </c:pt>
                <c:pt idx="2372">
                  <c:v>65667.178164760218</c:v>
                </c:pt>
                <c:pt idx="2373">
                  <c:v>66876.467707238538</c:v>
                </c:pt>
                <c:pt idx="2374">
                  <c:v>66361.786195286448</c:v>
                </c:pt>
                <c:pt idx="2375">
                  <c:v>66159.832855853048</c:v>
                </c:pt>
                <c:pt idx="2376">
                  <c:v>66669.268839468932</c:v>
                </c:pt>
                <c:pt idx="2377">
                  <c:v>66069.259380767064</c:v>
                </c:pt>
                <c:pt idx="2378">
                  <c:v>65871.493008206715</c:v>
                </c:pt>
                <c:pt idx="2379">
                  <c:v>65386.663530830301</c:v>
                </c:pt>
                <c:pt idx="2380">
                  <c:v>64167.51053342747</c:v>
                </c:pt>
                <c:pt idx="2381">
                  <c:v>65381.469276627133</c:v>
                </c:pt>
                <c:pt idx="2382">
                  <c:v>65133.897051726031</c:v>
                </c:pt>
                <c:pt idx="2383">
                  <c:v>64069.600439076392</c:v>
                </c:pt>
                <c:pt idx="2384">
                  <c:v>63847.879979516678</c:v>
                </c:pt>
                <c:pt idx="2385">
                  <c:v>62551.477643349492</c:v>
                </c:pt>
                <c:pt idx="2386">
                  <c:v>63386.046893721919</c:v>
                </c:pt>
                <c:pt idx="2387">
                  <c:v>63683.591799143825</c:v>
                </c:pt>
                <c:pt idx="2388">
                  <c:v>61225.970559133282</c:v>
                </c:pt>
                <c:pt idx="2389">
                  <c:v>61334.365842897838</c:v>
                </c:pt>
                <c:pt idx="2390">
                  <c:v>60949.823061382725</c:v>
                </c:pt>
                <c:pt idx="2391">
                  <c:v>61701.092654562024</c:v>
                </c:pt>
                <c:pt idx="2392">
                  <c:v>62383.143933780884</c:v>
                </c:pt>
                <c:pt idx="2393">
                  <c:v>62591.087665297418</c:v>
                </c:pt>
                <c:pt idx="2394">
                  <c:v>62348.174254304213</c:v>
                </c:pt>
                <c:pt idx="2395">
                  <c:v>60729.317812849687</c:v>
                </c:pt>
                <c:pt idx="2396">
                  <c:v>59186.076652669624</c:v>
                </c:pt>
                <c:pt idx="2397">
                  <c:v>58493.780543003952</c:v>
                </c:pt>
                <c:pt idx="2398">
                  <c:v>58388.119805534516</c:v>
                </c:pt>
                <c:pt idx="2399">
                  <c:v>58222.005635395602</c:v>
                </c:pt>
                <c:pt idx="2400">
                  <c:v>55476.037900118594</c:v>
                </c:pt>
                <c:pt idx="2401">
                  <c:v>55554.851407284543</c:v>
                </c:pt>
                <c:pt idx="2402">
                  <c:v>55745.340631477629</c:v>
                </c:pt>
                <c:pt idx="2403">
                  <c:v>56080.048853215041</c:v>
                </c:pt>
                <c:pt idx="2404">
                  <c:v>55371.131478697185</c:v>
                </c:pt>
                <c:pt idx="2405">
                  <c:v>54742.292731021822</c:v>
                </c:pt>
                <c:pt idx="2406">
                  <c:v>54998.951752958252</c:v>
                </c:pt>
                <c:pt idx="2407">
                  <c:v>55216.668940130876</c:v>
                </c:pt>
                <c:pt idx="2408">
                  <c:v>54663.634449587204</c:v>
                </c:pt>
                <c:pt idx="2409">
                  <c:v>54911.902014990737</c:v>
                </c:pt>
                <c:pt idx="2410">
                  <c:v>54289.400057670711</c:v>
                </c:pt>
                <c:pt idx="2411">
                  <c:v>54026.880407671604</c:v>
                </c:pt>
                <c:pt idx="2412">
                  <c:v>54357.904668181865</c:v>
                </c:pt>
                <c:pt idx="2413">
                  <c:v>54585.014389313379</c:v>
                </c:pt>
                <c:pt idx="2414">
                  <c:v>54228.773210340063</c:v>
                </c:pt>
                <c:pt idx="2415">
                  <c:v>53754.498798283676</c:v>
                </c:pt>
                <c:pt idx="2416">
                  <c:v>53539.180902376713</c:v>
                </c:pt>
                <c:pt idx="2417">
                  <c:v>53643.717346073194</c:v>
                </c:pt>
                <c:pt idx="2418">
                  <c:v>53716.512476019379</c:v>
                </c:pt>
                <c:pt idx="2419">
                  <c:v>53234.929555591181</c:v>
                </c:pt>
                <c:pt idx="2420">
                  <c:v>54389.81385132829</c:v>
                </c:pt>
                <c:pt idx="2421">
                  <c:v>54586.786887921568</c:v>
                </c:pt>
                <c:pt idx="2422">
                  <c:v>54738.152930079683</c:v>
                </c:pt>
                <c:pt idx="2423">
                  <c:v>54685.683262926941</c:v>
                </c:pt>
                <c:pt idx="2424">
                  <c:v>56647.785488612433</c:v>
                </c:pt>
                <c:pt idx="2425">
                  <c:v>58933.605815881674</c:v>
                </c:pt>
                <c:pt idx="2426">
                  <c:v>60303.610663854306</c:v>
                </c:pt>
                <c:pt idx="2427">
                  <c:v>61695.297625235704</c:v>
                </c:pt>
                <c:pt idx="2428">
                  <c:v>63238.427333164196</c:v>
                </c:pt>
                <c:pt idx="2429">
                  <c:v>62988.277143945525</c:v>
                </c:pt>
                <c:pt idx="2430">
                  <c:v>62067.793877688186</c:v>
                </c:pt>
                <c:pt idx="2431">
                  <c:v>62147.252672238043</c:v>
                </c:pt>
                <c:pt idx="2432">
                  <c:v>59588.031043932584</c:v>
                </c:pt>
                <c:pt idx="2433">
                  <c:v>56736.184677177</c:v>
                </c:pt>
                <c:pt idx="2434">
                  <c:v>53665.014408724339</c:v>
                </c:pt>
                <c:pt idx="2435">
                  <c:v>49927.556800900202</c:v>
                </c:pt>
                <c:pt idx="2436">
                  <c:v>46660.732917077396</c:v>
                </c:pt>
                <c:pt idx="2437">
                  <c:v>42098.793252513206</c:v>
                </c:pt>
                <c:pt idx="2438">
                  <c:v>40293.772963902178</c:v>
                </c:pt>
                <c:pt idx="2439">
                  <c:v>37333.168245758221</c:v>
                </c:pt>
                <c:pt idx="2440">
                  <c:v>34540.022618475166</c:v>
                </c:pt>
                <c:pt idx="2441">
                  <c:v>30259.866531653177</c:v>
                </c:pt>
                <c:pt idx="2442">
                  <c:v>27692.791107852419</c:v>
                </c:pt>
                <c:pt idx="2443">
                  <c:v>25279.263641654325</c:v>
                </c:pt>
                <c:pt idx="2444">
                  <c:v>22438.463399713622</c:v>
                </c:pt>
                <c:pt idx="2445">
                  <c:v>19915.614522272062</c:v>
                </c:pt>
                <c:pt idx="2446">
                  <c:v>21562.54024816108</c:v>
                </c:pt>
                <c:pt idx="2447">
                  <c:v>19400.237937209211</c:v>
                </c:pt>
                <c:pt idx="2448">
                  <c:v>17958.808647157886</c:v>
                </c:pt>
                <c:pt idx="2449">
                  <c:v>16408.869130830542</c:v>
                </c:pt>
                <c:pt idx="2450">
                  <c:v>16034.613521320916</c:v>
                </c:pt>
                <c:pt idx="2451">
                  <c:v>15856.054735357007</c:v>
                </c:pt>
                <c:pt idx="2452">
                  <c:v>15639.889413362362</c:v>
                </c:pt>
                <c:pt idx="2453">
                  <c:v>16196.419566529476</c:v>
                </c:pt>
                <c:pt idx="2454">
                  <c:v>18911.736126031316</c:v>
                </c:pt>
                <c:pt idx="2455">
                  <c:v>21381.683482053508</c:v>
                </c:pt>
                <c:pt idx="2456">
                  <c:v>22870.590914041393</c:v>
                </c:pt>
                <c:pt idx="2457">
                  <c:v>25322.140930481706</c:v>
                </c:pt>
                <c:pt idx="2458">
                  <c:v>28511.30762547769</c:v>
                </c:pt>
                <c:pt idx="2459">
                  <c:v>32637.8017952263</c:v>
                </c:pt>
                <c:pt idx="2460">
                  <c:v>37752.923074102604</c:v>
                </c:pt>
                <c:pt idx="2461">
                  <c:v>41878.012025625634</c:v>
                </c:pt>
                <c:pt idx="2462">
                  <c:v>45740.766335098662</c:v>
                </c:pt>
                <c:pt idx="2463">
                  <c:v>50093.194395703751</c:v>
                </c:pt>
                <c:pt idx="2464">
                  <c:v>54091.903145587217</c:v>
                </c:pt>
                <c:pt idx="2465">
                  <c:v>58594.250021391301</c:v>
                </c:pt>
                <c:pt idx="2466">
                  <c:v>62353.998264476351</c:v>
                </c:pt>
                <c:pt idx="2467">
                  <c:v>63718.481168068414</c:v>
                </c:pt>
                <c:pt idx="2468">
                  <c:v>64941.486657940251</c:v>
                </c:pt>
                <c:pt idx="2469">
                  <c:v>65633.222053250371</c:v>
                </c:pt>
                <c:pt idx="2470">
                  <c:v>66417.630372469808</c:v>
                </c:pt>
                <c:pt idx="2471">
                  <c:v>66063.213306940408</c:v>
                </c:pt>
                <c:pt idx="2472">
                  <c:v>66486.526958319868</c:v>
                </c:pt>
                <c:pt idx="2473">
                  <c:v>66597.640378061478</c:v>
                </c:pt>
                <c:pt idx="2474">
                  <c:v>66397.263245030394</c:v>
                </c:pt>
                <c:pt idx="2475">
                  <c:v>65950.598398307193</c:v>
                </c:pt>
                <c:pt idx="2476">
                  <c:v>67870.846417659748</c:v>
                </c:pt>
                <c:pt idx="2477">
                  <c:v>67603.473357959068</c:v>
                </c:pt>
                <c:pt idx="2478">
                  <c:v>65891.623991637054</c:v>
                </c:pt>
                <c:pt idx="2479">
                  <c:v>65089.602798220796</c:v>
                </c:pt>
                <c:pt idx="2480">
                  <c:v>66187.547827260278</c:v>
                </c:pt>
                <c:pt idx="2481">
                  <c:v>64401.826365536705</c:v>
                </c:pt>
                <c:pt idx="2482">
                  <c:v>64177.092972532926</c:v>
                </c:pt>
                <c:pt idx="2483">
                  <c:v>63088.378206061192</c:v>
                </c:pt>
                <c:pt idx="2484">
                  <c:v>62157.611024966754</c:v>
                </c:pt>
                <c:pt idx="2485">
                  <c:v>62961.852683870893</c:v>
                </c:pt>
                <c:pt idx="2486">
                  <c:v>62537.247874343739</c:v>
                </c:pt>
                <c:pt idx="2487">
                  <c:v>61936.542076747603</c:v>
                </c:pt>
                <c:pt idx="2488">
                  <c:v>63150.995939788852</c:v>
                </c:pt>
                <c:pt idx="2489">
                  <c:v>63169.412778178936</c:v>
                </c:pt>
                <c:pt idx="2490">
                  <c:v>62226.18282253002</c:v>
                </c:pt>
                <c:pt idx="2491">
                  <c:v>61826.35550535551</c:v>
                </c:pt>
                <c:pt idx="2492">
                  <c:v>61598.111767426839</c:v>
                </c:pt>
                <c:pt idx="2493">
                  <c:v>60496.242721849885</c:v>
                </c:pt>
                <c:pt idx="2494">
                  <c:v>60478.430157329793</c:v>
                </c:pt>
                <c:pt idx="2495">
                  <c:v>60608.906375937717</c:v>
                </c:pt>
                <c:pt idx="2496">
                  <c:v>59755.4436408888</c:v>
                </c:pt>
                <c:pt idx="2497">
                  <c:v>59295.189715988497</c:v>
                </c:pt>
                <c:pt idx="2498">
                  <c:v>59580.578692918432</c:v>
                </c:pt>
                <c:pt idx="2499">
                  <c:v>59347.178748090912</c:v>
                </c:pt>
                <c:pt idx="2500">
                  <c:v>59353.031861572599</c:v>
                </c:pt>
                <c:pt idx="2501">
                  <c:v>59244.298166853994</c:v>
                </c:pt>
                <c:pt idx="2502">
                  <c:v>59119.175638363326</c:v>
                </c:pt>
                <c:pt idx="2503">
                  <c:v>58584.051676033414</c:v>
                </c:pt>
                <c:pt idx="2504">
                  <c:v>58406.709874209388</c:v>
                </c:pt>
                <c:pt idx="2505">
                  <c:v>58473.794841850176</c:v>
                </c:pt>
                <c:pt idx="2506">
                  <c:v>58319.451164799255</c:v>
                </c:pt>
                <c:pt idx="2507">
                  <c:v>57945.233176259986</c:v>
                </c:pt>
                <c:pt idx="2508">
                  <c:v>56652.874179503531</c:v>
                </c:pt>
                <c:pt idx="2509">
                  <c:v>56741.704264364707</c:v>
                </c:pt>
                <c:pt idx="2510">
                  <c:v>56999.619912422597</c:v>
                </c:pt>
                <c:pt idx="2511">
                  <c:v>56259.042689517366</c:v>
                </c:pt>
                <c:pt idx="2512">
                  <c:v>55286.528387927538</c:v>
                </c:pt>
                <c:pt idx="2513">
                  <c:v>54913.099506823935</c:v>
                </c:pt>
                <c:pt idx="2514">
                  <c:v>55043.361356840338</c:v>
                </c:pt>
                <c:pt idx="2515">
                  <c:v>55047.781569726998</c:v>
                </c:pt>
                <c:pt idx="2516">
                  <c:v>55717.966166100734</c:v>
                </c:pt>
                <c:pt idx="2517">
                  <c:v>55937.681633007582</c:v>
                </c:pt>
                <c:pt idx="2518">
                  <c:v>55774.084348676617</c:v>
                </c:pt>
                <c:pt idx="2519">
                  <c:v>55183.261676311427</c:v>
                </c:pt>
                <c:pt idx="2520">
                  <c:v>55486.507331439323</c:v>
                </c:pt>
                <c:pt idx="2521">
                  <c:v>56003.682749429601</c:v>
                </c:pt>
                <c:pt idx="2522">
                  <c:v>56318.946788661378</c:v>
                </c:pt>
                <c:pt idx="2523">
                  <c:v>56545.989292308419</c:v>
                </c:pt>
                <c:pt idx="2524">
                  <c:v>58024.093150089233</c:v>
                </c:pt>
                <c:pt idx="2525">
                  <c:v>57303.184170422202</c:v>
                </c:pt>
                <c:pt idx="2526">
                  <c:v>56875.080663007982</c:v>
                </c:pt>
                <c:pt idx="2527">
                  <c:v>57172.010174952302</c:v>
                </c:pt>
                <c:pt idx="2528">
                  <c:v>57153.956733023733</c:v>
                </c:pt>
                <c:pt idx="2529">
                  <c:v>55672.389522107012</c:v>
                </c:pt>
                <c:pt idx="2530">
                  <c:v>54336.554575852795</c:v>
                </c:pt>
                <c:pt idx="2531">
                  <c:v>51800.740465510928</c:v>
                </c:pt>
                <c:pt idx="2532">
                  <c:v>49229.17045010232</c:v>
                </c:pt>
                <c:pt idx="2533">
                  <c:v>47155.871727204314</c:v>
                </c:pt>
                <c:pt idx="2534">
                  <c:v>44414.018923995201</c:v>
                </c:pt>
                <c:pt idx="2535">
                  <c:v>40957.915339953433</c:v>
                </c:pt>
                <c:pt idx="2536">
                  <c:v>36695.015415735725</c:v>
                </c:pt>
                <c:pt idx="2537">
                  <c:v>33895.581018562734</c:v>
                </c:pt>
                <c:pt idx="2538">
                  <c:v>31796.081672977456</c:v>
                </c:pt>
                <c:pt idx="2539">
                  <c:v>29373.745586479432</c:v>
                </c:pt>
                <c:pt idx="2540">
                  <c:v>27018.26535712172</c:v>
                </c:pt>
                <c:pt idx="2541">
                  <c:v>25771.574573958642</c:v>
                </c:pt>
                <c:pt idx="2542">
                  <c:v>24832.817489182122</c:v>
                </c:pt>
                <c:pt idx="2543">
                  <c:v>23897.214587533297</c:v>
                </c:pt>
                <c:pt idx="2544">
                  <c:v>23474.751122060989</c:v>
                </c:pt>
                <c:pt idx="2545">
                  <c:v>22087.313416460442</c:v>
                </c:pt>
                <c:pt idx="2546">
                  <c:v>21364.169076263617</c:v>
                </c:pt>
                <c:pt idx="2547">
                  <c:v>21331.54625505767</c:v>
                </c:pt>
                <c:pt idx="2548">
                  <c:v>22170.168694686465</c:v>
                </c:pt>
                <c:pt idx="2549">
                  <c:v>23720.671041883292</c:v>
                </c:pt>
                <c:pt idx="2550">
                  <c:v>25992.015784886757</c:v>
                </c:pt>
                <c:pt idx="2551">
                  <c:v>27173.524981553506</c:v>
                </c:pt>
                <c:pt idx="2552">
                  <c:v>28248.07781667493</c:v>
                </c:pt>
                <c:pt idx="2553">
                  <c:v>28978.378392567538</c:v>
                </c:pt>
                <c:pt idx="2554">
                  <c:v>31471.240702627299</c:v>
                </c:pt>
                <c:pt idx="2555">
                  <c:v>33835.165027187584</c:v>
                </c:pt>
                <c:pt idx="2556">
                  <c:v>36841.146664858541</c:v>
                </c:pt>
                <c:pt idx="2557">
                  <c:v>39902.916741631583</c:v>
                </c:pt>
                <c:pt idx="2558">
                  <c:v>43280.541686212593</c:v>
                </c:pt>
                <c:pt idx="2559">
                  <c:v>47185.847419418547</c:v>
                </c:pt>
                <c:pt idx="2560">
                  <c:v>51205.33720824714</c:v>
                </c:pt>
                <c:pt idx="2561">
                  <c:v>50092.497415566766</c:v>
                </c:pt>
                <c:pt idx="2562">
                  <c:v>51140.492322806807</c:v>
                </c:pt>
                <c:pt idx="2563">
                  <c:v>52363.334163000836</c:v>
                </c:pt>
                <c:pt idx="2564">
                  <c:v>53623.171244449091</c:v>
                </c:pt>
                <c:pt idx="2565">
                  <c:v>54206.538040979438</c:v>
                </c:pt>
                <c:pt idx="2566">
                  <c:v>55932.702061913573</c:v>
                </c:pt>
                <c:pt idx="2567">
                  <c:v>56106.487117369783</c:v>
                </c:pt>
                <c:pt idx="2568">
                  <c:v>54294.496001295003</c:v>
                </c:pt>
                <c:pt idx="2569">
                  <c:v>53186.949740499942</c:v>
                </c:pt>
                <c:pt idx="2570">
                  <c:v>51351.043042711703</c:v>
                </c:pt>
                <c:pt idx="2571">
                  <c:v>50592.761883053718</c:v>
                </c:pt>
                <c:pt idx="2572">
                  <c:v>52788.964072576782</c:v>
                </c:pt>
                <c:pt idx="2573">
                  <c:v>52548.867323761493</c:v>
                </c:pt>
                <c:pt idx="2574">
                  <c:v>52646.401655402202</c:v>
                </c:pt>
                <c:pt idx="2575">
                  <c:v>51572.335142260643</c:v>
                </c:pt>
                <c:pt idx="2576">
                  <c:v>51195.259910925888</c:v>
                </c:pt>
                <c:pt idx="2577">
                  <c:v>48715.295196225219</c:v>
                </c:pt>
                <c:pt idx="2578">
                  <c:v>46579.746637710326</c:v>
                </c:pt>
                <c:pt idx="2579">
                  <c:v>46778.307300238943</c:v>
                </c:pt>
                <c:pt idx="2580">
                  <c:v>45373.002874431062</c:v>
                </c:pt>
                <c:pt idx="2581">
                  <c:v>44260.543110871004</c:v>
                </c:pt>
                <c:pt idx="2582">
                  <c:v>43126.681019360622</c:v>
                </c:pt>
                <c:pt idx="2583">
                  <c:v>41747.931222574582</c:v>
                </c:pt>
                <c:pt idx="2584">
                  <c:v>42509.408198735284</c:v>
                </c:pt>
                <c:pt idx="2585">
                  <c:v>41559.948629164239</c:v>
                </c:pt>
                <c:pt idx="2586">
                  <c:v>41369.192574040891</c:v>
                </c:pt>
                <c:pt idx="2587">
                  <c:v>38655.623636125194</c:v>
                </c:pt>
                <c:pt idx="2588">
                  <c:v>35501.453755060953</c:v>
                </c:pt>
                <c:pt idx="2589">
                  <c:v>34698.069319240341</c:v>
                </c:pt>
                <c:pt idx="2590">
                  <c:v>31892.959739139707</c:v>
                </c:pt>
                <c:pt idx="2591">
                  <c:v>29003.727285404169</c:v>
                </c:pt>
                <c:pt idx="2592">
                  <c:v>28751.195389712509</c:v>
                </c:pt>
                <c:pt idx="2593">
                  <c:v>28149.625802897099</c:v>
                </c:pt>
                <c:pt idx="2594">
                  <c:v>26386.318247350111</c:v>
                </c:pt>
                <c:pt idx="2595">
                  <c:v>26473.169290152407</c:v>
                </c:pt>
                <c:pt idx="2596">
                  <c:v>25066.89261549028</c:v>
                </c:pt>
                <c:pt idx="2597">
                  <c:v>24225.344247196153</c:v>
                </c:pt>
                <c:pt idx="2598">
                  <c:v>24853.459824517122</c:v>
                </c:pt>
                <c:pt idx="2599">
                  <c:v>24304.200281656362</c:v>
                </c:pt>
                <c:pt idx="2600">
                  <c:v>24578.4292126689</c:v>
                </c:pt>
                <c:pt idx="2601">
                  <c:v>23037.729955984818</c:v>
                </c:pt>
                <c:pt idx="2602">
                  <c:v>24276.266583289969</c:v>
                </c:pt>
                <c:pt idx="2603">
                  <c:v>24618.281386284878</c:v>
                </c:pt>
                <c:pt idx="2604">
                  <c:v>24400.273270259015</c:v>
                </c:pt>
                <c:pt idx="2605">
                  <c:v>25788.964912780513</c:v>
                </c:pt>
                <c:pt idx="2606">
                  <c:v>27435.943392519232</c:v>
                </c:pt>
                <c:pt idx="2607">
                  <c:v>26553.060015108025</c:v>
                </c:pt>
                <c:pt idx="2608">
                  <c:v>27973.494305842869</c:v>
                </c:pt>
                <c:pt idx="2609">
                  <c:v>26032.665412097209</c:v>
                </c:pt>
                <c:pt idx="2610">
                  <c:v>25676.868094658923</c:v>
                </c:pt>
                <c:pt idx="2611">
                  <c:v>25179.655895165361</c:v>
                </c:pt>
                <c:pt idx="2612">
                  <c:v>23303.424383507412</c:v>
                </c:pt>
                <c:pt idx="2613">
                  <c:v>21671.302245191488</c:v>
                </c:pt>
                <c:pt idx="2614">
                  <c:v>22150.015837192415</c:v>
                </c:pt>
                <c:pt idx="2615">
                  <c:v>21613.087706847611</c:v>
                </c:pt>
                <c:pt idx="2616">
                  <c:v>20423.942325432545</c:v>
                </c:pt>
                <c:pt idx="2617">
                  <c:v>21151.967507255285</c:v>
                </c:pt>
                <c:pt idx="2618">
                  <c:v>21845.228314264223</c:v>
                </c:pt>
                <c:pt idx="2619">
                  <c:v>22728.93249542372</c:v>
                </c:pt>
                <c:pt idx="2620">
                  <c:v>23942.994959887132</c:v>
                </c:pt>
                <c:pt idx="2621">
                  <c:v>24615.113861481659</c:v>
                </c:pt>
                <c:pt idx="2622">
                  <c:v>24825.535781794439</c:v>
                </c:pt>
                <c:pt idx="2623">
                  <c:v>24336.948949609025</c:v>
                </c:pt>
                <c:pt idx="2624">
                  <c:v>24566.670888818313</c:v>
                </c:pt>
                <c:pt idx="2625">
                  <c:v>22718.231101247366</c:v>
                </c:pt>
                <c:pt idx="2626">
                  <c:v>20127.24930741814</c:v>
                </c:pt>
                <c:pt idx="2627">
                  <c:v>17473.071149532756</c:v>
                </c:pt>
                <c:pt idx="2628">
                  <c:v>14590.643441503124</c:v>
                </c:pt>
                <c:pt idx="2629">
                  <c:v>11097.308910742564</c:v>
                </c:pt>
                <c:pt idx="2630">
                  <c:v>8308.5354332240076</c:v>
                </c:pt>
                <c:pt idx="2631">
                  <c:v>5548.4205324268842</c:v>
                </c:pt>
                <c:pt idx="2632">
                  <c:v>2332.0629141774502</c:v>
                </c:pt>
                <c:pt idx="2633">
                  <c:v>2879.7206052378897</c:v>
                </c:pt>
                <c:pt idx="2634">
                  <c:v>2226.0290293123467</c:v>
                </c:pt>
                <c:pt idx="2635">
                  <c:v>392.32779065336985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2699.1184675661207</c:v>
                </c:pt>
                <c:pt idx="2651">
                  <c:v>6060.1155596971003</c:v>
                </c:pt>
                <c:pt idx="2652">
                  <c:v>8712.6311882964583</c:v>
                </c:pt>
                <c:pt idx="2653">
                  <c:v>12828.751211233131</c:v>
                </c:pt>
                <c:pt idx="2654">
                  <c:v>17748.831375934147</c:v>
                </c:pt>
                <c:pt idx="2655">
                  <c:v>22109.927799711069</c:v>
                </c:pt>
                <c:pt idx="2656">
                  <c:v>26836.2779030565</c:v>
                </c:pt>
                <c:pt idx="2657">
                  <c:v>30515.411245866697</c:v>
                </c:pt>
                <c:pt idx="2658">
                  <c:v>34361.314501482979</c:v>
                </c:pt>
                <c:pt idx="2659">
                  <c:v>37312.477994147659</c:v>
                </c:pt>
                <c:pt idx="2660">
                  <c:v>38876.542333320547</c:v>
                </c:pt>
                <c:pt idx="2661">
                  <c:v>37951.802044703873</c:v>
                </c:pt>
                <c:pt idx="2662">
                  <c:v>39535.71351013473</c:v>
                </c:pt>
                <c:pt idx="2663">
                  <c:v>40561.813816512593</c:v>
                </c:pt>
                <c:pt idx="2664">
                  <c:v>39356.590486870584</c:v>
                </c:pt>
                <c:pt idx="2665">
                  <c:v>39176.413963676961</c:v>
                </c:pt>
                <c:pt idx="2666">
                  <c:v>38717.286277289393</c:v>
                </c:pt>
                <c:pt idx="2667">
                  <c:v>39036.073737568186</c:v>
                </c:pt>
                <c:pt idx="2668">
                  <c:v>39400.029353348633</c:v>
                </c:pt>
                <c:pt idx="2669">
                  <c:v>39238.907653225113</c:v>
                </c:pt>
                <c:pt idx="2670">
                  <c:v>38708.344206195703</c:v>
                </c:pt>
                <c:pt idx="2671">
                  <c:v>37730.991088648385</c:v>
                </c:pt>
                <c:pt idx="2672">
                  <c:v>37307.605178173086</c:v>
                </c:pt>
                <c:pt idx="2673">
                  <c:v>36741.602639228804</c:v>
                </c:pt>
                <c:pt idx="2674">
                  <c:v>36857.350318486599</c:v>
                </c:pt>
                <c:pt idx="2675">
                  <c:v>37437.608669783724</c:v>
                </c:pt>
                <c:pt idx="2676">
                  <c:v>37783.08205304588</c:v>
                </c:pt>
                <c:pt idx="2677">
                  <c:v>37892.772840716825</c:v>
                </c:pt>
                <c:pt idx="2678">
                  <c:v>38602.03370310695</c:v>
                </c:pt>
                <c:pt idx="2679">
                  <c:v>37887.721604336104</c:v>
                </c:pt>
                <c:pt idx="2680">
                  <c:v>39245.544539737566</c:v>
                </c:pt>
                <c:pt idx="2681">
                  <c:v>40435.33242405465</c:v>
                </c:pt>
                <c:pt idx="2682">
                  <c:v>41331.853120687272</c:v>
                </c:pt>
                <c:pt idx="2683">
                  <c:v>40696.311519671013</c:v>
                </c:pt>
                <c:pt idx="2684">
                  <c:v>40101.579268641406</c:v>
                </c:pt>
                <c:pt idx="2685">
                  <c:v>41275.073643402306</c:v>
                </c:pt>
                <c:pt idx="2686">
                  <c:v>42253.675121586057</c:v>
                </c:pt>
                <c:pt idx="2687">
                  <c:v>43019.100588037385</c:v>
                </c:pt>
                <c:pt idx="2688">
                  <c:v>43346.125645032524</c:v>
                </c:pt>
                <c:pt idx="2689">
                  <c:v>45025.239321879155</c:v>
                </c:pt>
                <c:pt idx="2690">
                  <c:v>44774.493823482117</c:v>
                </c:pt>
                <c:pt idx="2691">
                  <c:v>45122.635980701409</c:v>
                </c:pt>
                <c:pt idx="2692">
                  <c:v>47047.682493278262</c:v>
                </c:pt>
                <c:pt idx="2693">
                  <c:v>48064.820542413101</c:v>
                </c:pt>
                <c:pt idx="2694">
                  <c:v>47828.527402818174</c:v>
                </c:pt>
                <c:pt idx="2695">
                  <c:v>47956.108027477341</c:v>
                </c:pt>
                <c:pt idx="2696">
                  <c:v>48419.273612744531</c:v>
                </c:pt>
                <c:pt idx="2697">
                  <c:v>48248.290588699325</c:v>
                </c:pt>
                <c:pt idx="2698">
                  <c:v>48626.172320737576</c:v>
                </c:pt>
                <c:pt idx="2699">
                  <c:v>48275.475133037406</c:v>
                </c:pt>
                <c:pt idx="2700">
                  <c:v>48195.783577932001</c:v>
                </c:pt>
                <c:pt idx="2701">
                  <c:v>47692.143020419826</c:v>
                </c:pt>
                <c:pt idx="2702">
                  <c:v>48487.957320771151</c:v>
                </c:pt>
                <c:pt idx="2703">
                  <c:v>48832.817679900974</c:v>
                </c:pt>
                <c:pt idx="2704">
                  <c:v>49076.296820335934</c:v>
                </c:pt>
                <c:pt idx="2705">
                  <c:v>49849.962355763724</c:v>
                </c:pt>
                <c:pt idx="2706">
                  <c:v>50618.118734602802</c:v>
                </c:pt>
                <c:pt idx="2707">
                  <c:v>50715.961504841674</c:v>
                </c:pt>
                <c:pt idx="2708">
                  <c:v>52695.576549564095</c:v>
                </c:pt>
                <c:pt idx="2709">
                  <c:v>54073.995755376083</c:v>
                </c:pt>
                <c:pt idx="2710">
                  <c:v>54489.188255724381</c:v>
                </c:pt>
                <c:pt idx="2711">
                  <c:v>55687.331738494075</c:v>
                </c:pt>
                <c:pt idx="2712">
                  <c:v>57474.161303806279</c:v>
                </c:pt>
                <c:pt idx="2713">
                  <c:v>59470.387548193903</c:v>
                </c:pt>
                <c:pt idx="2714">
                  <c:v>61250.104463610463</c:v>
                </c:pt>
                <c:pt idx="2715">
                  <c:v>62074.071879325893</c:v>
                </c:pt>
                <c:pt idx="2716">
                  <c:v>62169.512106505274</c:v>
                </c:pt>
                <c:pt idx="2717">
                  <c:v>62689.079958422612</c:v>
                </c:pt>
                <c:pt idx="2718">
                  <c:v>62162.624733628196</c:v>
                </c:pt>
                <c:pt idx="2719">
                  <c:v>62712.292871609585</c:v>
                </c:pt>
                <c:pt idx="2720">
                  <c:v>63147.052458713952</c:v>
                </c:pt>
                <c:pt idx="2721">
                  <c:v>61812.007329898843</c:v>
                </c:pt>
                <c:pt idx="2722">
                  <c:v>59221.786807080811</c:v>
                </c:pt>
                <c:pt idx="2723">
                  <c:v>56219.191185917138</c:v>
                </c:pt>
                <c:pt idx="2724">
                  <c:v>52138.894816859633</c:v>
                </c:pt>
                <c:pt idx="2725">
                  <c:v>48086.995246611164</c:v>
                </c:pt>
                <c:pt idx="2726">
                  <c:v>45120.146958100791</c:v>
                </c:pt>
                <c:pt idx="2727">
                  <c:v>40816.847674982542</c:v>
                </c:pt>
                <c:pt idx="2728">
                  <c:v>33695.903760672125</c:v>
                </c:pt>
                <c:pt idx="2729">
                  <c:v>30991.123613389256</c:v>
                </c:pt>
                <c:pt idx="2730">
                  <c:v>28813.030062217804</c:v>
                </c:pt>
                <c:pt idx="2731">
                  <c:v>26243.626646342524</c:v>
                </c:pt>
                <c:pt idx="2732">
                  <c:v>22627.571173408403</c:v>
                </c:pt>
                <c:pt idx="2733">
                  <c:v>19566.408346294069</c:v>
                </c:pt>
                <c:pt idx="2734">
                  <c:v>17674.164118736619</c:v>
                </c:pt>
                <c:pt idx="2735">
                  <c:v>17087.946450032421</c:v>
                </c:pt>
                <c:pt idx="2736">
                  <c:v>15907.147897248047</c:v>
                </c:pt>
                <c:pt idx="2737">
                  <c:v>15213.59025526289</c:v>
                </c:pt>
                <c:pt idx="2738">
                  <c:v>14830.972309645702</c:v>
                </c:pt>
                <c:pt idx="2739">
                  <c:v>15119.210788120408</c:v>
                </c:pt>
                <c:pt idx="2740">
                  <c:v>17383.643205512421</c:v>
                </c:pt>
                <c:pt idx="2741">
                  <c:v>19243.112446991388</c:v>
                </c:pt>
                <c:pt idx="2742">
                  <c:v>21399.685210357373</c:v>
                </c:pt>
                <c:pt idx="2743">
                  <c:v>22707.708712127293</c:v>
                </c:pt>
                <c:pt idx="2744">
                  <c:v>26005.208326829936</c:v>
                </c:pt>
                <c:pt idx="2745">
                  <c:v>27355.611765328016</c:v>
                </c:pt>
                <c:pt idx="2746">
                  <c:v>31105.573868572315</c:v>
                </c:pt>
                <c:pt idx="2747">
                  <c:v>35090.19994464187</c:v>
                </c:pt>
                <c:pt idx="2748">
                  <c:v>39542.917418956989</c:v>
                </c:pt>
                <c:pt idx="2749">
                  <c:v>44208.776942461875</c:v>
                </c:pt>
                <c:pt idx="2750">
                  <c:v>47982.084100527354</c:v>
                </c:pt>
                <c:pt idx="2751">
                  <c:v>52401.095071503478</c:v>
                </c:pt>
                <c:pt idx="2752">
                  <c:v>57370.855296574613</c:v>
                </c:pt>
                <c:pt idx="2753">
                  <c:v>62396.362481432014</c:v>
                </c:pt>
                <c:pt idx="2754">
                  <c:v>65614.537603958612</c:v>
                </c:pt>
                <c:pt idx="2755">
                  <c:v>67490.477449363549</c:v>
                </c:pt>
                <c:pt idx="2756">
                  <c:v>67395.1746123458</c:v>
                </c:pt>
                <c:pt idx="2757">
                  <c:v>68378.566039559795</c:v>
                </c:pt>
                <c:pt idx="2758">
                  <c:v>69321.159303969005</c:v>
                </c:pt>
                <c:pt idx="2759">
                  <c:v>69081.967083195399</c:v>
                </c:pt>
                <c:pt idx="2760">
                  <c:v>67154.12561696762</c:v>
                </c:pt>
                <c:pt idx="2761">
                  <c:v>65248.289809256588</c:v>
                </c:pt>
                <c:pt idx="2762">
                  <c:v>64355.150835277469</c:v>
                </c:pt>
                <c:pt idx="2763">
                  <c:v>63575.280949572058</c:v>
                </c:pt>
                <c:pt idx="2764">
                  <c:v>64235.896877723761</c:v>
                </c:pt>
                <c:pt idx="2765">
                  <c:v>63836.946206264125</c:v>
                </c:pt>
                <c:pt idx="2766">
                  <c:v>62464.28173628798</c:v>
                </c:pt>
                <c:pt idx="2767">
                  <c:v>60504.094795816287</c:v>
                </c:pt>
                <c:pt idx="2768">
                  <c:v>57434.623742960321</c:v>
                </c:pt>
                <c:pt idx="2769">
                  <c:v>56689.84128439409</c:v>
                </c:pt>
                <c:pt idx="2770">
                  <c:v>55695.104701126591</c:v>
                </c:pt>
                <c:pt idx="2771">
                  <c:v>54775.995486937587</c:v>
                </c:pt>
                <c:pt idx="2772">
                  <c:v>53978.994395937567</c:v>
                </c:pt>
                <c:pt idx="2773">
                  <c:v>53726.508345062</c:v>
                </c:pt>
                <c:pt idx="2774">
                  <c:v>54359.024950647086</c:v>
                </c:pt>
                <c:pt idx="2775">
                  <c:v>52905.052589644743</c:v>
                </c:pt>
                <c:pt idx="2776">
                  <c:v>53691.701639224833</c:v>
                </c:pt>
                <c:pt idx="2777">
                  <c:v>53865.07614402903</c:v>
                </c:pt>
                <c:pt idx="2778">
                  <c:v>53616.946995024242</c:v>
                </c:pt>
                <c:pt idx="2779">
                  <c:v>51641.750280289161</c:v>
                </c:pt>
                <c:pt idx="2780">
                  <c:v>51715.078955925761</c:v>
                </c:pt>
                <c:pt idx="2781">
                  <c:v>51921.931706902426</c:v>
                </c:pt>
                <c:pt idx="2782">
                  <c:v>52153.639852774941</c:v>
                </c:pt>
                <c:pt idx="2783">
                  <c:v>52470.013887579073</c:v>
                </c:pt>
                <c:pt idx="2784">
                  <c:v>53678.07016487715</c:v>
                </c:pt>
                <c:pt idx="2785">
                  <c:v>54012.978608409241</c:v>
                </c:pt>
                <c:pt idx="2786">
                  <c:v>54644.287353224201</c:v>
                </c:pt>
                <c:pt idx="2787">
                  <c:v>54770.779061257585</c:v>
                </c:pt>
                <c:pt idx="2788">
                  <c:v>53363.155366719722</c:v>
                </c:pt>
                <c:pt idx="2789">
                  <c:v>54325.738101119248</c:v>
                </c:pt>
                <c:pt idx="2790">
                  <c:v>53488.69129033247</c:v>
                </c:pt>
                <c:pt idx="2791">
                  <c:v>54398.83999133062</c:v>
                </c:pt>
                <c:pt idx="2792">
                  <c:v>54153.211574143701</c:v>
                </c:pt>
                <c:pt idx="2793">
                  <c:v>53783.260818775416</c:v>
                </c:pt>
                <c:pt idx="2794">
                  <c:v>54740.531312187471</c:v>
                </c:pt>
                <c:pt idx="2795">
                  <c:v>54997.155752401071</c:v>
                </c:pt>
                <c:pt idx="2796">
                  <c:v>55104.526618296244</c:v>
                </c:pt>
                <c:pt idx="2797">
                  <c:v>55233.088943590228</c:v>
                </c:pt>
                <c:pt idx="2798">
                  <c:v>55020.476893594299</c:v>
                </c:pt>
                <c:pt idx="2799">
                  <c:v>55176.242119797222</c:v>
                </c:pt>
                <c:pt idx="2800">
                  <c:v>54824.277515509166</c:v>
                </c:pt>
                <c:pt idx="2801">
                  <c:v>53563.419944945592</c:v>
                </c:pt>
                <c:pt idx="2802">
                  <c:v>53341.082665957314</c:v>
                </c:pt>
                <c:pt idx="2803">
                  <c:v>53701.408008570143</c:v>
                </c:pt>
                <c:pt idx="2804">
                  <c:v>53371.142573397614</c:v>
                </c:pt>
                <c:pt idx="2805">
                  <c:v>52187.662660662769</c:v>
                </c:pt>
                <c:pt idx="2806">
                  <c:v>53688.448510106529</c:v>
                </c:pt>
                <c:pt idx="2807">
                  <c:v>53892.943443590557</c:v>
                </c:pt>
                <c:pt idx="2808">
                  <c:v>53962.197498568188</c:v>
                </c:pt>
                <c:pt idx="2809">
                  <c:v>53591.512813448222</c:v>
                </c:pt>
                <c:pt idx="2810">
                  <c:v>54884.732131469595</c:v>
                </c:pt>
                <c:pt idx="2811">
                  <c:v>57143.509079602518</c:v>
                </c:pt>
                <c:pt idx="2812">
                  <c:v>57288.620189214424</c:v>
                </c:pt>
                <c:pt idx="2813">
                  <c:v>57758.533187382316</c:v>
                </c:pt>
                <c:pt idx="2814">
                  <c:v>57916.141586716156</c:v>
                </c:pt>
                <c:pt idx="2815">
                  <c:v>57698.219653359789</c:v>
                </c:pt>
                <c:pt idx="2816">
                  <c:v>56217.657965182429</c:v>
                </c:pt>
                <c:pt idx="2817">
                  <c:v>57019.481979787932</c:v>
                </c:pt>
                <c:pt idx="2818">
                  <c:v>56443.288735606759</c:v>
                </c:pt>
                <c:pt idx="2819">
                  <c:v>55352.528036979282</c:v>
                </c:pt>
                <c:pt idx="2820">
                  <c:v>54783.818451083192</c:v>
                </c:pt>
                <c:pt idx="2821">
                  <c:v>52643.149390232473</c:v>
                </c:pt>
                <c:pt idx="2822">
                  <c:v>49805.626420193454</c:v>
                </c:pt>
                <c:pt idx="2823">
                  <c:v>48031.267804152194</c:v>
                </c:pt>
                <c:pt idx="2824">
                  <c:v>48443.615490103024</c:v>
                </c:pt>
                <c:pt idx="2825">
                  <c:v>46739.546717568533</c:v>
                </c:pt>
                <c:pt idx="2826">
                  <c:v>44309.926051697359</c:v>
                </c:pt>
                <c:pt idx="2827">
                  <c:v>42973.774131504986</c:v>
                </c:pt>
                <c:pt idx="2828">
                  <c:v>42133.029247243285</c:v>
                </c:pt>
                <c:pt idx="2829">
                  <c:v>38293.191465705444</c:v>
                </c:pt>
                <c:pt idx="2830">
                  <c:v>35663.189348819826</c:v>
                </c:pt>
                <c:pt idx="2831">
                  <c:v>33984.492722655887</c:v>
                </c:pt>
                <c:pt idx="2832">
                  <c:v>31594.167546904857</c:v>
                </c:pt>
                <c:pt idx="2833">
                  <c:v>28811.798017186426</c:v>
                </c:pt>
                <c:pt idx="2834">
                  <c:v>27459.898022543981</c:v>
                </c:pt>
                <c:pt idx="2835">
                  <c:v>25662.532577327518</c:v>
                </c:pt>
                <c:pt idx="2836">
                  <c:v>24709.193909824637</c:v>
                </c:pt>
                <c:pt idx="2837">
                  <c:v>24378.657008583446</c:v>
                </c:pt>
                <c:pt idx="2838">
                  <c:v>22404.598517296032</c:v>
                </c:pt>
                <c:pt idx="2839">
                  <c:v>22043.011649027016</c:v>
                </c:pt>
                <c:pt idx="2840">
                  <c:v>20566.564372004821</c:v>
                </c:pt>
                <c:pt idx="2841">
                  <c:v>21155.544377795592</c:v>
                </c:pt>
                <c:pt idx="2842">
                  <c:v>22438.328261490256</c:v>
                </c:pt>
                <c:pt idx="2843">
                  <c:v>24172.328824367185</c:v>
                </c:pt>
                <c:pt idx="2844">
                  <c:v>25778.857248611283</c:v>
                </c:pt>
                <c:pt idx="2845">
                  <c:v>24592.886736076944</c:v>
                </c:pt>
                <c:pt idx="2846">
                  <c:v>26322.608422809055</c:v>
                </c:pt>
                <c:pt idx="2847">
                  <c:v>26222.782973583766</c:v>
                </c:pt>
                <c:pt idx="2848">
                  <c:v>26386.472959867046</c:v>
                </c:pt>
                <c:pt idx="2849">
                  <c:v>28486.790441405272</c:v>
                </c:pt>
                <c:pt idx="2850">
                  <c:v>31221.029364136812</c:v>
                </c:pt>
                <c:pt idx="2851">
                  <c:v>32068.111486242844</c:v>
                </c:pt>
                <c:pt idx="2852">
                  <c:v>34164.091027445938</c:v>
                </c:pt>
                <c:pt idx="2853">
                  <c:v>33952.56153939401</c:v>
                </c:pt>
                <c:pt idx="2854">
                  <c:v>32311.112100240622</c:v>
                </c:pt>
                <c:pt idx="2855">
                  <c:v>31107.499375103464</c:v>
                </c:pt>
                <c:pt idx="2856">
                  <c:v>29106.427221068327</c:v>
                </c:pt>
                <c:pt idx="2857">
                  <c:v>28165.113180692977</c:v>
                </c:pt>
                <c:pt idx="2858">
                  <c:v>28343.605604666307</c:v>
                </c:pt>
                <c:pt idx="2859">
                  <c:v>27777.780595585064</c:v>
                </c:pt>
                <c:pt idx="2860">
                  <c:v>28113.215810673668</c:v>
                </c:pt>
                <c:pt idx="2861">
                  <c:v>26697.143959988112</c:v>
                </c:pt>
                <c:pt idx="2862">
                  <c:v>26132.669608533852</c:v>
                </c:pt>
                <c:pt idx="2863">
                  <c:v>26005.893159995456</c:v>
                </c:pt>
                <c:pt idx="2864">
                  <c:v>23834.764898149522</c:v>
                </c:pt>
                <c:pt idx="2865">
                  <c:v>24561.594598763721</c:v>
                </c:pt>
                <c:pt idx="2866">
                  <c:v>23443.321760403582</c:v>
                </c:pt>
                <c:pt idx="2867">
                  <c:v>22787.922709889917</c:v>
                </c:pt>
                <c:pt idx="2868">
                  <c:v>21764.726472543261</c:v>
                </c:pt>
                <c:pt idx="2869">
                  <c:v>20388.122923393887</c:v>
                </c:pt>
                <c:pt idx="2870">
                  <c:v>18750.633984005057</c:v>
                </c:pt>
                <c:pt idx="2871">
                  <c:v>19546.9501835665</c:v>
                </c:pt>
                <c:pt idx="2872">
                  <c:v>18621.15613504011</c:v>
                </c:pt>
                <c:pt idx="2873">
                  <c:v>17376.561741192221</c:v>
                </c:pt>
                <c:pt idx="2874">
                  <c:v>16276.816672779009</c:v>
                </c:pt>
                <c:pt idx="2875">
                  <c:v>17895.820707465682</c:v>
                </c:pt>
                <c:pt idx="2876">
                  <c:v>15970.477710604355</c:v>
                </c:pt>
                <c:pt idx="2877">
                  <c:v>15895.483057468853</c:v>
                </c:pt>
                <c:pt idx="2878">
                  <c:v>15981.953504908643</c:v>
                </c:pt>
                <c:pt idx="2879">
                  <c:v>13961.105233973509</c:v>
                </c:pt>
                <c:pt idx="2880">
                  <c:v>13397.346803874811</c:v>
                </c:pt>
                <c:pt idx="2881">
                  <c:v>12216.414853978102</c:v>
                </c:pt>
                <c:pt idx="2882">
                  <c:v>11953.696661735288</c:v>
                </c:pt>
                <c:pt idx="2883">
                  <c:v>12703.122520464653</c:v>
                </c:pt>
                <c:pt idx="2884">
                  <c:v>12425.540190915737</c:v>
                </c:pt>
                <c:pt idx="2885">
                  <c:v>11941.850293897469</c:v>
                </c:pt>
                <c:pt idx="2886">
                  <c:v>11774.543823371248</c:v>
                </c:pt>
                <c:pt idx="2887">
                  <c:v>12325.874304195371</c:v>
                </c:pt>
                <c:pt idx="2888">
                  <c:v>11935.846841522874</c:v>
                </c:pt>
                <c:pt idx="2889">
                  <c:v>11763.735674722731</c:v>
                </c:pt>
                <c:pt idx="2890">
                  <c:v>10183.996385967184</c:v>
                </c:pt>
                <c:pt idx="2891">
                  <c:v>10178.196884297089</c:v>
                </c:pt>
                <c:pt idx="2892">
                  <c:v>9829.8847786495098</c:v>
                </c:pt>
                <c:pt idx="2893">
                  <c:v>9893.0165523209944</c:v>
                </c:pt>
                <c:pt idx="2894">
                  <c:v>10223.990431793551</c:v>
                </c:pt>
                <c:pt idx="2895">
                  <c:v>10169.810337127521</c:v>
                </c:pt>
                <c:pt idx="2896">
                  <c:v>10559.173359821772</c:v>
                </c:pt>
                <c:pt idx="2897">
                  <c:v>12697.921497910036</c:v>
                </c:pt>
                <c:pt idx="2898">
                  <c:v>10884.52495558683</c:v>
                </c:pt>
                <c:pt idx="2899">
                  <c:v>12711.302672247986</c:v>
                </c:pt>
                <c:pt idx="2900">
                  <c:v>13278.256211554537</c:v>
                </c:pt>
                <c:pt idx="2901">
                  <c:v>13446.651768415592</c:v>
                </c:pt>
                <c:pt idx="2902">
                  <c:v>13548.278391768927</c:v>
                </c:pt>
                <c:pt idx="2903">
                  <c:v>14540.067633657571</c:v>
                </c:pt>
                <c:pt idx="2904">
                  <c:v>15179.707674711091</c:v>
                </c:pt>
                <c:pt idx="2905">
                  <c:v>16495.068824177768</c:v>
                </c:pt>
                <c:pt idx="2906">
                  <c:v>20276.039693213745</c:v>
                </c:pt>
                <c:pt idx="2907">
                  <c:v>24389.362594130005</c:v>
                </c:pt>
                <c:pt idx="2908">
                  <c:v>26866.166061947297</c:v>
                </c:pt>
                <c:pt idx="2909">
                  <c:v>27817.386467358956</c:v>
                </c:pt>
                <c:pt idx="2910">
                  <c:v>27781.415495721012</c:v>
                </c:pt>
                <c:pt idx="2911">
                  <c:v>30962.054916161542</c:v>
                </c:pt>
                <c:pt idx="2912">
                  <c:v>31895.281319572881</c:v>
                </c:pt>
                <c:pt idx="2913">
                  <c:v>32193.674120379295</c:v>
                </c:pt>
                <c:pt idx="2914">
                  <c:v>32729.585524461989</c:v>
                </c:pt>
                <c:pt idx="2915">
                  <c:v>31575.918745371917</c:v>
                </c:pt>
                <c:pt idx="2916">
                  <c:v>29858.904982403925</c:v>
                </c:pt>
                <c:pt idx="2917">
                  <c:v>31459.759039615721</c:v>
                </c:pt>
                <c:pt idx="2918">
                  <c:v>29719.258326935469</c:v>
                </c:pt>
                <c:pt idx="2919">
                  <c:v>27262.200463339352</c:v>
                </c:pt>
                <c:pt idx="2920">
                  <c:v>25282.192370362656</c:v>
                </c:pt>
                <c:pt idx="2921">
                  <c:v>23220.66853966067</c:v>
                </c:pt>
                <c:pt idx="2922">
                  <c:v>20852.276108320009</c:v>
                </c:pt>
                <c:pt idx="2923">
                  <c:v>20365.255620499811</c:v>
                </c:pt>
                <c:pt idx="2924">
                  <c:v>19802.575628272993</c:v>
                </c:pt>
                <c:pt idx="2925">
                  <c:v>19105.285395939292</c:v>
                </c:pt>
                <c:pt idx="2926">
                  <c:v>18177.246825162714</c:v>
                </c:pt>
                <c:pt idx="2927">
                  <c:v>18223.958249720708</c:v>
                </c:pt>
                <c:pt idx="2928">
                  <c:v>17464.806933155691</c:v>
                </c:pt>
                <c:pt idx="2929">
                  <c:v>17556.617692414155</c:v>
                </c:pt>
                <c:pt idx="2930">
                  <c:v>17963.080357894498</c:v>
                </c:pt>
                <c:pt idx="2931">
                  <c:v>19377.069189431786</c:v>
                </c:pt>
                <c:pt idx="2932">
                  <c:v>22119.632112988002</c:v>
                </c:pt>
                <c:pt idx="2933">
                  <c:v>23140.838208354911</c:v>
                </c:pt>
                <c:pt idx="2934">
                  <c:v>23881.438565482156</c:v>
                </c:pt>
                <c:pt idx="2935">
                  <c:v>25668.82479918942</c:v>
                </c:pt>
                <c:pt idx="2936">
                  <c:v>26091.160175073332</c:v>
                </c:pt>
                <c:pt idx="2937">
                  <c:v>27792.737453387883</c:v>
                </c:pt>
                <c:pt idx="2938">
                  <c:v>29842.17641900554</c:v>
                </c:pt>
                <c:pt idx="2939">
                  <c:v>31489.714949156132</c:v>
                </c:pt>
                <c:pt idx="2940">
                  <c:v>36059.204540789724</c:v>
                </c:pt>
                <c:pt idx="2941">
                  <c:v>37614.901274520707</c:v>
                </c:pt>
                <c:pt idx="2942">
                  <c:v>40999.008481396646</c:v>
                </c:pt>
                <c:pt idx="2943">
                  <c:v>44633.707072545854</c:v>
                </c:pt>
                <c:pt idx="2944">
                  <c:v>51215.851088742558</c:v>
                </c:pt>
                <c:pt idx="2945">
                  <c:v>55950.118333317252</c:v>
                </c:pt>
                <c:pt idx="2946">
                  <c:v>59610.771940429404</c:v>
                </c:pt>
                <c:pt idx="2947">
                  <c:v>63074.669214329799</c:v>
                </c:pt>
                <c:pt idx="2948">
                  <c:v>64111.791503681838</c:v>
                </c:pt>
                <c:pt idx="2949">
                  <c:v>65071.819335090397</c:v>
                </c:pt>
                <c:pt idx="2950">
                  <c:v>65676.585545881782</c:v>
                </c:pt>
                <c:pt idx="2951">
                  <c:v>64878.289178740015</c:v>
                </c:pt>
                <c:pt idx="2952">
                  <c:v>64451.136012805728</c:v>
                </c:pt>
                <c:pt idx="2953">
                  <c:v>64840.999583429111</c:v>
                </c:pt>
                <c:pt idx="2954">
                  <c:v>65151.759666988946</c:v>
                </c:pt>
                <c:pt idx="2955">
                  <c:v>65123.890077847289</c:v>
                </c:pt>
                <c:pt idx="2956">
                  <c:v>65426.310480160901</c:v>
                </c:pt>
                <c:pt idx="2957">
                  <c:v>63333.948017892289</c:v>
                </c:pt>
                <c:pt idx="2958">
                  <c:v>62814.864283121482</c:v>
                </c:pt>
                <c:pt idx="2959">
                  <c:v>63751.952363328273</c:v>
                </c:pt>
                <c:pt idx="2960">
                  <c:v>65078.177584645804</c:v>
                </c:pt>
                <c:pt idx="2961">
                  <c:v>63966.252247843899</c:v>
                </c:pt>
                <c:pt idx="2962">
                  <c:v>63013.776274469543</c:v>
                </c:pt>
                <c:pt idx="2963">
                  <c:v>63945.510591693601</c:v>
                </c:pt>
                <c:pt idx="2964">
                  <c:v>64587.726499887678</c:v>
                </c:pt>
                <c:pt idx="2965">
                  <c:v>65480.481222457143</c:v>
                </c:pt>
                <c:pt idx="2966">
                  <c:v>64981.110719071003</c:v>
                </c:pt>
                <c:pt idx="2967">
                  <c:v>66107.982694890568</c:v>
                </c:pt>
                <c:pt idx="2968">
                  <c:v>67417.799922863764</c:v>
                </c:pt>
                <c:pt idx="2969">
                  <c:v>67783.547407891572</c:v>
                </c:pt>
                <c:pt idx="2970">
                  <c:v>66995.948608430277</c:v>
                </c:pt>
                <c:pt idx="2971">
                  <c:v>65754.354657269228</c:v>
                </c:pt>
                <c:pt idx="2972">
                  <c:v>65192.008304854193</c:v>
                </c:pt>
                <c:pt idx="2973">
                  <c:v>64972.956616085154</c:v>
                </c:pt>
                <c:pt idx="2974">
                  <c:v>64573.072431067354</c:v>
                </c:pt>
                <c:pt idx="2975">
                  <c:v>63437.929339083224</c:v>
                </c:pt>
                <c:pt idx="2976">
                  <c:v>63048.530191952996</c:v>
                </c:pt>
                <c:pt idx="2977">
                  <c:v>62366.992210864439</c:v>
                </c:pt>
                <c:pt idx="2978">
                  <c:v>61365.694731780975</c:v>
                </c:pt>
                <c:pt idx="2979">
                  <c:v>61079.88606928604</c:v>
                </c:pt>
                <c:pt idx="2980">
                  <c:v>60296.640835431346</c:v>
                </c:pt>
                <c:pt idx="2981">
                  <c:v>59544.745250176231</c:v>
                </c:pt>
                <c:pt idx="2982">
                  <c:v>59471.126866235056</c:v>
                </c:pt>
                <c:pt idx="2983">
                  <c:v>58802.087073477443</c:v>
                </c:pt>
                <c:pt idx="2984">
                  <c:v>57560.522193432596</c:v>
                </c:pt>
                <c:pt idx="2985">
                  <c:v>56733.768911955704</c:v>
                </c:pt>
                <c:pt idx="2986">
                  <c:v>56264.545252238939</c:v>
                </c:pt>
                <c:pt idx="2987">
                  <c:v>55536.883638198611</c:v>
                </c:pt>
                <c:pt idx="2988">
                  <c:v>55249.617774523125</c:v>
                </c:pt>
                <c:pt idx="2989">
                  <c:v>54971.484488046342</c:v>
                </c:pt>
                <c:pt idx="2990">
                  <c:v>54505.192213076531</c:v>
                </c:pt>
                <c:pt idx="2991">
                  <c:v>53949.752814687992</c:v>
                </c:pt>
                <c:pt idx="2992">
                  <c:v>52673.246835473103</c:v>
                </c:pt>
                <c:pt idx="2993">
                  <c:v>53092.91564704926</c:v>
                </c:pt>
                <c:pt idx="2994">
                  <c:v>51417.744492252757</c:v>
                </c:pt>
                <c:pt idx="2995">
                  <c:v>50259.313265180193</c:v>
                </c:pt>
                <c:pt idx="2996">
                  <c:v>50358.51906266257</c:v>
                </c:pt>
                <c:pt idx="2997">
                  <c:v>49427.28088724798</c:v>
                </c:pt>
                <c:pt idx="2998">
                  <c:v>51371.656996743433</c:v>
                </c:pt>
                <c:pt idx="2999">
                  <c:v>50804.029051509635</c:v>
                </c:pt>
                <c:pt idx="3000">
                  <c:v>52912.506903597336</c:v>
                </c:pt>
                <c:pt idx="3001">
                  <c:v>53629.146815450302</c:v>
                </c:pt>
                <c:pt idx="3002">
                  <c:v>52836.674367334992</c:v>
                </c:pt>
                <c:pt idx="3003">
                  <c:v>50090.023054346493</c:v>
                </c:pt>
                <c:pt idx="3004">
                  <c:v>48764.685653402281</c:v>
                </c:pt>
                <c:pt idx="3005">
                  <c:v>47276.5548351822</c:v>
                </c:pt>
                <c:pt idx="3006">
                  <c:v>45562.087747331905</c:v>
                </c:pt>
                <c:pt idx="3007">
                  <c:v>46106.437226153481</c:v>
                </c:pt>
                <c:pt idx="3008">
                  <c:v>43673.526604277431</c:v>
                </c:pt>
                <c:pt idx="3009">
                  <c:v>41015.218954146767</c:v>
                </c:pt>
                <c:pt idx="3010">
                  <c:v>36550.841208307917</c:v>
                </c:pt>
                <c:pt idx="3011">
                  <c:v>37556.505239115198</c:v>
                </c:pt>
                <c:pt idx="3012">
                  <c:v>29068.571658212157</c:v>
                </c:pt>
                <c:pt idx="3013">
                  <c:v>20273.827535684934</c:v>
                </c:pt>
                <c:pt idx="3014">
                  <c:v>16910.929434704609</c:v>
                </c:pt>
                <c:pt idx="3015">
                  <c:v>14352.896453213209</c:v>
                </c:pt>
                <c:pt idx="3016">
                  <c:v>10383.529638490829</c:v>
                </c:pt>
                <c:pt idx="3017">
                  <c:v>5757.5995328288409</c:v>
                </c:pt>
                <c:pt idx="3018">
                  <c:v>2354.0165411515627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1808.5339571447714</c:v>
                </c:pt>
                <c:pt idx="3030">
                  <c:v>3133.6225941571297</c:v>
                </c:pt>
                <c:pt idx="3031">
                  <c:v>4262.9642631247734</c:v>
                </c:pt>
                <c:pt idx="3032">
                  <c:v>4514.2217109824815</c:v>
                </c:pt>
                <c:pt idx="3033">
                  <c:v>8359.762115492671</c:v>
                </c:pt>
                <c:pt idx="3034">
                  <c:v>9024.6744397962757</c:v>
                </c:pt>
                <c:pt idx="3035">
                  <c:v>6140.2622253240734</c:v>
                </c:pt>
                <c:pt idx="3036">
                  <c:v>4505.5083838206465</c:v>
                </c:pt>
                <c:pt idx="3037">
                  <c:v>6553.6355378910812</c:v>
                </c:pt>
                <c:pt idx="3038">
                  <c:v>4589.2748185669916</c:v>
                </c:pt>
                <c:pt idx="3039">
                  <c:v>4934.5715312177554</c:v>
                </c:pt>
                <c:pt idx="3040">
                  <c:v>8730.0600740659611</c:v>
                </c:pt>
                <c:pt idx="3041">
                  <c:v>13233.926420105534</c:v>
                </c:pt>
                <c:pt idx="3042">
                  <c:v>16150.636558386374</c:v>
                </c:pt>
                <c:pt idx="3043">
                  <c:v>15357.806964487268</c:v>
                </c:pt>
                <c:pt idx="3044">
                  <c:v>13986.346048592488</c:v>
                </c:pt>
                <c:pt idx="3045">
                  <c:v>13058.98041696669</c:v>
                </c:pt>
                <c:pt idx="3046">
                  <c:v>13293.856895716965</c:v>
                </c:pt>
                <c:pt idx="3047">
                  <c:v>13221.899464889342</c:v>
                </c:pt>
                <c:pt idx="3048">
                  <c:v>12244.387770181187</c:v>
                </c:pt>
                <c:pt idx="3049">
                  <c:v>12802.619611014699</c:v>
                </c:pt>
                <c:pt idx="3050">
                  <c:v>12807.602912087606</c:v>
                </c:pt>
                <c:pt idx="3051">
                  <c:v>14591.755009592467</c:v>
                </c:pt>
                <c:pt idx="3052">
                  <c:v>15511.716850782497</c:v>
                </c:pt>
                <c:pt idx="3053">
                  <c:v>15505.626028709406</c:v>
                </c:pt>
                <c:pt idx="3054">
                  <c:v>13598.374104730261</c:v>
                </c:pt>
                <c:pt idx="3055">
                  <c:v>14894.763195458549</c:v>
                </c:pt>
                <c:pt idx="3056">
                  <c:v>16389.364827441517</c:v>
                </c:pt>
                <c:pt idx="3057">
                  <c:v>17912.948171154785</c:v>
                </c:pt>
                <c:pt idx="3058">
                  <c:v>16666.103634616517</c:v>
                </c:pt>
                <c:pt idx="3059">
                  <c:v>20483.887882704905</c:v>
                </c:pt>
                <c:pt idx="3060">
                  <c:v>21321.579501967892</c:v>
                </c:pt>
                <c:pt idx="3061">
                  <c:v>22491.298232980556</c:v>
                </c:pt>
                <c:pt idx="3062">
                  <c:v>24655.019532945749</c:v>
                </c:pt>
                <c:pt idx="3063">
                  <c:v>26883.692225976276</c:v>
                </c:pt>
                <c:pt idx="3064">
                  <c:v>30592.005406597502</c:v>
                </c:pt>
                <c:pt idx="3065">
                  <c:v>31768.275718747231</c:v>
                </c:pt>
                <c:pt idx="3066">
                  <c:v>31394.375502030642</c:v>
                </c:pt>
                <c:pt idx="3067">
                  <c:v>31187.129251417064</c:v>
                </c:pt>
                <c:pt idx="3068">
                  <c:v>30751.039231476603</c:v>
                </c:pt>
                <c:pt idx="3069">
                  <c:v>30238.283661247588</c:v>
                </c:pt>
                <c:pt idx="3070">
                  <c:v>31850.683067917817</c:v>
                </c:pt>
                <c:pt idx="3071">
                  <c:v>30892.527784835005</c:v>
                </c:pt>
                <c:pt idx="3072">
                  <c:v>31797.513715414865</c:v>
                </c:pt>
                <c:pt idx="3073">
                  <c:v>32377.702576908443</c:v>
                </c:pt>
                <c:pt idx="3074">
                  <c:v>33704.173870394159</c:v>
                </c:pt>
                <c:pt idx="3075">
                  <c:v>34315.018597531722</c:v>
                </c:pt>
                <c:pt idx="3076">
                  <c:v>34869.33005373754</c:v>
                </c:pt>
                <c:pt idx="3077">
                  <c:v>34994.738068322666</c:v>
                </c:pt>
                <c:pt idx="3078">
                  <c:v>36408.340533773633</c:v>
                </c:pt>
                <c:pt idx="3079">
                  <c:v>36114.07622038581</c:v>
                </c:pt>
                <c:pt idx="3080">
                  <c:v>37935.892148526385</c:v>
                </c:pt>
                <c:pt idx="3081">
                  <c:v>37360.10146728313</c:v>
                </c:pt>
                <c:pt idx="3082">
                  <c:v>37269.232806026688</c:v>
                </c:pt>
                <c:pt idx="3083">
                  <c:v>38346.562117119589</c:v>
                </c:pt>
                <c:pt idx="3084">
                  <c:v>40060.445088597538</c:v>
                </c:pt>
                <c:pt idx="3085">
                  <c:v>42546.394695812436</c:v>
                </c:pt>
                <c:pt idx="3086">
                  <c:v>42029.407047268032</c:v>
                </c:pt>
                <c:pt idx="3087">
                  <c:v>42602.462974800546</c:v>
                </c:pt>
                <c:pt idx="3088">
                  <c:v>44813.87185222366</c:v>
                </c:pt>
                <c:pt idx="3089">
                  <c:v>44931.806276126059</c:v>
                </c:pt>
                <c:pt idx="3090">
                  <c:v>44211.681800341532</c:v>
                </c:pt>
                <c:pt idx="3091">
                  <c:v>45296.688892543883</c:v>
                </c:pt>
                <c:pt idx="3092">
                  <c:v>49608.497454429744</c:v>
                </c:pt>
                <c:pt idx="3093">
                  <c:v>52002.834909957193</c:v>
                </c:pt>
                <c:pt idx="3094">
                  <c:v>50189.064617805983</c:v>
                </c:pt>
                <c:pt idx="3095">
                  <c:v>51111.256866775533</c:v>
                </c:pt>
                <c:pt idx="3096">
                  <c:v>52400.067957753105</c:v>
                </c:pt>
                <c:pt idx="3097">
                  <c:v>53835.370587022313</c:v>
                </c:pt>
                <c:pt idx="3098">
                  <c:v>57478.862403311425</c:v>
                </c:pt>
                <c:pt idx="3099">
                  <c:v>54600.380971088511</c:v>
                </c:pt>
                <c:pt idx="3100">
                  <c:v>55265.574742696204</c:v>
                </c:pt>
                <c:pt idx="3101">
                  <c:v>58699.877225903627</c:v>
                </c:pt>
                <c:pt idx="3102">
                  <c:v>60180.384950750849</c:v>
                </c:pt>
                <c:pt idx="3103">
                  <c:v>60637.900279800044</c:v>
                </c:pt>
                <c:pt idx="3104">
                  <c:v>60802.839289318603</c:v>
                </c:pt>
                <c:pt idx="3105">
                  <c:v>63055.977080020464</c:v>
                </c:pt>
                <c:pt idx="3106">
                  <c:v>62798.018522037142</c:v>
                </c:pt>
                <c:pt idx="3107">
                  <c:v>60098.647891691071</c:v>
                </c:pt>
                <c:pt idx="3108">
                  <c:v>60039.116596994354</c:v>
                </c:pt>
                <c:pt idx="3109">
                  <c:v>60401.134956746238</c:v>
                </c:pt>
                <c:pt idx="3110">
                  <c:v>58476.414134085819</c:v>
                </c:pt>
                <c:pt idx="3111">
                  <c:v>56907.64766939469</c:v>
                </c:pt>
                <c:pt idx="3112">
                  <c:v>56248.618920533678</c:v>
                </c:pt>
                <c:pt idx="3113">
                  <c:v>54879.040228856553</c:v>
                </c:pt>
                <c:pt idx="3114">
                  <c:v>51604.767563681504</c:v>
                </c:pt>
                <c:pt idx="3115">
                  <c:v>48139.517833527862</c:v>
                </c:pt>
                <c:pt idx="3116">
                  <c:v>45632.898939454069</c:v>
                </c:pt>
                <c:pt idx="3117">
                  <c:v>44185.413258430839</c:v>
                </c:pt>
                <c:pt idx="3118">
                  <c:v>41225.929846682207</c:v>
                </c:pt>
                <c:pt idx="3119">
                  <c:v>37641.322961552374</c:v>
                </c:pt>
                <c:pt idx="3120">
                  <c:v>35448.216673779236</c:v>
                </c:pt>
                <c:pt idx="3121">
                  <c:v>35397.076563166593</c:v>
                </c:pt>
                <c:pt idx="3122">
                  <c:v>34556.541818262202</c:v>
                </c:pt>
                <c:pt idx="3123">
                  <c:v>33361.679650999562</c:v>
                </c:pt>
                <c:pt idx="3124">
                  <c:v>32387.926129694864</c:v>
                </c:pt>
                <c:pt idx="3125">
                  <c:v>31017.727019671685</c:v>
                </c:pt>
                <c:pt idx="3126">
                  <c:v>31812.9790298718</c:v>
                </c:pt>
                <c:pt idx="3127">
                  <c:v>32403.898900346721</c:v>
                </c:pt>
                <c:pt idx="3128">
                  <c:v>34939.533175380435</c:v>
                </c:pt>
                <c:pt idx="3129">
                  <c:v>36030.039873566624</c:v>
                </c:pt>
                <c:pt idx="3130">
                  <c:v>37765.279096085324</c:v>
                </c:pt>
                <c:pt idx="3131">
                  <c:v>40178.646801325391</c:v>
                </c:pt>
                <c:pt idx="3132">
                  <c:v>42968.565434771714</c:v>
                </c:pt>
                <c:pt idx="3133">
                  <c:v>45877.909380125973</c:v>
                </c:pt>
                <c:pt idx="3134">
                  <c:v>50575.358956629025</c:v>
                </c:pt>
                <c:pt idx="3135">
                  <c:v>52283.153894336974</c:v>
                </c:pt>
                <c:pt idx="3136">
                  <c:v>56780.251268973254</c:v>
                </c:pt>
                <c:pt idx="3137">
                  <c:v>61098.94046596175</c:v>
                </c:pt>
                <c:pt idx="3138">
                  <c:v>64501.649405071243</c:v>
                </c:pt>
                <c:pt idx="3139">
                  <c:v>66422.168336497765</c:v>
                </c:pt>
                <c:pt idx="3140">
                  <c:v>65598.501685627678</c:v>
                </c:pt>
                <c:pt idx="3141">
                  <c:v>66440.515397513242</c:v>
                </c:pt>
                <c:pt idx="3142">
                  <c:v>68236.074297899831</c:v>
                </c:pt>
                <c:pt idx="3143">
                  <c:v>68487.988544056338</c:v>
                </c:pt>
                <c:pt idx="3144">
                  <c:v>65608.520843082399</c:v>
                </c:pt>
                <c:pt idx="3145">
                  <c:v>63111.594403516807</c:v>
                </c:pt>
                <c:pt idx="3146">
                  <c:v>63624.988879236298</c:v>
                </c:pt>
                <c:pt idx="3147">
                  <c:v>62827.75418081657</c:v>
                </c:pt>
                <c:pt idx="3148">
                  <c:v>62170.492220555301</c:v>
                </c:pt>
                <c:pt idx="3149">
                  <c:v>60694.410550716602</c:v>
                </c:pt>
                <c:pt idx="3150">
                  <c:v>59050.74460915738</c:v>
                </c:pt>
                <c:pt idx="3151">
                  <c:v>56922.858792807441</c:v>
                </c:pt>
                <c:pt idx="3152">
                  <c:v>56277.115909254993</c:v>
                </c:pt>
                <c:pt idx="3153">
                  <c:v>56012.84333857146</c:v>
                </c:pt>
                <c:pt idx="3154">
                  <c:v>55341.508425166947</c:v>
                </c:pt>
                <c:pt idx="3155">
                  <c:v>54289.943303646403</c:v>
                </c:pt>
                <c:pt idx="3156">
                  <c:v>53506.818532295576</c:v>
                </c:pt>
                <c:pt idx="3157">
                  <c:v>52843.869858996652</c:v>
                </c:pt>
                <c:pt idx="3158">
                  <c:v>51692.583589832582</c:v>
                </c:pt>
                <c:pt idx="3159">
                  <c:v>50766.390318153892</c:v>
                </c:pt>
                <c:pt idx="3160">
                  <c:v>51921.442751857438</c:v>
                </c:pt>
                <c:pt idx="3161">
                  <c:v>53944.151663722085</c:v>
                </c:pt>
                <c:pt idx="3162">
                  <c:v>55122.163301388275</c:v>
                </c:pt>
                <c:pt idx="3163">
                  <c:v>53772.835168532321</c:v>
                </c:pt>
                <c:pt idx="3164">
                  <c:v>54031.975497215135</c:v>
                </c:pt>
                <c:pt idx="3165">
                  <c:v>55881.349432287228</c:v>
                </c:pt>
                <c:pt idx="3166">
                  <c:v>54126.175544499609</c:v>
                </c:pt>
                <c:pt idx="3167">
                  <c:v>53895.519531571204</c:v>
                </c:pt>
                <c:pt idx="3168">
                  <c:v>53871.614206580962</c:v>
                </c:pt>
                <c:pt idx="3169">
                  <c:v>54103.846132295985</c:v>
                </c:pt>
                <c:pt idx="3170">
                  <c:v>53829.218350944211</c:v>
                </c:pt>
                <c:pt idx="3171">
                  <c:v>53711.251653760228</c:v>
                </c:pt>
                <c:pt idx="3172">
                  <c:v>53595.892583543275</c:v>
                </c:pt>
                <c:pt idx="3173">
                  <c:v>54609.938504616533</c:v>
                </c:pt>
                <c:pt idx="3174">
                  <c:v>55174.876940186092</c:v>
                </c:pt>
                <c:pt idx="3175">
                  <c:v>54869.238256086966</c:v>
                </c:pt>
                <c:pt idx="3176">
                  <c:v>54876.539396822714</c:v>
                </c:pt>
                <c:pt idx="3177">
                  <c:v>54936.387132107993</c:v>
                </c:pt>
                <c:pt idx="3178">
                  <c:v>54464.871997000759</c:v>
                </c:pt>
                <c:pt idx="3179">
                  <c:v>55847.396366528541</c:v>
                </c:pt>
                <c:pt idx="3180">
                  <c:v>56136.293026451174</c:v>
                </c:pt>
                <c:pt idx="3181">
                  <c:v>55890.751226261185</c:v>
                </c:pt>
                <c:pt idx="3182">
                  <c:v>55429.244542512854</c:v>
                </c:pt>
                <c:pt idx="3183">
                  <c:v>55480.558366037192</c:v>
                </c:pt>
                <c:pt idx="3184">
                  <c:v>54886.916135557331</c:v>
                </c:pt>
                <c:pt idx="3185">
                  <c:v>54613.228159151906</c:v>
                </c:pt>
                <c:pt idx="3186">
                  <c:v>55095.997710412194</c:v>
                </c:pt>
                <c:pt idx="3187">
                  <c:v>55219.106773730986</c:v>
                </c:pt>
                <c:pt idx="3188">
                  <c:v>54955.431082973824</c:v>
                </c:pt>
                <c:pt idx="3189">
                  <c:v>54045.731961943638</c:v>
                </c:pt>
                <c:pt idx="3190">
                  <c:v>53821.178585086993</c:v>
                </c:pt>
                <c:pt idx="3191">
                  <c:v>52944.242029941146</c:v>
                </c:pt>
                <c:pt idx="3192">
                  <c:v>52797.696655492342</c:v>
                </c:pt>
                <c:pt idx="3193">
                  <c:v>52732.359535930766</c:v>
                </c:pt>
                <c:pt idx="3194">
                  <c:v>53119.670242265784</c:v>
                </c:pt>
                <c:pt idx="3195">
                  <c:v>53826.856139335207</c:v>
                </c:pt>
                <c:pt idx="3196">
                  <c:v>54639.917967707101</c:v>
                </c:pt>
                <c:pt idx="3197">
                  <c:v>55724.067741967126</c:v>
                </c:pt>
                <c:pt idx="3198">
                  <c:v>55558.872413562181</c:v>
                </c:pt>
                <c:pt idx="3199">
                  <c:v>55203.483240002162</c:v>
                </c:pt>
                <c:pt idx="3200">
                  <c:v>54499.731675896226</c:v>
                </c:pt>
                <c:pt idx="3201">
                  <c:v>53925.301834485203</c:v>
                </c:pt>
                <c:pt idx="3202">
                  <c:v>53335.451701093356</c:v>
                </c:pt>
                <c:pt idx="3203">
                  <c:v>51913.211603301854</c:v>
                </c:pt>
                <c:pt idx="3204">
                  <c:v>50745.186278815512</c:v>
                </c:pt>
                <c:pt idx="3205">
                  <c:v>48927.542383541244</c:v>
                </c:pt>
                <c:pt idx="3206">
                  <c:v>46511.961968325384</c:v>
                </c:pt>
                <c:pt idx="3207">
                  <c:v>43455.690708894421</c:v>
                </c:pt>
                <c:pt idx="3208">
                  <c:v>40881.808529430491</c:v>
                </c:pt>
                <c:pt idx="3209">
                  <c:v>38484.77595838283</c:v>
                </c:pt>
                <c:pt idx="3210">
                  <c:v>36396.077709929188</c:v>
                </c:pt>
                <c:pt idx="3211">
                  <c:v>33931.28513233806</c:v>
                </c:pt>
                <c:pt idx="3212">
                  <c:v>31269.569423939152</c:v>
                </c:pt>
                <c:pt idx="3213">
                  <c:v>29214.10664102708</c:v>
                </c:pt>
                <c:pt idx="3214">
                  <c:v>27235.764538035251</c:v>
                </c:pt>
                <c:pt idx="3215">
                  <c:v>24902.754906566715</c:v>
                </c:pt>
                <c:pt idx="3216">
                  <c:v>23812.210045019201</c:v>
                </c:pt>
                <c:pt idx="3217">
                  <c:v>22784.28552367293</c:v>
                </c:pt>
                <c:pt idx="3218">
                  <c:v>21584.637584296841</c:v>
                </c:pt>
                <c:pt idx="3219">
                  <c:v>20492.045489027107</c:v>
                </c:pt>
                <c:pt idx="3220">
                  <c:v>20653.217832478957</c:v>
                </c:pt>
                <c:pt idx="3221">
                  <c:v>20639.945604091874</c:v>
                </c:pt>
                <c:pt idx="3222">
                  <c:v>21450.793913970858</c:v>
                </c:pt>
                <c:pt idx="3223">
                  <c:v>21698.581268513241</c:v>
                </c:pt>
                <c:pt idx="3224">
                  <c:v>22732.014526445706</c:v>
                </c:pt>
                <c:pt idx="3225">
                  <c:v>24438.229036348686</c:v>
                </c:pt>
                <c:pt idx="3226">
                  <c:v>26499.62378764998</c:v>
                </c:pt>
                <c:pt idx="3227">
                  <c:v>28915.52092300287</c:v>
                </c:pt>
                <c:pt idx="3228">
                  <c:v>32068.295686977512</c:v>
                </c:pt>
                <c:pt idx="3229">
                  <c:v>35823.484600562675</c:v>
                </c:pt>
                <c:pt idx="3230">
                  <c:v>39978.348993051593</c:v>
                </c:pt>
                <c:pt idx="3231">
                  <c:v>43920.955586685785</c:v>
                </c:pt>
                <c:pt idx="3232">
                  <c:v>47823.527040368805</c:v>
                </c:pt>
                <c:pt idx="3233">
                  <c:v>52371.950870098517</c:v>
                </c:pt>
                <c:pt idx="3234">
                  <c:v>56738.047736895351</c:v>
                </c:pt>
                <c:pt idx="3235">
                  <c:v>60030.739641982051</c:v>
                </c:pt>
                <c:pt idx="3236">
                  <c:v>62937.562799106709</c:v>
                </c:pt>
                <c:pt idx="3237">
                  <c:v>65399.694819528602</c:v>
                </c:pt>
                <c:pt idx="3238">
                  <c:v>66748.452671911888</c:v>
                </c:pt>
                <c:pt idx="3239">
                  <c:v>67466.115579417718</c:v>
                </c:pt>
                <c:pt idx="3240">
                  <c:v>65666.213754203578</c:v>
                </c:pt>
                <c:pt idx="3241">
                  <c:v>65000.101764732244</c:v>
                </c:pt>
                <c:pt idx="3242">
                  <c:v>64421.314482420617</c:v>
                </c:pt>
                <c:pt idx="3243">
                  <c:v>64188.787051917025</c:v>
                </c:pt>
                <c:pt idx="3244">
                  <c:v>65438.861305278602</c:v>
                </c:pt>
                <c:pt idx="3245">
                  <c:v>65303.801390200199</c:v>
                </c:pt>
                <c:pt idx="3246">
                  <c:v>65106.719418710774</c:v>
                </c:pt>
                <c:pt idx="3247">
                  <c:v>64175.844428188051</c:v>
                </c:pt>
                <c:pt idx="3248">
                  <c:v>63288.54046889575</c:v>
                </c:pt>
                <c:pt idx="3249">
                  <c:v>62099.698291763249</c:v>
                </c:pt>
                <c:pt idx="3250">
                  <c:v>61468.7882626137</c:v>
                </c:pt>
                <c:pt idx="3251">
                  <c:v>60821.437750782075</c:v>
                </c:pt>
                <c:pt idx="3252">
                  <c:v>59818.072907302201</c:v>
                </c:pt>
                <c:pt idx="3253">
                  <c:v>59632.944970286611</c:v>
                </c:pt>
                <c:pt idx="3254">
                  <c:v>59644.879614926809</c:v>
                </c:pt>
                <c:pt idx="3255">
                  <c:v>59997.030826249233</c:v>
                </c:pt>
                <c:pt idx="3256">
                  <c:v>61319.553023085224</c:v>
                </c:pt>
                <c:pt idx="3257">
                  <c:v>61919.027425296001</c:v>
                </c:pt>
                <c:pt idx="3258">
                  <c:v>60509.065416808509</c:v>
                </c:pt>
                <c:pt idx="3259">
                  <c:v>59929.900943412307</c:v>
                </c:pt>
                <c:pt idx="3260">
                  <c:v>60499.901557740282</c:v>
                </c:pt>
                <c:pt idx="3261">
                  <c:v>60790.066313474876</c:v>
                </c:pt>
                <c:pt idx="3262">
                  <c:v>60403.397188128205</c:v>
                </c:pt>
                <c:pt idx="3263">
                  <c:v>59521.940130810624</c:v>
                </c:pt>
                <c:pt idx="3264">
                  <c:v>59509.046452127033</c:v>
                </c:pt>
                <c:pt idx="3265">
                  <c:v>58695.597899670778</c:v>
                </c:pt>
                <c:pt idx="3266">
                  <c:v>58687.755888636151</c:v>
                </c:pt>
                <c:pt idx="3267">
                  <c:v>58313.825003234604</c:v>
                </c:pt>
                <c:pt idx="3268">
                  <c:v>56710.204986018434</c:v>
                </c:pt>
                <c:pt idx="3269">
                  <c:v>56262.677850895532</c:v>
                </c:pt>
                <c:pt idx="3270">
                  <c:v>55833.512176221309</c:v>
                </c:pt>
                <c:pt idx="3271">
                  <c:v>54426.061926581169</c:v>
                </c:pt>
                <c:pt idx="3272">
                  <c:v>52400.159402692734</c:v>
                </c:pt>
                <c:pt idx="3273">
                  <c:v>52537.188534549052</c:v>
                </c:pt>
                <c:pt idx="3274">
                  <c:v>52304.797455642125</c:v>
                </c:pt>
                <c:pt idx="3275">
                  <c:v>51629.917621936751</c:v>
                </c:pt>
                <c:pt idx="3276">
                  <c:v>49854.566863530243</c:v>
                </c:pt>
                <c:pt idx="3277">
                  <c:v>49049.275466921252</c:v>
                </c:pt>
                <c:pt idx="3278">
                  <c:v>48458.564824552981</c:v>
                </c:pt>
                <c:pt idx="3279">
                  <c:v>47498.217898521354</c:v>
                </c:pt>
                <c:pt idx="3280">
                  <c:v>47006.269220373251</c:v>
                </c:pt>
                <c:pt idx="3281">
                  <c:v>46676.725622830883</c:v>
                </c:pt>
                <c:pt idx="3282">
                  <c:v>45703.092466100628</c:v>
                </c:pt>
                <c:pt idx="3283">
                  <c:v>44173.556376815861</c:v>
                </c:pt>
                <c:pt idx="3284">
                  <c:v>43294.034670117078</c:v>
                </c:pt>
                <c:pt idx="3285">
                  <c:v>43008.913665228843</c:v>
                </c:pt>
                <c:pt idx="3286">
                  <c:v>43079.719134385108</c:v>
                </c:pt>
                <c:pt idx="3287">
                  <c:v>42915.902248837883</c:v>
                </c:pt>
                <c:pt idx="3288">
                  <c:v>40820.945321840365</c:v>
                </c:pt>
                <c:pt idx="3289">
                  <c:v>40228.604763970856</c:v>
                </c:pt>
                <c:pt idx="3290">
                  <c:v>40062.737940435574</c:v>
                </c:pt>
                <c:pt idx="3291">
                  <c:v>39806.758212315493</c:v>
                </c:pt>
                <c:pt idx="3292">
                  <c:v>39843.918457356405</c:v>
                </c:pt>
                <c:pt idx="3293">
                  <c:v>39144.366041217072</c:v>
                </c:pt>
                <c:pt idx="3294">
                  <c:v>39099.957623461902</c:v>
                </c:pt>
                <c:pt idx="3295">
                  <c:v>39941.686355505117</c:v>
                </c:pt>
                <c:pt idx="3296">
                  <c:v>37459.246616962468</c:v>
                </c:pt>
                <c:pt idx="3297">
                  <c:v>33769.262715928948</c:v>
                </c:pt>
                <c:pt idx="3298">
                  <c:v>30950.694346196713</c:v>
                </c:pt>
                <c:pt idx="3299">
                  <c:v>29024.857291083434</c:v>
                </c:pt>
                <c:pt idx="3300">
                  <c:v>27286.974787902705</c:v>
                </c:pt>
                <c:pt idx="3301">
                  <c:v>24483.320549348296</c:v>
                </c:pt>
                <c:pt idx="3302">
                  <c:v>21518.577938438142</c:v>
                </c:pt>
                <c:pt idx="3303">
                  <c:v>18828.794668721428</c:v>
                </c:pt>
                <c:pt idx="3304">
                  <c:v>16219.488186711627</c:v>
                </c:pt>
                <c:pt idx="3305">
                  <c:v>14404.439664900969</c:v>
                </c:pt>
                <c:pt idx="3306">
                  <c:v>13249.71934575763</c:v>
                </c:pt>
                <c:pt idx="3307">
                  <c:v>10045.687511545606</c:v>
                </c:pt>
                <c:pt idx="3308">
                  <c:v>8397.4270461604028</c:v>
                </c:pt>
                <c:pt idx="3309">
                  <c:v>5602.6063586063474</c:v>
                </c:pt>
                <c:pt idx="3310">
                  <c:v>3396.3007644720642</c:v>
                </c:pt>
                <c:pt idx="3311">
                  <c:v>1593.8516680073008</c:v>
                </c:pt>
                <c:pt idx="3312">
                  <c:v>765.01351551364553</c:v>
                </c:pt>
                <c:pt idx="3313">
                  <c:v>1212.8484542514698</c:v>
                </c:pt>
                <c:pt idx="3314">
                  <c:v>2186.3571514978562</c:v>
                </c:pt>
                <c:pt idx="3315">
                  <c:v>1398.5379298834087</c:v>
                </c:pt>
                <c:pt idx="3316">
                  <c:v>1414.3478634096409</c:v>
                </c:pt>
                <c:pt idx="3317">
                  <c:v>1757.7698627460711</c:v>
                </c:pt>
                <c:pt idx="3318">
                  <c:v>2051.212688824533</c:v>
                </c:pt>
                <c:pt idx="3319">
                  <c:v>2318.8231768245309</c:v>
                </c:pt>
                <c:pt idx="3320">
                  <c:v>2927.2750875002166</c:v>
                </c:pt>
                <c:pt idx="3321">
                  <c:v>3853.5002451929581</c:v>
                </c:pt>
                <c:pt idx="3322">
                  <c:v>2155.2560929397591</c:v>
                </c:pt>
                <c:pt idx="3323">
                  <c:v>3885.8672062186961</c:v>
                </c:pt>
                <c:pt idx="3324">
                  <c:v>8639.7341703902548</c:v>
                </c:pt>
                <c:pt idx="3325">
                  <c:v>11171.430396483622</c:v>
                </c:pt>
                <c:pt idx="3326">
                  <c:v>15094.835940303143</c:v>
                </c:pt>
                <c:pt idx="3327">
                  <c:v>19591.319476842258</c:v>
                </c:pt>
                <c:pt idx="3328">
                  <c:v>22916.950156545616</c:v>
                </c:pt>
                <c:pt idx="3329">
                  <c:v>27019.379167758783</c:v>
                </c:pt>
                <c:pt idx="3330">
                  <c:v>29632.458476941618</c:v>
                </c:pt>
                <c:pt idx="3331">
                  <c:v>32642.582319227429</c:v>
                </c:pt>
                <c:pt idx="3332">
                  <c:v>36455.865566989407</c:v>
                </c:pt>
                <c:pt idx="3333">
                  <c:v>38539.653918422213</c:v>
                </c:pt>
                <c:pt idx="3334">
                  <c:v>41582.640592345502</c:v>
                </c:pt>
                <c:pt idx="3335">
                  <c:v>43704.923171120594</c:v>
                </c:pt>
                <c:pt idx="3336">
                  <c:v>43882.77447217665</c:v>
                </c:pt>
                <c:pt idx="3337">
                  <c:v>44302.769798037014</c:v>
                </c:pt>
                <c:pt idx="3338">
                  <c:v>44771.037819836041</c:v>
                </c:pt>
                <c:pt idx="3339">
                  <c:v>44298.532256918203</c:v>
                </c:pt>
                <c:pt idx="3340">
                  <c:v>43725.23899772836</c:v>
                </c:pt>
                <c:pt idx="3341">
                  <c:v>43730.327432544604</c:v>
                </c:pt>
                <c:pt idx="3342">
                  <c:v>43788.409559077918</c:v>
                </c:pt>
                <c:pt idx="3343">
                  <c:v>43395.989473747031</c:v>
                </c:pt>
                <c:pt idx="3344">
                  <c:v>43779.114636182196</c:v>
                </c:pt>
                <c:pt idx="3345">
                  <c:v>43737.468723327183</c:v>
                </c:pt>
                <c:pt idx="3346">
                  <c:v>43770.927938567729</c:v>
                </c:pt>
                <c:pt idx="3347">
                  <c:v>42788.968807571626</c:v>
                </c:pt>
                <c:pt idx="3348">
                  <c:v>41593.187269653907</c:v>
                </c:pt>
                <c:pt idx="3349">
                  <c:v>42300.858167805898</c:v>
                </c:pt>
                <c:pt idx="3350">
                  <c:v>42310.738400076225</c:v>
                </c:pt>
                <c:pt idx="3351">
                  <c:v>41031.327793037985</c:v>
                </c:pt>
                <c:pt idx="3352">
                  <c:v>40481.814103349898</c:v>
                </c:pt>
                <c:pt idx="3353">
                  <c:v>41083.341658346675</c:v>
                </c:pt>
                <c:pt idx="3354">
                  <c:v>41086.674278469603</c:v>
                </c:pt>
                <c:pt idx="3355">
                  <c:v>39884.740160505302</c:v>
                </c:pt>
                <c:pt idx="3356">
                  <c:v>39501.330434544783</c:v>
                </c:pt>
                <c:pt idx="3357">
                  <c:v>37637.661366865083</c:v>
                </c:pt>
                <c:pt idx="3358">
                  <c:v>39072.050661521876</c:v>
                </c:pt>
                <c:pt idx="3359">
                  <c:v>43589.933652628759</c:v>
                </c:pt>
              </c:numCache>
            </c:numRef>
          </c:val>
        </c:ser>
        <c:ser>
          <c:idx val="2"/>
          <c:order val="2"/>
          <c:spPr>
            <a:solidFill>
              <a:srgbClr val="0000FF"/>
            </a:solidFill>
          </c:spPr>
          <c:val>
            <c:numRef>
              <c:f>Diagramm!$H$2:$H$3361</c:f>
              <c:numCache>
                <c:formatCode>General</c:formatCode>
                <c:ptCount val="3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-944.05151877262688</c:v>
                </c:pt>
                <c:pt idx="68">
                  <c:v>-1856.4900263386808</c:v>
                </c:pt>
                <c:pt idx="69">
                  <c:v>-1169.8240905082048</c:v>
                </c:pt>
                <c:pt idx="70">
                  <c:v>-1513.3683160593325</c:v>
                </c:pt>
                <c:pt idx="71">
                  <c:v>-4509.3897199435405</c:v>
                </c:pt>
                <c:pt idx="72">
                  <c:v>-3205.1307997362746</c:v>
                </c:pt>
                <c:pt idx="73">
                  <c:v>-4071.5420976712212</c:v>
                </c:pt>
                <c:pt idx="74">
                  <c:v>-7459.9538282630529</c:v>
                </c:pt>
                <c:pt idx="75">
                  <c:v>-8851.1391126363596</c:v>
                </c:pt>
                <c:pt idx="76">
                  <c:v>-9658.4866144817224</c:v>
                </c:pt>
                <c:pt idx="77">
                  <c:v>-10034.355197696752</c:v>
                </c:pt>
                <c:pt idx="78">
                  <c:v>-10331.536077694967</c:v>
                </c:pt>
                <c:pt idx="79">
                  <c:v>-14267.707881422482</c:v>
                </c:pt>
                <c:pt idx="80">
                  <c:v>-18112.214840625398</c:v>
                </c:pt>
                <c:pt idx="81">
                  <c:v>-19603.563631053599</c:v>
                </c:pt>
                <c:pt idx="82">
                  <c:v>-20902.112673334988</c:v>
                </c:pt>
                <c:pt idx="83">
                  <c:v>-23736.517395041821</c:v>
                </c:pt>
                <c:pt idx="84">
                  <c:v>-28362.224638223517</c:v>
                </c:pt>
                <c:pt idx="85">
                  <c:v>-28277.747985633279</c:v>
                </c:pt>
                <c:pt idx="86">
                  <c:v>-28549.687114025361</c:v>
                </c:pt>
                <c:pt idx="87">
                  <c:v>-31997.630201519903</c:v>
                </c:pt>
                <c:pt idx="88">
                  <c:v>-34919.2576088075</c:v>
                </c:pt>
                <c:pt idx="89">
                  <c:v>-37690.690999528582</c:v>
                </c:pt>
                <c:pt idx="90">
                  <c:v>-38727.179688914352</c:v>
                </c:pt>
                <c:pt idx="91">
                  <c:v>-40369.515300291314</c:v>
                </c:pt>
                <c:pt idx="92">
                  <c:v>-42869.720357810176</c:v>
                </c:pt>
                <c:pt idx="93">
                  <c:v>-43141.586841269367</c:v>
                </c:pt>
                <c:pt idx="94">
                  <c:v>-45162.845475887276</c:v>
                </c:pt>
                <c:pt idx="95">
                  <c:v>-46048.259235556441</c:v>
                </c:pt>
                <c:pt idx="96">
                  <c:v>-48734.124150631156</c:v>
                </c:pt>
                <c:pt idx="97">
                  <c:v>-50743.399597237098</c:v>
                </c:pt>
                <c:pt idx="98">
                  <c:v>-51160.789617650582</c:v>
                </c:pt>
                <c:pt idx="99">
                  <c:v>-50211.950696931432</c:v>
                </c:pt>
                <c:pt idx="100">
                  <c:v>-52342.490294380012</c:v>
                </c:pt>
                <c:pt idx="101">
                  <c:v>-50232.156428921728</c:v>
                </c:pt>
                <c:pt idx="102">
                  <c:v>-49100.064313822717</c:v>
                </c:pt>
                <c:pt idx="103">
                  <c:v>-47713.103106029725</c:v>
                </c:pt>
                <c:pt idx="104">
                  <c:v>-45458.584846398386</c:v>
                </c:pt>
                <c:pt idx="105">
                  <c:v>-43981.875611572235</c:v>
                </c:pt>
                <c:pt idx="106">
                  <c:v>-41225.928418263684</c:v>
                </c:pt>
                <c:pt idx="107">
                  <c:v>-36835.726672733072</c:v>
                </c:pt>
                <c:pt idx="108">
                  <c:v>-36217.154784564955</c:v>
                </c:pt>
                <c:pt idx="109">
                  <c:v>-34532.19065338462</c:v>
                </c:pt>
                <c:pt idx="110">
                  <c:v>-35813.471063090983</c:v>
                </c:pt>
                <c:pt idx="111">
                  <c:v>-31437.086025101235</c:v>
                </c:pt>
                <c:pt idx="112">
                  <c:v>-30219.398152629445</c:v>
                </c:pt>
                <c:pt idx="113">
                  <c:v>-27865.717935944303</c:v>
                </c:pt>
                <c:pt idx="114">
                  <c:v>-25253.568362440834</c:v>
                </c:pt>
                <c:pt idx="115">
                  <c:v>-23129.284655467101</c:v>
                </c:pt>
                <c:pt idx="116">
                  <c:v>-20513.715441256798</c:v>
                </c:pt>
                <c:pt idx="117">
                  <c:v>-18933.608563298756</c:v>
                </c:pt>
                <c:pt idx="118">
                  <c:v>-16063.779785369479</c:v>
                </c:pt>
                <c:pt idx="119">
                  <c:v>-12446.306477352196</c:v>
                </c:pt>
                <c:pt idx="120">
                  <c:v>-6956.1855341335913</c:v>
                </c:pt>
                <c:pt idx="121">
                  <c:v>-3623.7981519577197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-1081.4225618840012</c:v>
                </c:pt>
                <c:pt idx="190">
                  <c:v>-1587.0626792821713</c:v>
                </c:pt>
                <c:pt idx="191">
                  <c:v>-1756.4791544787513</c:v>
                </c:pt>
                <c:pt idx="192">
                  <c:v>-4688.8745071269705</c:v>
                </c:pt>
                <c:pt idx="193">
                  <c:v>-6069.613168610791</c:v>
                </c:pt>
                <c:pt idx="194">
                  <c:v>-7397.2978437726706</c:v>
                </c:pt>
                <c:pt idx="195">
                  <c:v>-7342.5377897825365</c:v>
                </c:pt>
                <c:pt idx="196">
                  <c:v>-9416.2451186196777</c:v>
                </c:pt>
                <c:pt idx="197">
                  <c:v>-11384.703367223246</c:v>
                </c:pt>
                <c:pt idx="198">
                  <c:v>-11809.044804177454</c:v>
                </c:pt>
                <c:pt idx="199">
                  <c:v>-12409.407941870719</c:v>
                </c:pt>
                <c:pt idx="200">
                  <c:v>-13632.750891646347</c:v>
                </c:pt>
                <c:pt idx="201">
                  <c:v>-14470.151211164764</c:v>
                </c:pt>
                <c:pt idx="202">
                  <c:v>-14446.42742737425</c:v>
                </c:pt>
                <c:pt idx="203">
                  <c:v>-15276.475566266889</c:v>
                </c:pt>
                <c:pt idx="204">
                  <c:v>-17131.116510040334</c:v>
                </c:pt>
                <c:pt idx="205">
                  <c:v>-18257.792246754994</c:v>
                </c:pt>
                <c:pt idx="206">
                  <c:v>-18544.627702876114</c:v>
                </c:pt>
                <c:pt idx="207">
                  <c:v>-19255.726332710481</c:v>
                </c:pt>
                <c:pt idx="208">
                  <c:v>-19610.013436275221</c:v>
                </c:pt>
                <c:pt idx="209">
                  <c:v>-18598.022766518858</c:v>
                </c:pt>
                <c:pt idx="210">
                  <c:v>-19723.27312183367</c:v>
                </c:pt>
                <c:pt idx="211">
                  <c:v>-19344.479987646642</c:v>
                </c:pt>
                <c:pt idx="212">
                  <c:v>-18715.906214393988</c:v>
                </c:pt>
                <c:pt idx="213">
                  <c:v>-18855.432030558681</c:v>
                </c:pt>
                <c:pt idx="214">
                  <c:v>-16627.45081460752</c:v>
                </c:pt>
                <c:pt idx="215">
                  <c:v>-15773.932000233399</c:v>
                </c:pt>
                <c:pt idx="216">
                  <c:v>-13977.728861742033</c:v>
                </c:pt>
                <c:pt idx="217">
                  <c:v>-11136.833419139124</c:v>
                </c:pt>
                <c:pt idx="218">
                  <c:v>-11982.835111520013</c:v>
                </c:pt>
                <c:pt idx="219">
                  <c:v>-10216.78357533861</c:v>
                </c:pt>
                <c:pt idx="220">
                  <c:v>-7844.2989660609956</c:v>
                </c:pt>
                <c:pt idx="221">
                  <c:v>-6035.1930293449113</c:v>
                </c:pt>
                <c:pt idx="222">
                  <c:v>-4526.9948452670915</c:v>
                </c:pt>
                <c:pt idx="223">
                  <c:v>-5352.4150706424261</c:v>
                </c:pt>
                <c:pt idx="224">
                  <c:v>-4342.7180926053552</c:v>
                </c:pt>
                <c:pt idx="225">
                  <c:v>-3838.6102276575111</c:v>
                </c:pt>
                <c:pt idx="226">
                  <c:v>-3172.8745382450034</c:v>
                </c:pt>
                <c:pt idx="227">
                  <c:v>-7295.3217992968712</c:v>
                </c:pt>
                <c:pt idx="228">
                  <c:v>-8052.5252135259752</c:v>
                </c:pt>
                <c:pt idx="229">
                  <c:v>-11914.241671526177</c:v>
                </c:pt>
                <c:pt idx="230">
                  <c:v>-14056.009974041925</c:v>
                </c:pt>
                <c:pt idx="231">
                  <c:v>-15316.880445374572</c:v>
                </c:pt>
                <c:pt idx="232">
                  <c:v>-16943.743948395015</c:v>
                </c:pt>
                <c:pt idx="233">
                  <c:v>-17257.101170045153</c:v>
                </c:pt>
                <c:pt idx="234">
                  <c:v>-19262.669777630574</c:v>
                </c:pt>
                <c:pt idx="235">
                  <c:v>-21249.468743421585</c:v>
                </c:pt>
                <c:pt idx="236">
                  <c:v>-19959.476544769321</c:v>
                </c:pt>
                <c:pt idx="237">
                  <c:v>-18172.210653384242</c:v>
                </c:pt>
                <c:pt idx="238">
                  <c:v>-16155.221760876721</c:v>
                </c:pt>
                <c:pt idx="239">
                  <c:v>-14313.679358625786</c:v>
                </c:pt>
                <c:pt idx="240">
                  <c:v>-12522.515617502373</c:v>
                </c:pt>
                <c:pt idx="241">
                  <c:v>-12550.169545432998</c:v>
                </c:pt>
                <c:pt idx="242">
                  <c:v>-11255.232651016147</c:v>
                </c:pt>
                <c:pt idx="243">
                  <c:v>-10608.706283349748</c:v>
                </c:pt>
                <c:pt idx="244">
                  <c:v>-7668.3929430122134</c:v>
                </c:pt>
                <c:pt idx="245">
                  <c:v>-5941.8234178129915</c:v>
                </c:pt>
                <c:pt idx="246">
                  <c:v>-2853.8830543065883</c:v>
                </c:pt>
                <c:pt idx="247">
                  <c:v>-2657.2225230466847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-827.72560256263455</c:v>
                </c:pt>
                <c:pt idx="277">
                  <c:v>-1654.0534959585914</c:v>
                </c:pt>
                <c:pt idx="278">
                  <c:v>-3274.9489889361284</c:v>
                </c:pt>
                <c:pt idx="279">
                  <c:v>-4732.4703214765541</c:v>
                </c:pt>
                <c:pt idx="280">
                  <c:v>-6466.1314020157524</c:v>
                </c:pt>
                <c:pt idx="281">
                  <c:v>-8135.9554788730529</c:v>
                </c:pt>
                <c:pt idx="282">
                  <c:v>-9778.7376157790059</c:v>
                </c:pt>
                <c:pt idx="283">
                  <c:v>-9911.9078852887196</c:v>
                </c:pt>
                <c:pt idx="284">
                  <c:v>-11343.865136506762</c:v>
                </c:pt>
                <c:pt idx="285">
                  <c:v>-14077.844472086246</c:v>
                </c:pt>
                <c:pt idx="286">
                  <c:v>-15837.029726545528</c:v>
                </c:pt>
                <c:pt idx="287">
                  <c:v>-18174.610993677899</c:v>
                </c:pt>
                <c:pt idx="288">
                  <c:v>-20589.741699134705</c:v>
                </c:pt>
                <c:pt idx="289">
                  <c:v>-22802.612967377339</c:v>
                </c:pt>
                <c:pt idx="290">
                  <c:v>-24817.937411691521</c:v>
                </c:pt>
                <c:pt idx="291">
                  <c:v>-27427.980421588989</c:v>
                </c:pt>
                <c:pt idx="292">
                  <c:v>-29978.773560024536</c:v>
                </c:pt>
                <c:pt idx="293">
                  <c:v>-32117.978412487319</c:v>
                </c:pt>
                <c:pt idx="294">
                  <c:v>-34466.177895910987</c:v>
                </c:pt>
                <c:pt idx="295">
                  <c:v>-35321.16105905443</c:v>
                </c:pt>
                <c:pt idx="296">
                  <c:v>-38624.858719864351</c:v>
                </c:pt>
                <c:pt idx="297">
                  <c:v>-40500.049189961785</c:v>
                </c:pt>
                <c:pt idx="298">
                  <c:v>-41906.758996277291</c:v>
                </c:pt>
                <c:pt idx="299">
                  <c:v>-43572.040025422946</c:v>
                </c:pt>
                <c:pt idx="300">
                  <c:v>-45751.576429400258</c:v>
                </c:pt>
                <c:pt idx="301">
                  <c:v>-47884.338311712592</c:v>
                </c:pt>
                <c:pt idx="302">
                  <c:v>-50574.434037459738</c:v>
                </c:pt>
                <c:pt idx="303">
                  <c:v>-52748.697209169084</c:v>
                </c:pt>
                <c:pt idx="304">
                  <c:v>-54748.285417959356</c:v>
                </c:pt>
                <c:pt idx="305">
                  <c:v>-55086.908281236203</c:v>
                </c:pt>
                <c:pt idx="306">
                  <c:v>-57254.032268931674</c:v>
                </c:pt>
                <c:pt idx="307">
                  <c:v>-58169.995390767603</c:v>
                </c:pt>
                <c:pt idx="308">
                  <c:v>-59177.809019703993</c:v>
                </c:pt>
                <c:pt idx="309">
                  <c:v>-60343.943969494343</c:v>
                </c:pt>
                <c:pt idx="310">
                  <c:v>-61105.905155204891</c:v>
                </c:pt>
                <c:pt idx="311">
                  <c:v>-62618.093366968584</c:v>
                </c:pt>
                <c:pt idx="312">
                  <c:v>-63799.629314267127</c:v>
                </c:pt>
                <c:pt idx="313">
                  <c:v>-63494.192843254008</c:v>
                </c:pt>
                <c:pt idx="314">
                  <c:v>-64149.867691333624</c:v>
                </c:pt>
                <c:pt idx="315">
                  <c:v>-64007.616894263752</c:v>
                </c:pt>
                <c:pt idx="316">
                  <c:v>-60432.084354299564</c:v>
                </c:pt>
                <c:pt idx="317">
                  <c:v>-60425.844180527827</c:v>
                </c:pt>
                <c:pt idx="318">
                  <c:v>-61956.627439697237</c:v>
                </c:pt>
                <c:pt idx="319">
                  <c:v>-62284.54461261777</c:v>
                </c:pt>
                <c:pt idx="320">
                  <c:v>-61257.331842925996</c:v>
                </c:pt>
                <c:pt idx="321">
                  <c:v>-62526.374512909802</c:v>
                </c:pt>
                <c:pt idx="322">
                  <c:v>-64870.849949954601</c:v>
                </c:pt>
                <c:pt idx="323">
                  <c:v>-67205.386324394887</c:v>
                </c:pt>
                <c:pt idx="324">
                  <c:v>-70255.854888847127</c:v>
                </c:pt>
                <c:pt idx="325">
                  <c:v>-72813.981780605987</c:v>
                </c:pt>
                <c:pt idx="326">
                  <c:v>-74846.902687916663</c:v>
                </c:pt>
                <c:pt idx="327">
                  <c:v>-76789.243670352764</c:v>
                </c:pt>
                <c:pt idx="328">
                  <c:v>-78890.822210062586</c:v>
                </c:pt>
                <c:pt idx="329">
                  <c:v>-80029.421337932392</c:v>
                </c:pt>
                <c:pt idx="330">
                  <c:v>-80840.787085123608</c:v>
                </c:pt>
                <c:pt idx="331">
                  <c:v>-83627.250149992411</c:v>
                </c:pt>
                <c:pt idx="332">
                  <c:v>-85919.927339570408</c:v>
                </c:pt>
                <c:pt idx="333">
                  <c:v>-88645.586382800117</c:v>
                </c:pt>
                <c:pt idx="334">
                  <c:v>-90943.669607448406</c:v>
                </c:pt>
                <c:pt idx="335">
                  <c:v>-92428.116450179339</c:v>
                </c:pt>
                <c:pt idx="336">
                  <c:v>-95856.596955131638</c:v>
                </c:pt>
                <c:pt idx="337">
                  <c:v>-95780.614563952608</c:v>
                </c:pt>
                <c:pt idx="338">
                  <c:v>-96707.79939139841</c:v>
                </c:pt>
                <c:pt idx="339">
                  <c:v>-97374.163916732883</c:v>
                </c:pt>
                <c:pt idx="340">
                  <c:v>-101584.34605712886</c:v>
                </c:pt>
                <c:pt idx="341">
                  <c:v>-100713.93854126449</c:v>
                </c:pt>
                <c:pt idx="342">
                  <c:v>-99355.107461796026</c:v>
                </c:pt>
                <c:pt idx="343">
                  <c:v>-98028.333986433703</c:v>
                </c:pt>
                <c:pt idx="344">
                  <c:v>-95926.834835208443</c:v>
                </c:pt>
                <c:pt idx="345">
                  <c:v>-95940.485561802619</c:v>
                </c:pt>
                <c:pt idx="346">
                  <c:v>-95875.143813394345</c:v>
                </c:pt>
                <c:pt idx="347">
                  <c:v>-94771.671414271535</c:v>
                </c:pt>
                <c:pt idx="348">
                  <c:v>-92236.687862039165</c:v>
                </c:pt>
                <c:pt idx="349">
                  <c:v>-90303.497962844762</c:v>
                </c:pt>
                <c:pt idx="350">
                  <c:v>-89532.265034359487</c:v>
                </c:pt>
                <c:pt idx="351">
                  <c:v>-88097.93787352652</c:v>
                </c:pt>
                <c:pt idx="352">
                  <c:v>-87316.266407506948</c:v>
                </c:pt>
                <c:pt idx="353">
                  <c:v>-83663.77158401323</c:v>
                </c:pt>
                <c:pt idx="354">
                  <c:v>-82836.853147465852</c:v>
                </c:pt>
                <c:pt idx="355">
                  <c:v>-82014.043803424094</c:v>
                </c:pt>
                <c:pt idx="356">
                  <c:v>-77626.59209208886</c:v>
                </c:pt>
                <c:pt idx="357">
                  <c:v>-75066.781931443373</c:v>
                </c:pt>
                <c:pt idx="358">
                  <c:v>-75519.082138837723</c:v>
                </c:pt>
                <c:pt idx="359">
                  <c:v>-75932.741214801135</c:v>
                </c:pt>
                <c:pt idx="360">
                  <c:v>-76460.494661383345</c:v>
                </c:pt>
                <c:pt idx="361">
                  <c:v>-73660.971580162979</c:v>
                </c:pt>
                <c:pt idx="362">
                  <c:v>-72245.706909454908</c:v>
                </c:pt>
                <c:pt idx="363">
                  <c:v>-71013.42596077919</c:v>
                </c:pt>
                <c:pt idx="364">
                  <c:v>-69004.905725461402</c:v>
                </c:pt>
                <c:pt idx="365">
                  <c:v>-67125.561220326708</c:v>
                </c:pt>
                <c:pt idx="366">
                  <c:v>-67555.747453009433</c:v>
                </c:pt>
                <c:pt idx="367">
                  <c:v>-64310.746942056685</c:v>
                </c:pt>
                <c:pt idx="368">
                  <c:v>-64655.15413425881</c:v>
                </c:pt>
                <c:pt idx="369">
                  <c:v>-63289.003281975725</c:v>
                </c:pt>
                <c:pt idx="370">
                  <c:v>-61397.877411727968</c:v>
                </c:pt>
                <c:pt idx="371">
                  <c:v>-61704.338169741452</c:v>
                </c:pt>
                <c:pt idx="372">
                  <c:v>-62914.60034833962</c:v>
                </c:pt>
                <c:pt idx="373">
                  <c:v>-62876.046288907732</c:v>
                </c:pt>
                <c:pt idx="374">
                  <c:v>-64075.741874343432</c:v>
                </c:pt>
                <c:pt idx="375">
                  <c:v>-63465.723042414575</c:v>
                </c:pt>
                <c:pt idx="376">
                  <c:v>-62908.555787872785</c:v>
                </c:pt>
                <c:pt idx="377">
                  <c:v>-63151.793549848422</c:v>
                </c:pt>
                <c:pt idx="378">
                  <c:v>-63881.382638851203</c:v>
                </c:pt>
                <c:pt idx="379">
                  <c:v>-64899.516502317201</c:v>
                </c:pt>
                <c:pt idx="380">
                  <c:v>-66510.485751257409</c:v>
                </c:pt>
                <c:pt idx="381">
                  <c:v>-66630.494525942311</c:v>
                </c:pt>
                <c:pt idx="382">
                  <c:v>-67746.572882433305</c:v>
                </c:pt>
                <c:pt idx="383">
                  <c:v>-68473.021519146307</c:v>
                </c:pt>
                <c:pt idx="384">
                  <c:v>-69477.339081480284</c:v>
                </c:pt>
                <c:pt idx="385">
                  <c:v>-70862.01691933829</c:v>
                </c:pt>
                <c:pt idx="386">
                  <c:v>-70067.686223361263</c:v>
                </c:pt>
                <c:pt idx="387">
                  <c:v>-71711.604787360062</c:v>
                </c:pt>
                <c:pt idx="388">
                  <c:v>-72931.095381329636</c:v>
                </c:pt>
                <c:pt idx="389">
                  <c:v>-74652.288212433443</c:v>
                </c:pt>
                <c:pt idx="390">
                  <c:v>-73385.265158552997</c:v>
                </c:pt>
                <c:pt idx="391">
                  <c:v>-73399.094777037302</c:v>
                </c:pt>
                <c:pt idx="392">
                  <c:v>-72377.380996304753</c:v>
                </c:pt>
                <c:pt idx="393">
                  <c:v>-70792.055132573732</c:v>
                </c:pt>
                <c:pt idx="394">
                  <c:v>-70460.981834788894</c:v>
                </c:pt>
                <c:pt idx="395">
                  <c:v>-70621.92321165021</c:v>
                </c:pt>
                <c:pt idx="396">
                  <c:v>-70577.596672272164</c:v>
                </c:pt>
                <c:pt idx="397">
                  <c:v>-69917.760770089211</c:v>
                </c:pt>
                <c:pt idx="398">
                  <c:v>-68610.854645830987</c:v>
                </c:pt>
                <c:pt idx="399">
                  <c:v>-70184.330330441182</c:v>
                </c:pt>
                <c:pt idx="400">
                  <c:v>-69714.775551867351</c:v>
                </c:pt>
                <c:pt idx="401">
                  <c:v>-68449.63636107737</c:v>
                </c:pt>
                <c:pt idx="402">
                  <c:v>-69137.2857072396</c:v>
                </c:pt>
                <c:pt idx="403">
                  <c:v>-67549.65535880308</c:v>
                </c:pt>
                <c:pt idx="404">
                  <c:v>-65544.637126426023</c:v>
                </c:pt>
                <c:pt idx="405">
                  <c:v>-68091.430640191538</c:v>
                </c:pt>
                <c:pt idx="406">
                  <c:v>-67362.884450686426</c:v>
                </c:pt>
                <c:pt idx="407">
                  <c:v>-65095.949754809655</c:v>
                </c:pt>
                <c:pt idx="408">
                  <c:v>-65068.279364090035</c:v>
                </c:pt>
                <c:pt idx="409">
                  <c:v>-64573.388457853311</c:v>
                </c:pt>
                <c:pt idx="410">
                  <c:v>-65815.143555954448</c:v>
                </c:pt>
                <c:pt idx="411">
                  <c:v>-63570.470502373493</c:v>
                </c:pt>
                <c:pt idx="412">
                  <c:v>-61860.647084683435</c:v>
                </c:pt>
                <c:pt idx="413">
                  <c:v>-61116.267463756638</c:v>
                </c:pt>
                <c:pt idx="414">
                  <c:v>-58285.411948330351</c:v>
                </c:pt>
                <c:pt idx="415">
                  <c:v>-57880.146619878498</c:v>
                </c:pt>
                <c:pt idx="416">
                  <c:v>-59104.980928168115</c:v>
                </c:pt>
                <c:pt idx="417">
                  <c:v>-60289.587326796769</c:v>
                </c:pt>
                <c:pt idx="418">
                  <c:v>-61710.992919071992</c:v>
                </c:pt>
                <c:pt idx="419">
                  <c:v>-63458.294948354072</c:v>
                </c:pt>
                <c:pt idx="420">
                  <c:v>-64378.329818758262</c:v>
                </c:pt>
                <c:pt idx="421">
                  <c:v>-69132.352859817969</c:v>
                </c:pt>
                <c:pt idx="422">
                  <c:v>-73058.136694739063</c:v>
                </c:pt>
                <c:pt idx="423">
                  <c:v>-73952.984403636903</c:v>
                </c:pt>
                <c:pt idx="424">
                  <c:v>-76166.368863899508</c:v>
                </c:pt>
                <c:pt idx="425">
                  <c:v>-77871.307080646191</c:v>
                </c:pt>
                <c:pt idx="426">
                  <c:v>-79534.509704175522</c:v>
                </c:pt>
                <c:pt idx="427">
                  <c:v>-82332.55202161464</c:v>
                </c:pt>
                <c:pt idx="428">
                  <c:v>-82564.233906704831</c:v>
                </c:pt>
                <c:pt idx="429">
                  <c:v>-85061.280178981076</c:v>
                </c:pt>
                <c:pt idx="430">
                  <c:v>-85243.294947759248</c:v>
                </c:pt>
                <c:pt idx="431">
                  <c:v>-86709.664230379436</c:v>
                </c:pt>
                <c:pt idx="432">
                  <c:v>-88938.011904250394</c:v>
                </c:pt>
                <c:pt idx="433">
                  <c:v>-88762.6791447656</c:v>
                </c:pt>
                <c:pt idx="434">
                  <c:v>-89319.735797917441</c:v>
                </c:pt>
                <c:pt idx="435">
                  <c:v>-88335.882824719418</c:v>
                </c:pt>
                <c:pt idx="436">
                  <c:v>-89895.054561375699</c:v>
                </c:pt>
                <c:pt idx="437">
                  <c:v>-89861.403268915776</c:v>
                </c:pt>
                <c:pt idx="438">
                  <c:v>-87485.612556997366</c:v>
                </c:pt>
                <c:pt idx="439">
                  <c:v>-87958.169502242017</c:v>
                </c:pt>
                <c:pt idx="440">
                  <c:v>-87913.363358396571</c:v>
                </c:pt>
                <c:pt idx="441">
                  <c:v>-85821.231767549121</c:v>
                </c:pt>
                <c:pt idx="442">
                  <c:v>-82723.65919970868</c:v>
                </c:pt>
                <c:pt idx="443">
                  <c:v>-77807.055575728809</c:v>
                </c:pt>
                <c:pt idx="444">
                  <c:v>-75311.285757429578</c:v>
                </c:pt>
                <c:pt idx="445">
                  <c:v>-70941.129113857241</c:v>
                </c:pt>
                <c:pt idx="446">
                  <c:v>-67347.452382136311</c:v>
                </c:pt>
                <c:pt idx="447">
                  <c:v>-67049.018469191607</c:v>
                </c:pt>
                <c:pt idx="448">
                  <c:v>-66008.436965179295</c:v>
                </c:pt>
                <c:pt idx="449">
                  <c:v>-65093.854165435492</c:v>
                </c:pt>
                <c:pt idx="450">
                  <c:v>-62323.124509580557</c:v>
                </c:pt>
                <c:pt idx="451">
                  <c:v>-59985.872762769905</c:v>
                </c:pt>
                <c:pt idx="452">
                  <c:v>-58744.41122478091</c:v>
                </c:pt>
                <c:pt idx="453">
                  <c:v>-57146.223071279404</c:v>
                </c:pt>
                <c:pt idx="454">
                  <c:v>-56223.561852159997</c:v>
                </c:pt>
                <c:pt idx="455">
                  <c:v>-54445.531719119972</c:v>
                </c:pt>
                <c:pt idx="456">
                  <c:v>-54933.982804526138</c:v>
                </c:pt>
                <c:pt idx="457">
                  <c:v>-54010.857220090365</c:v>
                </c:pt>
                <c:pt idx="458">
                  <c:v>-52885.130616718605</c:v>
                </c:pt>
                <c:pt idx="459">
                  <c:v>-51493.545509189673</c:v>
                </c:pt>
                <c:pt idx="460">
                  <c:v>-50000.311399986575</c:v>
                </c:pt>
                <c:pt idx="461">
                  <c:v>-50002.690034000982</c:v>
                </c:pt>
                <c:pt idx="462">
                  <c:v>-50021.913218654263</c:v>
                </c:pt>
                <c:pt idx="463">
                  <c:v>-50813.248377767304</c:v>
                </c:pt>
                <c:pt idx="464">
                  <c:v>-51707.413226854631</c:v>
                </c:pt>
                <c:pt idx="465">
                  <c:v>-53923.244508574833</c:v>
                </c:pt>
                <c:pt idx="466">
                  <c:v>-55475.246633152201</c:v>
                </c:pt>
                <c:pt idx="467">
                  <c:v>-55807.430353305943</c:v>
                </c:pt>
                <c:pt idx="468">
                  <c:v>-56082.058393064042</c:v>
                </c:pt>
                <c:pt idx="469">
                  <c:v>-55239.29360382475</c:v>
                </c:pt>
                <c:pt idx="470">
                  <c:v>-56698.154027612421</c:v>
                </c:pt>
                <c:pt idx="471">
                  <c:v>-56799.495268314182</c:v>
                </c:pt>
                <c:pt idx="472">
                  <c:v>-56733.735256344211</c:v>
                </c:pt>
                <c:pt idx="473">
                  <c:v>-57719.565210875109</c:v>
                </c:pt>
                <c:pt idx="474">
                  <c:v>-55724.932404433675</c:v>
                </c:pt>
                <c:pt idx="475">
                  <c:v>-55023.342185901587</c:v>
                </c:pt>
                <c:pt idx="476">
                  <c:v>-53240.617637559226</c:v>
                </c:pt>
                <c:pt idx="477">
                  <c:v>-53165.603336771404</c:v>
                </c:pt>
                <c:pt idx="478">
                  <c:v>-53395.824067530404</c:v>
                </c:pt>
                <c:pt idx="479">
                  <c:v>-54099.378505762419</c:v>
                </c:pt>
                <c:pt idx="480">
                  <c:v>-54042.05506243401</c:v>
                </c:pt>
                <c:pt idx="481">
                  <c:v>-53487.400066343369</c:v>
                </c:pt>
                <c:pt idx="482">
                  <c:v>-53183.218262932911</c:v>
                </c:pt>
                <c:pt idx="483">
                  <c:v>-52867.161910736424</c:v>
                </c:pt>
                <c:pt idx="484">
                  <c:v>-52106.797776041203</c:v>
                </c:pt>
                <c:pt idx="485">
                  <c:v>-52519.115384395132</c:v>
                </c:pt>
                <c:pt idx="486">
                  <c:v>-50689.731407102576</c:v>
                </c:pt>
                <c:pt idx="487">
                  <c:v>-50801.190343158225</c:v>
                </c:pt>
                <c:pt idx="488">
                  <c:v>-50410.705905536794</c:v>
                </c:pt>
                <c:pt idx="489">
                  <c:v>-50594.676415810187</c:v>
                </c:pt>
                <c:pt idx="490">
                  <c:v>-48991.935796824466</c:v>
                </c:pt>
                <c:pt idx="491">
                  <c:v>-46758.21246234743</c:v>
                </c:pt>
                <c:pt idx="492">
                  <c:v>-45731.434838627603</c:v>
                </c:pt>
                <c:pt idx="493">
                  <c:v>-44863.07680922874</c:v>
                </c:pt>
                <c:pt idx="494">
                  <c:v>-43386.367409538354</c:v>
                </c:pt>
                <c:pt idx="495">
                  <c:v>-42375.297984148965</c:v>
                </c:pt>
                <c:pt idx="496">
                  <c:v>-39811.044824818637</c:v>
                </c:pt>
                <c:pt idx="497">
                  <c:v>-38627.488243948756</c:v>
                </c:pt>
                <c:pt idx="498">
                  <c:v>-36606.469497319726</c:v>
                </c:pt>
                <c:pt idx="499">
                  <c:v>-29899.104719249717</c:v>
                </c:pt>
                <c:pt idx="500">
                  <c:v>-31416.28050428172</c:v>
                </c:pt>
                <c:pt idx="501">
                  <c:v>-27127.872692811849</c:v>
                </c:pt>
                <c:pt idx="502">
                  <c:v>-29418.731065481697</c:v>
                </c:pt>
                <c:pt idx="503">
                  <c:v>-25696.884327965316</c:v>
                </c:pt>
                <c:pt idx="504">
                  <c:v>-22957.430925436642</c:v>
                </c:pt>
                <c:pt idx="505">
                  <c:v>-21604.54506229666</c:v>
                </c:pt>
                <c:pt idx="506">
                  <c:v>-22124.907610257102</c:v>
                </c:pt>
                <c:pt idx="507">
                  <c:v>-18925.942344549469</c:v>
                </c:pt>
                <c:pt idx="508">
                  <c:v>-15260.980688743026</c:v>
                </c:pt>
                <c:pt idx="509">
                  <c:v>-11473.397665766141</c:v>
                </c:pt>
                <c:pt idx="510">
                  <c:v>-10086.524031920702</c:v>
                </c:pt>
                <c:pt idx="511">
                  <c:v>-9049.2406171878683</c:v>
                </c:pt>
                <c:pt idx="512">
                  <c:v>-7485.0613791324804</c:v>
                </c:pt>
                <c:pt idx="513">
                  <c:v>-4543.0125384628755</c:v>
                </c:pt>
                <c:pt idx="514">
                  <c:v>-4749.856334669711</c:v>
                </c:pt>
                <c:pt idx="515">
                  <c:v>-4482.6457925037248</c:v>
                </c:pt>
                <c:pt idx="516">
                  <c:v>0</c:v>
                </c:pt>
                <c:pt idx="517">
                  <c:v>0</c:v>
                </c:pt>
                <c:pt idx="518">
                  <c:v>-3593.209406373775</c:v>
                </c:pt>
                <c:pt idx="519">
                  <c:v>-3042.2584466935878</c:v>
                </c:pt>
                <c:pt idx="520">
                  <c:v>-3819.3375529542304</c:v>
                </c:pt>
                <c:pt idx="521">
                  <c:v>-6212.4603257695944</c:v>
                </c:pt>
                <c:pt idx="522">
                  <c:v>-5151.1056278279793</c:v>
                </c:pt>
                <c:pt idx="523">
                  <c:v>-6294.2873564503971</c:v>
                </c:pt>
                <c:pt idx="524">
                  <c:v>-16674.954040930097</c:v>
                </c:pt>
                <c:pt idx="525">
                  <c:v>-9306.7479489900143</c:v>
                </c:pt>
                <c:pt idx="526">
                  <c:v>-12077.749871087042</c:v>
                </c:pt>
                <c:pt idx="527">
                  <c:v>-14852.573922825271</c:v>
                </c:pt>
                <c:pt idx="528">
                  <c:v>-14847.396545386488</c:v>
                </c:pt>
                <c:pt idx="529">
                  <c:v>-13706.636035450349</c:v>
                </c:pt>
                <c:pt idx="530">
                  <c:v>-18856.627933948046</c:v>
                </c:pt>
                <c:pt idx="531">
                  <c:v>-18674.740009341022</c:v>
                </c:pt>
                <c:pt idx="532">
                  <c:v>-19038.1676625365</c:v>
                </c:pt>
                <c:pt idx="533">
                  <c:v>-17906.372112719735</c:v>
                </c:pt>
                <c:pt idx="534">
                  <c:v>-16876.155185428775</c:v>
                </c:pt>
                <c:pt idx="535">
                  <c:v>-19546.923461025704</c:v>
                </c:pt>
                <c:pt idx="536">
                  <c:v>-20996.446105385821</c:v>
                </c:pt>
                <c:pt idx="537">
                  <c:v>-13424.567783289427</c:v>
                </c:pt>
                <c:pt idx="538">
                  <c:v>-10206.335979608775</c:v>
                </c:pt>
                <c:pt idx="539">
                  <c:v>-8016.8213078943227</c:v>
                </c:pt>
                <c:pt idx="540">
                  <c:v>-5797.8041801081845</c:v>
                </c:pt>
                <c:pt idx="541">
                  <c:v>-1585.4093976271251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-440.87591158458963</c:v>
                </c:pt>
                <c:pt idx="901">
                  <c:v>-4459.5978296935273</c:v>
                </c:pt>
                <c:pt idx="902">
                  <c:v>-9243.6383056195482</c:v>
                </c:pt>
                <c:pt idx="903">
                  <c:v>-12934.970084708681</c:v>
                </c:pt>
                <c:pt idx="904">
                  <c:v>-16571.184292377147</c:v>
                </c:pt>
                <c:pt idx="905">
                  <c:v>-20018.043643996418</c:v>
                </c:pt>
                <c:pt idx="906">
                  <c:v>-24501.499049360762</c:v>
                </c:pt>
                <c:pt idx="907">
                  <c:v>-27554.589003265475</c:v>
                </c:pt>
                <c:pt idx="908">
                  <c:v>-31103.88540500485</c:v>
                </c:pt>
                <c:pt idx="909">
                  <c:v>-33224.926867240763</c:v>
                </c:pt>
                <c:pt idx="910">
                  <c:v>-35009.034650136993</c:v>
                </c:pt>
                <c:pt idx="911">
                  <c:v>-36752.551343677325</c:v>
                </c:pt>
                <c:pt idx="912">
                  <c:v>-39770.088674927611</c:v>
                </c:pt>
                <c:pt idx="913">
                  <c:v>-41405.724315174753</c:v>
                </c:pt>
                <c:pt idx="914">
                  <c:v>-42461.423246429622</c:v>
                </c:pt>
                <c:pt idx="915">
                  <c:v>-41727.199136836374</c:v>
                </c:pt>
                <c:pt idx="916">
                  <c:v>-40456.505483462985</c:v>
                </c:pt>
                <c:pt idx="917">
                  <c:v>-40538.485766717575</c:v>
                </c:pt>
                <c:pt idx="918">
                  <c:v>-40131.339809772493</c:v>
                </c:pt>
                <c:pt idx="919">
                  <c:v>-39831.431097138193</c:v>
                </c:pt>
                <c:pt idx="920">
                  <c:v>-37406.660673252365</c:v>
                </c:pt>
                <c:pt idx="921">
                  <c:v>-35757.741276635075</c:v>
                </c:pt>
                <c:pt idx="922">
                  <c:v>-34816.020868906344</c:v>
                </c:pt>
                <c:pt idx="923">
                  <c:v>-32519.813572645886</c:v>
                </c:pt>
                <c:pt idx="924">
                  <c:v>-29306.273541123261</c:v>
                </c:pt>
                <c:pt idx="925">
                  <c:v>-27770.083868968359</c:v>
                </c:pt>
                <c:pt idx="926">
                  <c:v>-25769.61790315251</c:v>
                </c:pt>
                <c:pt idx="927">
                  <c:v>-24714.560477470452</c:v>
                </c:pt>
                <c:pt idx="928">
                  <c:v>-24012.198851588153</c:v>
                </c:pt>
                <c:pt idx="929">
                  <c:v>-24345.67718182992</c:v>
                </c:pt>
                <c:pt idx="930">
                  <c:v>-24087.825567555872</c:v>
                </c:pt>
                <c:pt idx="931">
                  <c:v>-23943.222654255951</c:v>
                </c:pt>
                <c:pt idx="932">
                  <c:v>-26095.6879692275</c:v>
                </c:pt>
                <c:pt idx="933">
                  <c:v>-27399.595912380682</c:v>
                </c:pt>
                <c:pt idx="934">
                  <c:v>-29653.580764550501</c:v>
                </c:pt>
                <c:pt idx="935">
                  <c:v>-31230.154495723255</c:v>
                </c:pt>
                <c:pt idx="936">
                  <c:v>-33079.443042016275</c:v>
                </c:pt>
                <c:pt idx="937">
                  <c:v>-34374.894068445268</c:v>
                </c:pt>
                <c:pt idx="938">
                  <c:v>-34373.300631879283</c:v>
                </c:pt>
                <c:pt idx="939">
                  <c:v>-34223.432181886776</c:v>
                </c:pt>
                <c:pt idx="940">
                  <c:v>-35300.872774782933</c:v>
                </c:pt>
                <c:pt idx="941">
                  <c:v>-32954.367466414566</c:v>
                </c:pt>
                <c:pt idx="942">
                  <c:v>-35571.622749633854</c:v>
                </c:pt>
                <c:pt idx="943">
                  <c:v>-38285.016269054948</c:v>
                </c:pt>
                <c:pt idx="944">
                  <c:v>-40257.311930429918</c:v>
                </c:pt>
                <c:pt idx="945">
                  <c:v>-41576.085992519707</c:v>
                </c:pt>
                <c:pt idx="946">
                  <c:v>-42340.856295562393</c:v>
                </c:pt>
                <c:pt idx="947">
                  <c:v>-40048.805273139013</c:v>
                </c:pt>
                <c:pt idx="948">
                  <c:v>-38667.685234791847</c:v>
                </c:pt>
                <c:pt idx="949">
                  <c:v>-37860.184024818052</c:v>
                </c:pt>
                <c:pt idx="950">
                  <c:v>-36437.991752282775</c:v>
                </c:pt>
                <c:pt idx="951">
                  <c:v>-34640.896350417737</c:v>
                </c:pt>
                <c:pt idx="952">
                  <c:v>-30701.859406300129</c:v>
                </c:pt>
                <c:pt idx="953">
                  <c:v>-32176.776938439329</c:v>
                </c:pt>
                <c:pt idx="954">
                  <c:v>-33316.934288071083</c:v>
                </c:pt>
                <c:pt idx="955">
                  <c:v>-33378.341053672411</c:v>
                </c:pt>
                <c:pt idx="956">
                  <c:v>-32209.559099824357</c:v>
                </c:pt>
                <c:pt idx="957">
                  <c:v>-29687.829784219924</c:v>
                </c:pt>
                <c:pt idx="958">
                  <c:v>-27899.978407398383</c:v>
                </c:pt>
                <c:pt idx="959">
                  <c:v>-28041.787802634852</c:v>
                </c:pt>
                <c:pt idx="960">
                  <c:v>-29827.884654719419</c:v>
                </c:pt>
                <c:pt idx="961">
                  <c:v>-29765.027202448488</c:v>
                </c:pt>
                <c:pt idx="962">
                  <c:v>-30885.964824187569</c:v>
                </c:pt>
                <c:pt idx="963">
                  <c:v>-29932.24164988026</c:v>
                </c:pt>
                <c:pt idx="964">
                  <c:v>-29048.384717086636</c:v>
                </c:pt>
                <c:pt idx="965">
                  <c:v>-26618.770617031256</c:v>
                </c:pt>
                <c:pt idx="966">
                  <c:v>-23333.606895092569</c:v>
                </c:pt>
                <c:pt idx="967">
                  <c:v>-17602.109994042916</c:v>
                </c:pt>
                <c:pt idx="968">
                  <c:v>-14145.010269904444</c:v>
                </c:pt>
                <c:pt idx="969">
                  <c:v>-11420.765828873104</c:v>
                </c:pt>
                <c:pt idx="970">
                  <c:v>-9296.5685666436893</c:v>
                </c:pt>
                <c:pt idx="971">
                  <c:v>-8439.7246564716388</c:v>
                </c:pt>
                <c:pt idx="972">
                  <c:v>-9418.064028384586</c:v>
                </c:pt>
                <c:pt idx="973">
                  <c:v>-8278.5803768117748</c:v>
                </c:pt>
                <c:pt idx="974">
                  <c:v>-7870.8029617211369</c:v>
                </c:pt>
                <c:pt idx="975">
                  <c:v>-6983.5349657378756</c:v>
                </c:pt>
                <c:pt idx="976">
                  <c:v>-3958.8854412846918</c:v>
                </c:pt>
                <c:pt idx="977">
                  <c:v>-4413.3607586804937</c:v>
                </c:pt>
                <c:pt idx="978">
                  <c:v>-4806.5686011400994</c:v>
                </c:pt>
                <c:pt idx="979">
                  <c:v>-4410.3993814238784</c:v>
                </c:pt>
                <c:pt idx="980">
                  <c:v>-3935.3603837681367</c:v>
                </c:pt>
                <c:pt idx="981">
                  <c:v>-6154.4920855451055</c:v>
                </c:pt>
                <c:pt idx="982">
                  <c:v>-6997.2343862194575</c:v>
                </c:pt>
                <c:pt idx="983">
                  <c:v>-2673.6656538931566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-798.29850441818542</c:v>
                </c:pt>
                <c:pt idx="999">
                  <c:v>0</c:v>
                </c:pt>
                <c:pt idx="1000">
                  <c:v>0</c:v>
                </c:pt>
                <c:pt idx="1001">
                  <c:v>-142.74871314769561</c:v>
                </c:pt>
                <c:pt idx="1002">
                  <c:v>-1400.0807329098748</c:v>
                </c:pt>
                <c:pt idx="1003">
                  <c:v>-2195.6844252495207</c:v>
                </c:pt>
                <c:pt idx="1004">
                  <c:v>-2664.5391284188663</c:v>
                </c:pt>
                <c:pt idx="1005">
                  <c:v>-1102.2952771357538</c:v>
                </c:pt>
                <c:pt idx="1006">
                  <c:v>-2615.2494362452562</c:v>
                </c:pt>
                <c:pt idx="1007">
                  <c:v>-4300.4755791302105</c:v>
                </c:pt>
                <c:pt idx="1008">
                  <c:v>-3382.0041169656761</c:v>
                </c:pt>
                <c:pt idx="1009">
                  <c:v>-6314.2936137778024</c:v>
                </c:pt>
                <c:pt idx="1010">
                  <c:v>-9016.9804519592144</c:v>
                </c:pt>
                <c:pt idx="1011">
                  <c:v>-10824.572483768507</c:v>
                </c:pt>
                <c:pt idx="1012">
                  <c:v>-11063.098485364011</c:v>
                </c:pt>
                <c:pt idx="1013">
                  <c:v>-10657.271069125994</c:v>
                </c:pt>
                <c:pt idx="1014">
                  <c:v>-12458.861341205235</c:v>
                </c:pt>
                <c:pt idx="1015">
                  <c:v>-12998.432951366834</c:v>
                </c:pt>
                <c:pt idx="1016">
                  <c:v>-14884.39103161158</c:v>
                </c:pt>
                <c:pt idx="1017">
                  <c:v>-12783.826333631408</c:v>
                </c:pt>
                <c:pt idx="1018">
                  <c:v>-15228.803571558808</c:v>
                </c:pt>
                <c:pt idx="1019">
                  <c:v>-22231.122214917632</c:v>
                </c:pt>
                <c:pt idx="1020">
                  <c:v>-25660.024404310039</c:v>
                </c:pt>
                <c:pt idx="1021">
                  <c:v>-27313.551435567089</c:v>
                </c:pt>
                <c:pt idx="1022">
                  <c:v>-28317.342652981522</c:v>
                </c:pt>
                <c:pt idx="1023">
                  <c:v>-30310.627946257497</c:v>
                </c:pt>
                <c:pt idx="1024">
                  <c:v>-34239.719404722928</c:v>
                </c:pt>
                <c:pt idx="1025">
                  <c:v>-36453.859613410212</c:v>
                </c:pt>
                <c:pt idx="1026">
                  <c:v>-37620.442931318343</c:v>
                </c:pt>
                <c:pt idx="1027">
                  <c:v>-40299.331454714185</c:v>
                </c:pt>
                <c:pt idx="1028">
                  <c:v>-42494.019887535185</c:v>
                </c:pt>
                <c:pt idx="1029">
                  <c:v>-44995.120746177876</c:v>
                </c:pt>
                <c:pt idx="1030">
                  <c:v>-48367.159660602978</c:v>
                </c:pt>
                <c:pt idx="1031">
                  <c:v>-48769.493331883124</c:v>
                </c:pt>
                <c:pt idx="1032">
                  <c:v>-46490.75478882053</c:v>
                </c:pt>
                <c:pt idx="1033">
                  <c:v>-47653.574521699593</c:v>
                </c:pt>
                <c:pt idx="1034">
                  <c:v>-47356.689254654193</c:v>
                </c:pt>
                <c:pt idx="1035">
                  <c:v>-47409.793633210407</c:v>
                </c:pt>
                <c:pt idx="1036">
                  <c:v>-48747.398706997832</c:v>
                </c:pt>
                <c:pt idx="1037">
                  <c:v>-51525.297146035969</c:v>
                </c:pt>
                <c:pt idx="1038">
                  <c:v>-52904.641087416079</c:v>
                </c:pt>
                <c:pt idx="1039">
                  <c:v>-54131.252201360665</c:v>
                </c:pt>
                <c:pt idx="1040">
                  <c:v>-56908.037048367405</c:v>
                </c:pt>
                <c:pt idx="1041">
                  <c:v>-57935.33712584422</c:v>
                </c:pt>
                <c:pt idx="1042">
                  <c:v>-59607.140726924496</c:v>
                </c:pt>
                <c:pt idx="1043">
                  <c:v>-58306.20573665922</c:v>
                </c:pt>
                <c:pt idx="1044">
                  <c:v>-57164.464720385775</c:v>
                </c:pt>
                <c:pt idx="1045">
                  <c:v>-51907.883765977625</c:v>
                </c:pt>
                <c:pt idx="1046">
                  <c:v>-47394.952829460999</c:v>
                </c:pt>
                <c:pt idx="1047">
                  <c:v>-46770.730520720106</c:v>
                </c:pt>
                <c:pt idx="1048">
                  <c:v>-47169.010711572628</c:v>
                </c:pt>
                <c:pt idx="1049">
                  <c:v>-45261.638676330847</c:v>
                </c:pt>
                <c:pt idx="1050">
                  <c:v>-43212.307779309413</c:v>
                </c:pt>
                <c:pt idx="1051">
                  <c:v>-40695.223744003801</c:v>
                </c:pt>
                <c:pt idx="1052">
                  <c:v>-43144.402714632386</c:v>
                </c:pt>
                <c:pt idx="1053">
                  <c:v>-38711.484149228214</c:v>
                </c:pt>
                <c:pt idx="1054">
                  <c:v>-40323.316731326173</c:v>
                </c:pt>
                <c:pt idx="1055">
                  <c:v>-45051.418940075542</c:v>
                </c:pt>
                <c:pt idx="1056">
                  <c:v>-45239.736007484753</c:v>
                </c:pt>
                <c:pt idx="1057">
                  <c:v>-44673.863804335517</c:v>
                </c:pt>
                <c:pt idx="1058">
                  <c:v>-45050.009509274038</c:v>
                </c:pt>
                <c:pt idx="1059">
                  <c:v>-46875.143097195658</c:v>
                </c:pt>
                <c:pt idx="1060">
                  <c:v>-47276.725110288426</c:v>
                </c:pt>
                <c:pt idx="1061">
                  <c:v>-50145.175575672562</c:v>
                </c:pt>
                <c:pt idx="1062">
                  <c:v>-50517.231131102977</c:v>
                </c:pt>
                <c:pt idx="1063">
                  <c:v>-49321.259353732181</c:v>
                </c:pt>
                <c:pt idx="1064">
                  <c:v>-46044.488278060853</c:v>
                </c:pt>
                <c:pt idx="1065">
                  <c:v>-46500.400870716745</c:v>
                </c:pt>
                <c:pt idx="1066">
                  <c:v>-45798.120570312676</c:v>
                </c:pt>
                <c:pt idx="1067">
                  <c:v>-48512.372785845109</c:v>
                </c:pt>
                <c:pt idx="1068">
                  <c:v>-44755.274308868837</c:v>
                </c:pt>
                <c:pt idx="1069">
                  <c:v>-41248.433046842772</c:v>
                </c:pt>
                <c:pt idx="1070">
                  <c:v>-41658.728074066115</c:v>
                </c:pt>
                <c:pt idx="1071">
                  <c:v>-42951.480261189332</c:v>
                </c:pt>
                <c:pt idx="1072">
                  <c:v>-44393.087127713057</c:v>
                </c:pt>
                <c:pt idx="1073">
                  <c:v>-45116.560497766171</c:v>
                </c:pt>
                <c:pt idx="1074">
                  <c:v>-45682.203539412199</c:v>
                </c:pt>
                <c:pt idx="1075">
                  <c:v>-47989.796546086014</c:v>
                </c:pt>
                <c:pt idx="1076">
                  <c:v>-49274.142129559179</c:v>
                </c:pt>
                <c:pt idx="1077">
                  <c:v>-49142.264525640734</c:v>
                </c:pt>
                <c:pt idx="1078">
                  <c:v>-46525.890450422012</c:v>
                </c:pt>
                <c:pt idx="1079">
                  <c:v>-46381.08753477125</c:v>
                </c:pt>
                <c:pt idx="1080">
                  <c:v>-39415.016012434491</c:v>
                </c:pt>
                <c:pt idx="1081">
                  <c:v>-36783.751008732994</c:v>
                </c:pt>
                <c:pt idx="1082">
                  <c:v>-34910.053378190212</c:v>
                </c:pt>
                <c:pt idx="1083">
                  <c:v>-32812.525139228732</c:v>
                </c:pt>
                <c:pt idx="1084">
                  <c:v>-24902.176132609326</c:v>
                </c:pt>
                <c:pt idx="1085">
                  <c:v>-20974.601394121313</c:v>
                </c:pt>
                <c:pt idx="1086">
                  <c:v>-20158.178666262887</c:v>
                </c:pt>
                <c:pt idx="1087">
                  <c:v>-20880.571095767762</c:v>
                </c:pt>
                <c:pt idx="1088">
                  <c:v>-23258.703627575193</c:v>
                </c:pt>
                <c:pt idx="1089">
                  <c:v>-22366.555548904842</c:v>
                </c:pt>
                <c:pt idx="1090">
                  <c:v>-20285.342308286617</c:v>
                </c:pt>
                <c:pt idx="1091">
                  <c:v>-19210.925611706258</c:v>
                </c:pt>
                <c:pt idx="1092">
                  <c:v>-21186.603448237016</c:v>
                </c:pt>
                <c:pt idx="1093">
                  <c:v>-23647.094434799321</c:v>
                </c:pt>
                <c:pt idx="1094">
                  <c:v>-26109.933612622859</c:v>
                </c:pt>
                <c:pt idx="1095">
                  <c:v>-28132.891267008421</c:v>
                </c:pt>
                <c:pt idx="1096">
                  <c:v>-29737.888965682159</c:v>
                </c:pt>
                <c:pt idx="1097">
                  <c:v>-30880.680567985357</c:v>
                </c:pt>
                <c:pt idx="1098">
                  <c:v>-29872.651140096696</c:v>
                </c:pt>
                <c:pt idx="1099">
                  <c:v>-33111.205293652005</c:v>
                </c:pt>
                <c:pt idx="1100">
                  <c:v>-32539.46776560953</c:v>
                </c:pt>
                <c:pt idx="1101">
                  <c:v>-32756.561648912873</c:v>
                </c:pt>
                <c:pt idx="1102">
                  <c:v>-32421.282891754428</c:v>
                </c:pt>
                <c:pt idx="1103">
                  <c:v>-31900.063569690417</c:v>
                </c:pt>
                <c:pt idx="1104">
                  <c:v>-31021.092563971506</c:v>
                </c:pt>
                <c:pt idx="1105">
                  <c:v>-28436.903844621134</c:v>
                </c:pt>
                <c:pt idx="1106">
                  <c:v>-29508.67225781309</c:v>
                </c:pt>
                <c:pt idx="1107">
                  <c:v>-32285.990869621721</c:v>
                </c:pt>
                <c:pt idx="1108">
                  <c:v>-28894.212013235272</c:v>
                </c:pt>
                <c:pt idx="1109">
                  <c:v>-27246.079969344279</c:v>
                </c:pt>
                <c:pt idx="1110">
                  <c:v>-26943.197541872079</c:v>
                </c:pt>
                <c:pt idx="1111">
                  <c:v>-23153.665302805282</c:v>
                </c:pt>
                <c:pt idx="1112">
                  <c:v>-19961.000877837087</c:v>
                </c:pt>
                <c:pt idx="1113">
                  <c:v>-18015.705425698685</c:v>
                </c:pt>
                <c:pt idx="1114">
                  <c:v>-14147.648956174888</c:v>
                </c:pt>
                <c:pt idx="1115">
                  <c:v>-7627.5717031679824</c:v>
                </c:pt>
                <c:pt idx="1116">
                  <c:v>-4069.0355689364405</c:v>
                </c:pt>
                <c:pt idx="1117">
                  <c:v>-1449.4859004727059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-135.70734021895623</c:v>
                </c:pt>
                <c:pt idx="1139">
                  <c:v>0</c:v>
                </c:pt>
                <c:pt idx="1140">
                  <c:v>-772.7190106286007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-674.44594857153425</c:v>
                </c:pt>
                <c:pt idx="1159">
                  <c:v>-984.04626846614701</c:v>
                </c:pt>
                <c:pt idx="1160">
                  <c:v>0</c:v>
                </c:pt>
                <c:pt idx="1161">
                  <c:v>-1761.8610107221175</c:v>
                </c:pt>
                <c:pt idx="1162">
                  <c:v>-3298.2917485153521</c:v>
                </c:pt>
                <c:pt idx="1163">
                  <c:v>-5261.7303923187819</c:v>
                </c:pt>
                <c:pt idx="1164">
                  <c:v>-7111.9483232160283</c:v>
                </c:pt>
                <c:pt idx="1165">
                  <c:v>-8449.475250344165</c:v>
                </c:pt>
                <c:pt idx="1166">
                  <c:v>-8824.4215059010239</c:v>
                </c:pt>
                <c:pt idx="1167">
                  <c:v>-9968.987232074629</c:v>
                </c:pt>
                <c:pt idx="1168">
                  <c:v>-11211.029255900474</c:v>
                </c:pt>
                <c:pt idx="1169">
                  <c:v>-12181.424738226056</c:v>
                </c:pt>
                <c:pt idx="1170">
                  <c:v>-13336.764218635588</c:v>
                </c:pt>
                <c:pt idx="1171">
                  <c:v>-13112.837590164811</c:v>
                </c:pt>
                <c:pt idx="1172">
                  <c:v>-14743.632624651429</c:v>
                </c:pt>
                <c:pt idx="1173">
                  <c:v>-16843.059793613065</c:v>
                </c:pt>
                <c:pt idx="1174">
                  <c:v>-18533.473288432295</c:v>
                </c:pt>
                <c:pt idx="1175">
                  <c:v>-20766.655615112781</c:v>
                </c:pt>
                <c:pt idx="1176">
                  <c:v>-20180.064069981796</c:v>
                </c:pt>
                <c:pt idx="1177">
                  <c:v>-21185.831837545073</c:v>
                </c:pt>
                <c:pt idx="1178">
                  <c:v>-22159.249211219983</c:v>
                </c:pt>
                <c:pt idx="1179">
                  <c:v>-23068.965745693549</c:v>
                </c:pt>
                <c:pt idx="1180">
                  <c:v>-23919.651441430258</c:v>
                </c:pt>
                <c:pt idx="1181">
                  <c:v>-25183.030431847168</c:v>
                </c:pt>
                <c:pt idx="1182">
                  <c:v>-27216.13583404306</c:v>
                </c:pt>
                <c:pt idx="1183">
                  <c:v>-31108.927239576082</c:v>
                </c:pt>
                <c:pt idx="1184">
                  <c:v>-32438.147531144117</c:v>
                </c:pt>
                <c:pt idx="1185">
                  <c:v>-36621.187745164985</c:v>
                </c:pt>
                <c:pt idx="1186">
                  <c:v>-39690.967517510937</c:v>
                </c:pt>
                <c:pt idx="1187">
                  <c:v>-41584.619353169466</c:v>
                </c:pt>
                <c:pt idx="1188">
                  <c:v>-45103.43418876559</c:v>
                </c:pt>
                <c:pt idx="1189">
                  <c:v>-47396.673321772105</c:v>
                </c:pt>
                <c:pt idx="1190">
                  <c:v>-50273.790460813092</c:v>
                </c:pt>
                <c:pt idx="1191">
                  <c:v>-52981.292654132201</c:v>
                </c:pt>
                <c:pt idx="1192">
                  <c:v>-53281.814937545292</c:v>
                </c:pt>
                <c:pt idx="1193">
                  <c:v>-55145.573736793274</c:v>
                </c:pt>
                <c:pt idx="1194">
                  <c:v>-59947.712238247826</c:v>
                </c:pt>
                <c:pt idx="1195">
                  <c:v>-61400.174695114882</c:v>
                </c:pt>
                <c:pt idx="1196">
                  <c:v>-63024.065435507713</c:v>
                </c:pt>
                <c:pt idx="1197">
                  <c:v>-65893.782434878012</c:v>
                </c:pt>
                <c:pt idx="1198">
                  <c:v>-69906.542269003126</c:v>
                </c:pt>
                <c:pt idx="1199">
                  <c:v>-73165.40310209553</c:v>
                </c:pt>
                <c:pt idx="1200">
                  <c:v>-74317.27643477227</c:v>
                </c:pt>
                <c:pt idx="1201">
                  <c:v>-76568.426842684479</c:v>
                </c:pt>
                <c:pt idx="1202">
                  <c:v>-78972.498114610004</c:v>
                </c:pt>
                <c:pt idx="1203">
                  <c:v>-79871.549478582412</c:v>
                </c:pt>
                <c:pt idx="1204">
                  <c:v>-80102.850847794733</c:v>
                </c:pt>
                <c:pt idx="1205">
                  <c:v>-78930.750887914328</c:v>
                </c:pt>
                <c:pt idx="1206">
                  <c:v>-80513.639042963157</c:v>
                </c:pt>
                <c:pt idx="1207">
                  <c:v>-82252.24344656161</c:v>
                </c:pt>
                <c:pt idx="1208">
                  <c:v>-83412.332042345472</c:v>
                </c:pt>
                <c:pt idx="1209">
                  <c:v>-82966.263659468648</c:v>
                </c:pt>
                <c:pt idx="1210">
                  <c:v>-80994.737726062871</c:v>
                </c:pt>
                <c:pt idx="1211">
                  <c:v>-82376.829784045462</c:v>
                </c:pt>
                <c:pt idx="1212">
                  <c:v>-83456.017914184893</c:v>
                </c:pt>
                <c:pt idx="1213">
                  <c:v>-82491.989665412868</c:v>
                </c:pt>
                <c:pt idx="1214">
                  <c:v>-82697.931362471034</c:v>
                </c:pt>
                <c:pt idx="1215">
                  <c:v>-80275.223465420291</c:v>
                </c:pt>
                <c:pt idx="1216">
                  <c:v>-79979.363144764633</c:v>
                </c:pt>
                <c:pt idx="1217">
                  <c:v>-80092.813881080758</c:v>
                </c:pt>
                <c:pt idx="1218">
                  <c:v>-78661.649129019643</c:v>
                </c:pt>
                <c:pt idx="1219">
                  <c:v>-77043.203199122465</c:v>
                </c:pt>
                <c:pt idx="1220">
                  <c:v>-77303.792224125718</c:v>
                </c:pt>
                <c:pt idx="1221">
                  <c:v>-77012.943622020219</c:v>
                </c:pt>
                <c:pt idx="1222">
                  <c:v>-76306.761188219913</c:v>
                </c:pt>
                <c:pt idx="1223">
                  <c:v>-76126.265937975302</c:v>
                </c:pt>
                <c:pt idx="1224">
                  <c:v>-76437.702606181643</c:v>
                </c:pt>
                <c:pt idx="1225">
                  <c:v>-76160.127954711454</c:v>
                </c:pt>
                <c:pt idx="1226">
                  <c:v>-74012.436338350366</c:v>
                </c:pt>
                <c:pt idx="1227">
                  <c:v>-73853.918370792686</c:v>
                </c:pt>
                <c:pt idx="1228">
                  <c:v>-73198.985610743883</c:v>
                </c:pt>
                <c:pt idx="1229">
                  <c:v>-72466.011592041788</c:v>
                </c:pt>
                <c:pt idx="1230">
                  <c:v>-73166.671964554494</c:v>
                </c:pt>
                <c:pt idx="1231">
                  <c:v>-72181.181707291777</c:v>
                </c:pt>
                <c:pt idx="1232">
                  <c:v>-75054.659416772527</c:v>
                </c:pt>
                <c:pt idx="1233">
                  <c:v>-78577.735103348386</c:v>
                </c:pt>
                <c:pt idx="1234">
                  <c:v>-78892.839981457975</c:v>
                </c:pt>
                <c:pt idx="1235">
                  <c:v>-74585.420223975234</c:v>
                </c:pt>
                <c:pt idx="1236">
                  <c:v>-68620.288585021626</c:v>
                </c:pt>
                <c:pt idx="1237">
                  <c:v>-68074.563038886932</c:v>
                </c:pt>
                <c:pt idx="1238">
                  <c:v>-67292.805031271171</c:v>
                </c:pt>
                <c:pt idx="1239">
                  <c:v>-67030.359738203435</c:v>
                </c:pt>
                <c:pt idx="1240">
                  <c:v>-70890.630504066372</c:v>
                </c:pt>
                <c:pt idx="1241">
                  <c:v>-71108.252214294538</c:v>
                </c:pt>
                <c:pt idx="1242">
                  <c:v>-71571.271800831426</c:v>
                </c:pt>
                <c:pt idx="1243">
                  <c:v>-72026.542512703338</c:v>
                </c:pt>
                <c:pt idx="1244">
                  <c:v>-73330.230846921098</c:v>
                </c:pt>
                <c:pt idx="1245">
                  <c:v>-73038.174396105198</c:v>
                </c:pt>
                <c:pt idx="1246">
                  <c:v>-76169.243808252388</c:v>
                </c:pt>
                <c:pt idx="1247">
                  <c:v>-76646.22858841483</c:v>
                </c:pt>
                <c:pt idx="1248">
                  <c:v>-76254.643629823448</c:v>
                </c:pt>
                <c:pt idx="1249">
                  <c:v>-75673.113975325818</c:v>
                </c:pt>
                <c:pt idx="1250">
                  <c:v>-76368.295448283592</c:v>
                </c:pt>
                <c:pt idx="1251">
                  <c:v>-77512.110632669079</c:v>
                </c:pt>
                <c:pt idx="1252">
                  <c:v>-77816.2298474579</c:v>
                </c:pt>
                <c:pt idx="1253">
                  <c:v>-80610.015317764162</c:v>
                </c:pt>
                <c:pt idx="1254">
                  <c:v>-84681.808979044392</c:v>
                </c:pt>
                <c:pt idx="1255">
                  <c:v>-84546.066716922971</c:v>
                </c:pt>
                <c:pt idx="1256">
                  <c:v>-85005.166193879908</c:v>
                </c:pt>
                <c:pt idx="1257">
                  <c:v>-85181.772111766943</c:v>
                </c:pt>
                <c:pt idx="1258">
                  <c:v>-87487.944232931972</c:v>
                </c:pt>
                <c:pt idx="1259">
                  <c:v>-88263.156115050893</c:v>
                </c:pt>
                <c:pt idx="1260">
                  <c:v>-89126.262023220494</c:v>
                </c:pt>
                <c:pt idx="1261">
                  <c:v>-91072.929707554533</c:v>
                </c:pt>
                <c:pt idx="1262">
                  <c:v>-94044.720140849589</c:v>
                </c:pt>
                <c:pt idx="1263">
                  <c:v>-96128.142213404368</c:v>
                </c:pt>
                <c:pt idx="1264">
                  <c:v>-96581.951807159348</c:v>
                </c:pt>
                <c:pt idx="1265">
                  <c:v>-97515.111548774876</c:v>
                </c:pt>
                <c:pt idx="1266">
                  <c:v>-98805.244194926388</c:v>
                </c:pt>
                <c:pt idx="1267">
                  <c:v>-99354.061755667615</c:v>
                </c:pt>
                <c:pt idx="1268">
                  <c:v>-100887.95804879798</c:v>
                </c:pt>
                <c:pt idx="1269">
                  <c:v>-103134.74566187202</c:v>
                </c:pt>
                <c:pt idx="1270">
                  <c:v>-102579.17299121094</c:v>
                </c:pt>
                <c:pt idx="1271">
                  <c:v>-103890.39687490907</c:v>
                </c:pt>
                <c:pt idx="1272">
                  <c:v>-104858.41836083843</c:v>
                </c:pt>
                <c:pt idx="1273">
                  <c:v>-104113.14002438937</c:v>
                </c:pt>
                <c:pt idx="1274">
                  <c:v>-104960.89955136976</c:v>
                </c:pt>
                <c:pt idx="1275">
                  <c:v>-104974.25700309967</c:v>
                </c:pt>
                <c:pt idx="1276">
                  <c:v>-103919.40418222384</c:v>
                </c:pt>
                <c:pt idx="1277">
                  <c:v>-104728.98258539637</c:v>
                </c:pt>
                <c:pt idx="1278">
                  <c:v>-102465.2913280605</c:v>
                </c:pt>
                <c:pt idx="1279">
                  <c:v>-101288.37696403233</c:v>
                </c:pt>
                <c:pt idx="1280">
                  <c:v>-98403.226792566638</c:v>
                </c:pt>
                <c:pt idx="1281">
                  <c:v>-99440.102384311642</c:v>
                </c:pt>
                <c:pt idx="1282">
                  <c:v>-99200.74408249394</c:v>
                </c:pt>
                <c:pt idx="1283">
                  <c:v>-98858.453860044203</c:v>
                </c:pt>
                <c:pt idx="1284">
                  <c:v>-96653.333426077035</c:v>
                </c:pt>
                <c:pt idx="1285">
                  <c:v>-97989.396320659478</c:v>
                </c:pt>
                <c:pt idx="1286">
                  <c:v>-98696.902106390538</c:v>
                </c:pt>
                <c:pt idx="1287">
                  <c:v>-98997.906805935578</c:v>
                </c:pt>
                <c:pt idx="1288">
                  <c:v>-96385.624734632423</c:v>
                </c:pt>
                <c:pt idx="1289">
                  <c:v>-96286.331265957488</c:v>
                </c:pt>
                <c:pt idx="1290">
                  <c:v>-96816.878005267106</c:v>
                </c:pt>
                <c:pt idx="1291">
                  <c:v>-97074.370115872429</c:v>
                </c:pt>
                <c:pt idx="1292">
                  <c:v>-95834.371841222208</c:v>
                </c:pt>
                <c:pt idx="1293">
                  <c:v>-95604.069663251663</c:v>
                </c:pt>
                <c:pt idx="1294">
                  <c:v>-96117.202669694772</c:v>
                </c:pt>
                <c:pt idx="1295">
                  <c:v>-94966.198562729391</c:v>
                </c:pt>
                <c:pt idx="1296">
                  <c:v>-86421.090114741892</c:v>
                </c:pt>
                <c:pt idx="1297">
                  <c:v>-80695.772166266717</c:v>
                </c:pt>
                <c:pt idx="1298">
                  <c:v>-67122.326146907406</c:v>
                </c:pt>
                <c:pt idx="1299">
                  <c:v>-61286.06137288348</c:v>
                </c:pt>
                <c:pt idx="1300">
                  <c:v>-60243.612387089735</c:v>
                </c:pt>
                <c:pt idx="1301">
                  <c:v>-59440.188432177492</c:v>
                </c:pt>
                <c:pt idx="1302">
                  <c:v>-58263.199461711025</c:v>
                </c:pt>
                <c:pt idx="1303">
                  <c:v>-61196.783462312182</c:v>
                </c:pt>
                <c:pt idx="1304">
                  <c:v>-63107.459664004629</c:v>
                </c:pt>
                <c:pt idx="1305">
                  <c:v>-69652.804073237989</c:v>
                </c:pt>
                <c:pt idx="1306">
                  <c:v>-68084.221903931277</c:v>
                </c:pt>
                <c:pt idx="1307">
                  <c:v>-64442.570390237997</c:v>
                </c:pt>
                <c:pt idx="1308">
                  <c:v>-59571.911195022942</c:v>
                </c:pt>
                <c:pt idx="1309">
                  <c:v>-56718.107704832822</c:v>
                </c:pt>
                <c:pt idx="1310">
                  <c:v>-51773.930504074589</c:v>
                </c:pt>
                <c:pt idx="1311">
                  <c:v>-52960.991826418409</c:v>
                </c:pt>
                <c:pt idx="1312">
                  <c:v>-57297.050050095</c:v>
                </c:pt>
                <c:pt idx="1313">
                  <c:v>-58796.303854096848</c:v>
                </c:pt>
                <c:pt idx="1314">
                  <c:v>-61789.498710644344</c:v>
                </c:pt>
                <c:pt idx="1315">
                  <c:v>-62995.965626019184</c:v>
                </c:pt>
                <c:pt idx="1316">
                  <c:v>-58565.747390036435</c:v>
                </c:pt>
                <c:pt idx="1317">
                  <c:v>-57600.215802851584</c:v>
                </c:pt>
                <c:pt idx="1318">
                  <c:v>-56210.072717185889</c:v>
                </c:pt>
                <c:pt idx="1319">
                  <c:v>-52563.800972311503</c:v>
                </c:pt>
                <c:pt idx="1320">
                  <c:v>-52565.210695162881</c:v>
                </c:pt>
                <c:pt idx="1321">
                  <c:v>-49688.237616254337</c:v>
                </c:pt>
                <c:pt idx="1322">
                  <c:v>-50149.628792082251</c:v>
                </c:pt>
                <c:pt idx="1323">
                  <c:v>-49312.588007963881</c:v>
                </c:pt>
                <c:pt idx="1324">
                  <c:v>-45177.022449499993</c:v>
                </c:pt>
                <c:pt idx="1325">
                  <c:v>-42846.533494174895</c:v>
                </c:pt>
                <c:pt idx="1326">
                  <c:v>-40441.637544517514</c:v>
                </c:pt>
                <c:pt idx="1327">
                  <c:v>-42845.023226105506</c:v>
                </c:pt>
                <c:pt idx="1328">
                  <c:v>-42010.05861154796</c:v>
                </c:pt>
                <c:pt idx="1329">
                  <c:v>-40810.033084604584</c:v>
                </c:pt>
                <c:pt idx="1330">
                  <c:v>-40363.370172270937</c:v>
                </c:pt>
                <c:pt idx="1331">
                  <c:v>-38770.13276668355</c:v>
                </c:pt>
                <c:pt idx="1332">
                  <c:v>-35286.795566679393</c:v>
                </c:pt>
                <c:pt idx="1333">
                  <c:v>-31403.97173053442</c:v>
                </c:pt>
                <c:pt idx="1334">
                  <c:v>-28518.682649649883</c:v>
                </c:pt>
                <c:pt idx="1335">
                  <c:v>-26325.223172873644</c:v>
                </c:pt>
                <c:pt idx="1336">
                  <c:v>-27042.426151215361</c:v>
                </c:pt>
                <c:pt idx="1337">
                  <c:v>-23563.0787060437</c:v>
                </c:pt>
                <c:pt idx="1338">
                  <c:v>-20050.810100176554</c:v>
                </c:pt>
                <c:pt idx="1339">
                  <c:v>-19626.803238347024</c:v>
                </c:pt>
                <c:pt idx="1340">
                  <c:v>-17359.53651571376</c:v>
                </c:pt>
                <c:pt idx="1341">
                  <c:v>-24209.61336356933</c:v>
                </c:pt>
                <c:pt idx="1342">
                  <c:v>-23401.388487331566</c:v>
                </c:pt>
                <c:pt idx="1343">
                  <c:v>-19973.185344489677</c:v>
                </c:pt>
                <c:pt idx="1344">
                  <c:v>-23813.375996302497</c:v>
                </c:pt>
                <c:pt idx="1345">
                  <c:v>-20037.770746361297</c:v>
                </c:pt>
                <c:pt idx="1346">
                  <c:v>-19131.669138873916</c:v>
                </c:pt>
                <c:pt idx="1347">
                  <c:v>-26422.809331827721</c:v>
                </c:pt>
                <c:pt idx="1348">
                  <c:v>-24869.463027432786</c:v>
                </c:pt>
                <c:pt idx="1349">
                  <c:v>-24304.38688411532</c:v>
                </c:pt>
                <c:pt idx="1350">
                  <c:v>-24963.631866727617</c:v>
                </c:pt>
                <c:pt idx="1351">
                  <c:v>-21619.528972104901</c:v>
                </c:pt>
                <c:pt idx="1352">
                  <c:v>-19315.415017159918</c:v>
                </c:pt>
                <c:pt idx="1353">
                  <c:v>-16536.138496404041</c:v>
                </c:pt>
                <c:pt idx="1354">
                  <c:v>-17253.740155424439</c:v>
                </c:pt>
                <c:pt idx="1355">
                  <c:v>-14426.848360492797</c:v>
                </c:pt>
                <c:pt idx="1356">
                  <c:v>-13215.23274567019</c:v>
                </c:pt>
                <c:pt idx="1357">
                  <c:v>-11216.863372805208</c:v>
                </c:pt>
                <c:pt idx="1358">
                  <c:v>-9103.7374920787388</c:v>
                </c:pt>
                <c:pt idx="1359">
                  <c:v>-10732.557917429986</c:v>
                </c:pt>
                <c:pt idx="1360">
                  <c:v>-8329.3012772354559</c:v>
                </c:pt>
                <c:pt idx="1361">
                  <c:v>-5284.0980863754812</c:v>
                </c:pt>
                <c:pt idx="1362">
                  <c:v>-4438.4261440905102</c:v>
                </c:pt>
                <c:pt idx="1363">
                  <c:v>-4548.9309963928827</c:v>
                </c:pt>
                <c:pt idx="1364">
                  <c:v>-2905.3371115695104</c:v>
                </c:pt>
                <c:pt idx="1365">
                  <c:v>-3962.8822203573145</c:v>
                </c:pt>
                <c:pt idx="1366">
                  <c:v>-3035.0482794363547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-916.78607257421481</c:v>
                </c:pt>
                <c:pt idx="1634">
                  <c:v>-1668.4679976410423</c:v>
                </c:pt>
                <c:pt idx="1635">
                  <c:v>-1591.9198523863311</c:v>
                </c:pt>
                <c:pt idx="1636">
                  <c:v>-1105.2106316384959</c:v>
                </c:pt>
                <c:pt idx="1637">
                  <c:v>-2318.42505862486</c:v>
                </c:pt>
                <c:pt idx="1638">
                  <c:v>-2845.5279499827084</c:v>
                </c:pt>
                <c:pt idx="1639">
                  <c:v>-3689.4009910329405</c:v>
                </c:pt>
                <c:pt idx="1640">
                  <c:v>-4623.4291290639148</c:v>
                </c:pt>
                <c:pt idx="1641">
                  <c:v>-5698.450793014491</c:v>
                </c:pt>
                <c:pt idx="1642">
                  <c:v>-6548.1197438979134</c:v>
                </c:pt>
                <c:pt idx="1643">
                  <c:v>-6931.469296176183</c:v>
                </c:pt>
                <c:pt idx="1644">
                  <c:v>-8748.7494328540506</c:v>
                </c:pt>
                <c:pt idx="1645">
                  <c:v>-9502.9371850678035</c:v>
                </c:pt>
                <c:pt idx="1646">
                  <c:v>-9628.4248812139449</c:v>
                </c:pt>
                <c:pt idx="1647">
                  <c:v>-10254.857682993848</c:v>
                </c:pt>
                <c:pt idx="1648">
                  <c:v>-10545.418555651937</c:v>
                </c:pt>
                <c:pt idx="1649">
                  <c:v>-10582.54722473416</c:v>
                </c:pt>
                <c:pt idx="1650">
                  <c:v>-10782.820417210572</c:v>
                </c:pt>
                <c:pt idx="1651">
                  <c:v>-10987.551981150193</c:v>
                </c:pt>
                <c:pt idx="1652">
                  <c:v>-10519.601078742338</c:v>
                </c:pt>
                <c:pt idx="1653">
                  <c:v>-10191.992431907049</c:v>
                </c:pt>
                <c:pt idx="1654">
                  <c:v>-10118.460426979487</c:v>
                </c:pt>
                <c:pt idx="1655">
                  <c:v>-9606.5046540894491</c:v>
                </c:pt>
                <c:pt idx="1656">
                  <c:v>-7781.1541209335401</c:v>
                </c:pt>
                <c:pt idx="1657">
                  <c:v>-5198.2273414868114</c:v>
                </c:pt>
                <c:pt idx="1658">
                  <c:v>-3925.4065805723812</c:v>
                </c:pt>
                <c:pt idx="1659">
                  <c:v>-2582.4728741497497</c:v>
                </c:pt>
                <c:pt idx="1660">
                  <c:v>-1701.6181382786142</c:v>
                </c:pt>
                <c:pt idx="1661">
                  <c:v>-2313.7806653421535</c:v>
                </c:pt>
                <c:pt idx="1662">
                  <c:v>-1697.446359256006</c:v>
                </c:pt>
                <c:pt idx="1663">
                  <c:v>-1971.943474994725</c:v>
                </c:pt>
                <c:pt idx="1664">
                  <c:v>-2588.3991982499028</c:v>
                </c:pt>
                <c:pt idx="1665">
                  <c:v>-4393.9711116770204</c:v>
                </c:pt>
                <c:pt idx="1666">
                  <c:v>-6476.3602663573529</c:v>
                </c:pt>
                <c:pt idx="1667">
                  <c:v>-8568.4225820053107</c:v>
                </c:pt>
                <c:pt idx="1668">
                  <c:v>-10107.102116429211</c:v>
                </c:pt>
                <c:pt idx="1669">
                  <c:v>-13292.356692199361</c:v>
                </c:pt>
                <c:pt idx="1670">
                  <c:v>-15813.193664712175</c:v>
                </c:pt>
                <c:pt idx="1671">
                  <c:v>-19152.512479886602</c:v>
                </c:pt>
                <c:pt idx="1672">
                  <c:v>-21871.451656765872</c:v>
                </c:pt>
                <c:pt idx="1673">
                  <c:v>-24857.846903553425</c:v>
                </c:pt>
                <c:pt idx="1674">
                  <c:v>-28986.200463571786</c:v>
                </c:pt>
                <c:pt idx="1675">
                  <c:v>-31216.972623178117</c:v>
                </c:pt>
                <c:pt idx="1676">
                  <c:v>-35400.927230444649</c:v>
                </c:pt>
                <c:pt idx="1677">
                  <c:v>-37944.552974166203</c:v>
                </c:pt>
                <c:pt idx="1678">
                  <c:v>-39330.207599129048</c:v>
                </c:pt>
                <c:pt idx="1679">
                  <c:v>-42226.524827385379</c:v>
                </c:pt>
                <c:pt idx="1680">
                  <c:v>-44350.716659013386</c:v>
                </c:pt>
                <c:pt idx="1681">
                  <c:v>-44736.81323374396</c:v>
                </c:pt>
                <c:pt idx="1682">
                  <c:v>-46266.412288649</c:v>
                </c:pt>
                <c:pt idx="1683">
                  <c:v>-46057.412353883919</c:v>
                </c:pt>
                <c:pt idx="1684">
                  <c:v>-45975.325009315959</c:v>
                </c:pt>
                <c:pt idx="1685">
                  <c:v>-46203.065585906967</c:v>
                </c:pt>
                <c:pt idx="1686">
                  <c:v>-45402.436485089624</c:v>
                </c:pt>
                <c:pt idx="1687">
                  <c:v>-44651.139464735847</c:v>
                </c:pt>
                <c:pt idx="1688">
                  <c:v>-43784.100676437942</c:v>
                </c:pt>
                <c:pt idx="1689">
                  <c:v>-41234.555386961576</c:v>
                </c:pt>
                <c:pt idx="1690">
                  <c:v>-39063.577356238442</c:v>
                </c:pt>
                <c:pt idx="1691">
                  <c:v>-36416.601405463574</c:v>
                </c:pt>
                <c:pt idx="1692">
                  <c:v>-33254.243988728995</c:v>
                </c:pt>
                <c:pt idx="1693">
                  <c:v>-29764.871501761911</c:v>
                </c:pt>
                <c:pt idx="1694">
                  <c:v>-26594.275514843655</c:v>
                </c:pt>
                <c:pt idx="1695">
                  <c:v>-24482.011166794517</c:v>
                </c:pt>
                <c:pt idx="1696">
                  <c:v>-23027.260613924329</c:v>
                </c:pt>
                <c:pt idx="1697">
                  <c:v>-21551.024894030081</c:v>
                </c:pt>
                <c:pt idx="1698">
                  <c:v>-19915.415845814812</c:v>
                </c:pt>
                <c:pt idx="1699">
                  <c:v>-18773.625976113315</c:v>
                </c:pt>
                <c:pt idx="1700">
                  <c:v>-19444.732005376532</c:v>
                </c:pt>
                <c:pt idx="1701">
                  <c:v>-19469.990085205078</c:v>
                </c:pt>
                <c:pt idx="1702">
                  <c:v>-19215.071705174159</c:v>
                </c:pt>
                <c:pt idx="1703">
                  <c:v>-20477.013541356871</c:v>
                </c:pt>
                <c:pt idx="1704">
                  <c:v>-20831.482455733327</c:v>
                </c:pt>
                <c:pt idx="1705">
                  <c:v>-21946.44908773007</c:v>
                </c:pt>
                <c:pt idx="1706">
                  <c:v>-22038.075428276916</c:v>
                </c:pt>
                <c:pt idx="1707">
                  <c:v>-20678.704952395656</c:v>
                </c:pt>
                <c:pt idx="1708">
                  <c:v>-19942.965124336566</c:v>
                </c:pt>
                <c:pt idx="1709">
                  <c:v>-19682.767463462969</c:v>
                </c:pt>
                <c:pt idx="1710">
                  <c:v>-20704.484120661349</c:v>
                </c:pt>
                <c:pt idx="1711">
                  <c:v>-21397.126660131617</c:v>
                </c:pt>
                <c:pt idx="1712">
                  <c:v>-21890.293907190317</c:v>
                </c:pt>
                <c:pt idx="1713">
                  <c:v>-22144.710180342605</c:v>
                </c:pt>
                <c:pt idx="1714">
                  <c:v>-22233.822740792399</c:v>
                </c:pt>
                <c:pt idx="1715">
                  <c:v>-23302.201650335024</c:v>
                </c:pt>
                <c:pt idx="1716">
                  <c:v>-22742.867892054397</c:v>
                </c:pt>
                <c:pt idx="1717">
                  <c:v>-21893.75028858085</c:v>
                </c:pt>
                <c:pt idx="1718">
                  <c:v>-21754.735556289714</c:v>
                </c:pt>
                <c:pt idx="1719">
                  <c:v>-20842.673024120879</c:v>
                </c:pt>
                <c:pt idx="1720">
                  <c:v>-19499.516992476569</c:v>
                </c:pt>
                <c:pt idx="1721">
                  <c:v>-19102.389962934962</c:v>
                </c:pt>
                <c:pt idx="1722">
                  <c:v>-18713.649989412232</c:v>
                </c:pt>
                <c:pt idx="1723">
                  <c:v>-17890.570179623348</c:v>
                </c:pt>
                <c:pt idx="1724">
                  <c:v>-15121.904721878354</c:v>
                </c:pt>
                <c:pt idx="1725">
                  <c:v>-15227.866986833762</c:v>
                </c:pt>
                <c:pt idx="1726">
                  <c:v>-12754.654216929557</c:v>
                </c:pt>
                <c:pt idx="1727">
                  <c:v>-11544.531779313735</c:v>
                </c:pt>
                <c:pt idx="1728">
                  <c:v>-13034.107700408</c:v>
                </c:pt>
                <c:pt idx="1729">
                  <c:v>-10970.392173085034</c:v>
                </c:pt>
                <c:pt idx="1730">
                  <c:v>-9751.2441375415328</c:v>
                </c:pt>
                <c:pt idx="1731">
                  <c:v>-11670.504801153556</c:v>
                </c:pt>
                <c:pt idx="1732">
                  <c:v>-12364.861749201787</c:v>
                </c:pt>
                <c:pt idx="1733">
                  <c:v>-13274.603090828088</c:v>
                </c:pt>
                <c:pt idx="1734">
                  <c:v>-10692.158164658453</c:v>
                </c:pt>
                <c:pt idx="1735">
                  <c:v>-7117.5087522293552</c:v>
                </c:pt>
                <c:pt idx="1736">
                  <c:v>-6332.5019977848933</c:v>
                </c:pt>
                <c:pt idx="1737">
                  <c:v>-7582.097657662991</c:v>
                </c:pt>
                <c:pt idx="1738">
                  <c:v>-6921.6390703235957</c:v>
                </c:pt>
                <c:pt idx="1739">
                  <c:v>-7247.0183162619314</c:v>
                </c:pt>
                <c:pt idx="1740">
                  <c:v>-4819.4283077195869</c:v>
                </c:pt>
                <c:pt idx="1741">
                  <c:v>-2065.419851998442</c:v>
                </c:pt>
                <c:pt idx="1742">
                  <c:v>0</c:v>
                </c:pt>
                <c:pt idx="1743">
                  <c:v>0</c:v>
                </c:pt>
                <c:pt idx="1744">
                  <c:v>-369.10986995424201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-249.35476334734994</c:v>
                </c:pt>
                <c:pt idx="2026">
                  <c:v>0</c:v>
                </c:pt>
                <c:pt idx="2027">
                  <c:v>-694.06917706802051</c:v>
                </c:pt>
                <c:pt idx="2028">
                  <c:v>-1982.431421092042</c:v>
                </c:pt>
                <c:pt idx="2029">
                  <c:v>-2317.5020378154472</c:v>
                </c:pt>
                <c:pt idx="2030">
                  <c:v>-3683.8628664605058</c:v>
                </c:pt>
                <c:pt idx="2031">
                  <c:v>-7279.1412473275559</c:v>
                </c:pt>
                <c:pt idx="2032">
                  <c:v>-7199.9360440938535</c:v>
                </c:pt>
                <c:pt idx="2033">
                  <c:v>-9249.796971676873</c:v>
                </c:pt>
                <c:pt idx="2034">
                  <c:v>-11300.855903668815</c:v>
                </c:pt>
                <c:pt idx="2035">
                  <c:v>-11754.528317295786</c:v>
                </c:pt>
                <c:pt idx="2036">
                  <c:v>-11334.430959885591</c:v>
                </c:pt>
                <c:pt idx="2037">
                  <c:v>-11503.38718734855</c:v>
                </c:pt>
                <c:pt idx="2038">
                  <c:v>-11692.547642693033</c:v>
                </c:pt>
                <c:pt idx="2039">
                  <c:v>-11015.49595495346</c:v>
                </c:pt>
                <c:pt idx="2040">
                  <c:v>-9381.0344392568131</c:v>
                </c:pt>
                <c:pt idx="2041">
                  <c:v>-7039.7612776611504</c:v>
                </c:pt>
                <c:pt idx="2042">
                  <c:v>-4992.2441145848352</c:v>
                </c:pt>
                <c:pt idx="2043">
                  <c:v>-3950.8202830831506</c:v>
                </c:pt>
                <c:pt idx="2044">
                  <c:v>-928.15827448569996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-1065.2687542261851</c:v>
                </c:pt>
                <c:pt idx="2054">
                  <c:v>-2619.1109594300069</c:v>
                </c:pt>
                <c:pt idx="2055">
                  <c:v>-2701.1336919251044</c:v>
                </c:pt>
                <c:pt idx="2056">
                  <c:v>-3761.8709390527802</c:v>
                </c:pt>
                <c:pt idx="2057">
                  <c:v>-5117.3346520630148</c:v>
                </c:pt>
                <c:pt idx="2058">
                  <c:v>-6153.1995366662368</c:v>
                </c:pt>
                <c:pt idx="2059">
                  <c:v>-6767.7900275663424</c:v>
                </c:pt>
                <c:pt idx="2060">
                  <c:v>-8150.0982173391485</c:v>
                </c:pt>
                <c:pt idx="2061">
                  <c:v>-7644.4111477132974</c:v>
                </c:pt>
                <c:pt idx="2062">
                  <c:v>-10036.549911941082</c:v>
                </c:pt>
                <c:pt idx="2063">
                  <c:v>-10633.522730882352</c:v>
                </c:pt>
                <c:pt idx="2064">
                  <c:v>-11710.897177334307</c:v>
                </c:pt>
                <c:pt idx="2065">
                  <c:v>-10840.22520296021</c:v>
                </c:pt>
                <c:pt idx="2066">
                  <c:v>-12876.918969640183</c:v>
                </c:pt>
                <c:pt idx="2067">
                  <c:v>-12949.082133784372</c:v>
                </c:pt>
                <c:pt idx="2068">
                  <c:v>-13763.193527377996</c:v>
                </c:pt>
                <c:pt idx="2069">
                  <c:v>-15397.442519150874</c:v>
                </c:pt>
                <c:pt idx="2070">
                  <c:v>-14228.404789008608</c:v>
                </c:pt>
                <c:pt idx="2071">
                  <c:v>-14362.500362679202</c:v>
                </c:pt>
                <c:pt idx="2072">
                  <c:v>-13790.843113274001</c:v>
                </c:pt>
                <c:pt idx="2073">
                  <c:v>-11666.513723726022</c:v>
                </c:pt>
                <c:pt idx="2074">
                  <c:v>-11706.10225541267</c:v>
                </c:pt>
                <c:pt idx="2075">
                  <c:v>-10993.045365747023</c:v>
                </c:pt>
                <c:pt idx="2076">
                  <c:v>-9911.0568076267537</c:v>
                </c:pt>
                <c:pt idx="2077">
                  <c:v>-8582.7209116560261</c:v>
                </c:pt>
                <c:pt idx="2078">
                  <c:v>-6095.7343667863606</c:v>
                </c:pt>
                <c:pt idx="2079">
                  <c:v>-5935.8253729626604</c:v>
                </c:pt>
                <c:pt idx="2080">
                  <c:v>-5640.5810315620693</c:v>
                </c:pt>
                <c:pt idx="2081">
                  <c:v>-5616.4838832634105</c:v>
                </c:pt>
                <c:pt idx="2082">
                  <c:v>-4562.3498394649587</c:v>
                </c:pt>
                <c:pt idx="2083">
                  <c:v>-5173.7671685101232</c:v>
                </c:pt>
                <c:pt idx="2084">
                  <c:v>-5917.7500231709482</c:v>
                </c:pt>
                <c:pt idx="2085">
                  <c:v>-6111.1236695631842</c:v>
                </c:pt>
                <c:pt idx="2086">
                  <c:v>-6693.623367204782</c:v>
                </c:pt>
                <c:pt idx="2087">
                  <c:v>-7054.6715588110092</c:v>
                </c:pt>
                <c:pt idx="2088">
                  <c:v>-8207.087808473223</c:v>
                </c:pt>
                <c:pt idx="2089">
                  <c:v>-7312.6079172418795</c:v>
                </c:pt>
                <c:pt idx="2090">
                  <c:v>-7197.176817430518</c:v>
                </c:pt>
                <c:pt idx="2091">
                  <c:v>-7288.2223682801123</c:v>
                </c:pt>
                <c:pt idx="2092">
                  <c:v>-7235.3297410044825</c:v>
                </c:pt>
                <c:pt idx="2093">
                  <c:v>-7145.1855549842003</c:v>
                </c:pt>
                <c:pt idx="2094">
                  <c:v>-8917.4889152760443</c:v>
                </c:pt>
                <c:pt idx="2095">
                  <c:v>-9109.873079902165</c:v>
                </c:pt>
                <c:pt idx="2096">
                  <c:v>-9900.3734933271789</c:v>
                </c:pt>
                <c:pt idx="2097">
                  <c:v>-10202.514165526896</c:v>
                </c:pt>
                <c:pt idx="2098">
                  <c:v>-10956.997363219029</c:v>
                </c:pt>
                <c:pt idx="2099">
                  <c:v>-10724.174676259288</c:v>
                </c:pt>
                <c:pt idx="2100">
                  <c:v>-9807.6153830644289</c:v>
                </c:pt>
                <c:pt idx="2101">
                  <c:v>-9632.7719716344491</c:v>
                </c:pt>
                <c:pt idx="2102">
                  <c:v>-9817.2553725897014</c:v>
                </c:pt>
                <c:pt idx="2103">
                  <c:v>-10658.539976637403</c:v>
                </c:pt>
                <c:pt idx="2104">
                  <c:v>-10376.512055362236</c:v>
                </c:pt>
                <c:pt idx="2105">
                  <c:v>-9720.1602601283084</c:v>
                </c:pt>
                <c:pt idx="2106">
                  <c:v>-10190.869587137131</c:v>
                </c:pt>
                <c:pt idx="2107">
                  <c:v>-10498.418300473642</c:v>
                </c:pt>
                <c:pt idx="2108">
                  <c:v>-11797.942298237696</c:v>
                </c:pt>
                <c:pt idx="2109">
                  <c:v>-13599.293957952126</c:v>
                </c:pt>
                <c:pt idx="2110">
                  <c:v>-15023.799968896998</c:v>
                </c:pt>
                <c:pt idx="2111">
                  <c:v>-15954.348092422822</c:v>
                </c:pt>
                <c:pt idx="2112">
                  <c:v>-15689.779675495553</c:v>
                </c:pt>
                <c:pt idx="2113">
                  <c:v>-15955.487653254613</c:v>
                </c:pt>
                <c:pt idx="2114">
                  <c:v>-16901.383915005281</c:v>
                </c:pt>
                <c:pt idx="2115">
                  <c:v>-17221.796606071657</c:v>
                </c:pt>
                <c:pt idx="2116">
                  <c:v>-17676.104163000226</c:v>
                </c:pt>
                <c:pt idx="2117">
                  <c:v>-18468.480287711671</c:v>
                </c:pt>
                <c:pt idx="2118">
                  <c:v>-18079.64380747504</c:v>
                </c:pt>
                <c:pt idx="2119">
                  <c:v>-18396.577701086426</c:v>
                </c:pt>
                <c:pt idx="2120">
                  <c:v>-18379.504091668066</c:v>
                </c:pt>
                <c:pt idx="2121">
                  <c:v>-18319.19089029263</c:v>
                </c:pt>
                <c:pt idx="2122">
                  <c:v>-17862.00307684884</c:v>
                </c:pt>
                <c:pt idx="2123">
                  <c:v>-17656.462029947266</c:v>
                </c:pt>
                <c:pt idx="2124">
                  <c:v>-17988.794262208958</c:v>
                </c:pt>
                <c:pt idx="2125">
                  <c:v>-18369.312624537411</c:v>
                </c:pt>
                <c:pt idx="2126">
                  <c:v>-18120.944994626334</c:v>
                </c:pt>
                <c:pt idx="2127">
                  <c:v>-18342.910623685697</c:v>
                </c:pt>
                <c:pt idx="2128">
                  <c:v>-18638.964635015705</c:v>
                </c:pt>
                <c:pt idx="2129">
                  <c:v>-18545.122295324269</c:v>
                </c:pt>
                <c:pt idx="2130">
                  <c:v>-18346.249837045416</c:v>
                </c:pt>
                <c:pt idx="2131">
                  <c:v>-18146.173944375674</c:v>
                </c:pt>
                <c:pt idx="2132">
                  <c:v>-16622.118595328306</c:v>
                </c:pt>
                <c:pt idx="2133">
                  <c:v>-15893.037498927064</c:v>
                </c:pt>
                <c:pt idx="2134">
                  <c:v>-15276.685349924621</c:v>
                </c:pt>
                <c:pt idx="2135">
                  <c:v>-13448.451010307466</c:v>
                </c:pt>
                <c:pt idx="2136">
                  <c:v>-11836.823618568524</c:v>
                </c:pt>
                <c:pt idx="2137">
                  <c:v>-11689.515414579604</c:v>
                </c:pt>
                <c:pt idx="2138">
                  <c:v>-11427.358569346681</c:v>
                </c:pt>
                <c:pt idx="2139">
                  <c:v>-9851.7157891654497</c:v>
                </c:pt>
                <c:pt idx="2140">
                  <c:v>-5461.5960391121234</c:v>
                </c:pt>
                <c:pt idx="2141">
                  <c:v>-5623.0178750608029</c:v>
                </c:pt>
                <c:pt idx="2142">
                  <c:v>-4780.9559423457795</c:v>
                </c:pt>
                <c:pt idx="2143">
                  <c:v>-3860.5428481868544</c:v>
                </c:pt>
                <c:pt idx="2144">
                  <c:v>-4164.5532244274928</c:v>
                </c:pt>
                <c:pt idx="2145">
                  <c:v>-4723.3385771864996</c:v>
                </c:pt>
                <c:pt idx="2146">
                  <c:v>-6588.73767341247</c:v>
                </c:pt>
                <c:pt idx="2147">
                  <c:v>-7317.1834164911324</c:v>
                </c:pt>
                <c:pt idx="2148">
                  <c:v>-9375.768039002849</c:v>
                </c:pt>
                <c:pt idx="2149">
                  <c:v>-11454.076918632009</c:v>
                </c:pt>
                <c:pt idx="2150">
                  <c:v>-14092.552131096163</c:v>
                </c:pt>
                <c:pt idx="2151">
                  <c:v>-17601.465180233918</c:v>
                </c:pt>
                <c:pt idx="2152">
                  <c:v>-20294.841581054261</c:v>
                </c:pt>
                <c:pt idx="2153">
                  <c:v>-22982.470679585254</c:v>
                </c:pt>
                <c:pt idx="2154">
                  <c:v>-25272.204743561462</c:v>
                </c:pt>
                <c:pt idx="2155">
                  <c:v>-26239.112119929356</c:v>
                </c:pt>
                <c:pt idx="2156">
                  <c:v>-26796.058539286616</c:v>
                </c:pt>
                <c:pt idx="2157">
                  <c:v>-26862.855716065096</c:v>
                </c:pt>
                <c:pt idx="2158">
                  <c:v>-27387.752525086817</c:v>
                </c:pt>
                <c:pt idx="2159">
                  <c:v>-29665.00914569966</c:v>
                </c:pt>
                <c:pt idx="2160">
                  <c:v>-30120.097339373646</c:v>
                </c:pt>
                <c:pt idx="2161">
                  <c:v>-30106.634039750017</c:v>
                </c:pt>
                <c:pt idx="2162">
                  <c:v>-30048.134031620415</c:v>
                </c:pt>
                <c:pt idx="2163">
                  <c:v>-31174.70048673579</c:v>
                </c:pt>
                <c:pt idx="2164">
                  <c:v>-31275.56486295996</c:v>
                </c:pt>
                <c:pt idx="2165">
                  <c:v>-31821.539431134443</c:v>
                </c:pt>
                <c:pt idx="2166">
                  <c:v>-31016.769742555116</c:v>
                </c:pt>
                <c:pt idx="2167">
                  <c:v>-31337.219698764748</c:v>
                </c:pt>
                <c:pt idx="2168">
                  <c:v>-29761.288616523641</c:v>
                </c:pt>
                <c:pt idx="2169">
                  <c:v>-28576.502990015717</c:v>
                </c:pt>
                <c:pt idx="2170">
                  <c:v>-27895.198890715121</c:v>
                </c:pt>
                <c:pt idx="2171">
                  <c:v>-26854.331121907657</c:v>
                </c:pt>
                <c:pt idx="2172">
                  <c:v>-23365.151939246996</c:v>
                </c:pt>
                <c:pt idx="2173">
                  <c:v>-20981.450188069161</c:v>
                </c:pt>
                <c:pt idx="2174">
                  <c:v>-19933.624441151849</c:v>
                </c:pt>
                <c:pt idx="2175">
                  <c:v>-17779.244822615365</c:v>
                </c:pt>
                <c:pt idx="2176">
                  <c:v>-15908.468549733789</c:v>
                </c:pt>
                <c:pt idx="2177">
                  <c:v>-13996.468875100611</c:v>
                </c:pt>
                <c:pt idx="2178">
                  <c:v>-12571.195575601589</c:v>
                </c:pt>
                <c:pt idx="2179">
                  <c:v>-10969.554750136047</c:v>
                </c:pt>
                <c:pt idx="2180">
                  <c:v>-10117.251893232242</c:v>
                </c:pt>
                <c:pt idx="2181">
                  <c:v>-11339.925684142741</c:v>
                </c:pt>
                <c:pt idx="2182">
                  <c:v>-7470.9656036259466</c:v>
                </c:pt>
                <c:pt idx="2183">
                  <c:v>-7423.9569606333844</c:v>
                </c:pt>
                <c:pt idx="2184">
                  <c:v>-10306.183487469914</c:v>
                </c:pt>
                <c:pt idx="2185">
                  <c:v>-11459.157928354613</c:v>
                </c:pt>
                <c:pt idx="2186">
                  <c:v>-12691.718971273629</c:v>
                </c:pt>
                <c:pt idx="2187">
                  <c:v>-12801.167442871976</c:v>
                </c:pt>
                <c:pt idx="2188">
                  <c:v>-12451.940118531496</c:v>
                </c:pt>
                <c:pt idx="2189">
                  <c:v>-12135.125891118974</c:v>
                </c:pt>
                <c:pt idx="2190">
                  <c:v>-11349.2931330383</c:v>
                </c:pt>
                <c:pt idx="2191">
                  <c:v>-10504.991064992093</c:v>
                </c:pt>
                <c:pt idx="2192">
                  <c:v>-11123.524534859152</c:v>
                </c:pt>
                <c:pt idx="2193">
                  <c:v>-12958.38487201409</c:v>
                </c:pt>
                <c:pt idx="2194">
                  <c:v>-12959.107136173347</c:v>
                </c:pt>
                <c:pt idx="2195">
                  <c:v>-13018.853511354173</c:v>
                </c:pt>
                <c:pt idx="2196">
                  <c:v>-13136.575626106089</c:v>
                </c:pt>
                <c:pt idx="2197">
                  <c:v>-12151.201473500872</c:v>
                </c:pt>
                <c:pt idx="2198">
                  <c:v>-10389.387112905404</c:v>
                </c:pt>
                <c:pt idx="2199">
                  <c:v>-10112.863771625125</c:v>
                </c:pt>
                <c:pt idx="2200">
                  <c:v>-10016.007960326635</c:v>
                </c:pt>
                <c:pt idx="2201">
                  <c:v>-9926.9254478950734</c:v>
                </c:pt>
                <c:pt idx="2202">
                  <c:v>-10067.458087651245</c:v>
                </c:pt>
                <c:pt idx="2203">
                  <c:v>-9869.6455026435433</c:v>
                </c:pt>
                <c:pt idx="2204">
                  <c:v>-10183.46640123173</c:v>
                </c:pt>
                <c:pt idx="2205">
                  <c:v>-10620.941062299578</c:v>
                </c:pt>
                <c:pt idx="2206">
                  <c:v>-10537.04958646484</c:v>
                </c:pt>
                <c:pt idx="2207">
                  <c:v>-10205.033842098141</c:v>
                </c:pt>
                <c:pt idx="2208">
                  <c:v>-10647.402667173177</c:v>
                </c:pt>
                <c:pt idx="2209">
                  <c:v>-9320.926713472325</c:v>
                </c:pt>
                <c:pt idx="2210">
                  <c:v>-9308.6630633323548</c:v>
                </c:pt>
                <c:pt idx="2211">
                  <c:v>-8644.4167893500053</c:v>
                </c:pt>
                <c:pt idx="2212">
                  <c:v>-8970.8072384215211</c:v>
                </c:pt>
                <c:pt idx="2213">
                  <c:v>-9185.2974776058909</c:v>
                </c:pt>
                <c:pt idx="2214">
                  <c:v>-8292.6829126028897</c:v>
                </c:pt>
                <c:pt idx="2215">
                  <c:v>-9405.5498259949691</c:v>
                </c:pt>
                <c:pt idx="2216">
                  <c:v>-9428.711146598398</c:v>
                </c:pt>
                <c:pt idx="2217">
                  <c:v>-10272.971417376406</c:v>
                </c:pt>
                <c:pt idx="2218">
                  <c:v>-10577.497005655669</c:v>
                </c:pt>
                <c:pt idx="2219">
                  <c:v>-10735.011723191339</c:v>
                </c:pt>
                <c:pt idx="2220">
                  <c:v>-11138.998273533953</c:v>
                </c:pt>
                <c:pt idx="2221">
                  <c:v>-10841.373906296227</c:v>
                </c:pt>
                <c:pt idx="2222">
                  <c:v>-10642.048754404612</c:v>
                </c:pt>
                <c:pt idx="2223">
                  <c:v>-10395.023355191537</c:v>
                </c:pt>
                <c:pt idx="2224">
                  <c:v>-9055.4177640424532</c:v>
                </c:pt>
                <c:pt idx="2225">
                  <c:v>-8668.5268482726769</c:v>
                </c:pt>
                <c:pt idx="2226">
                  <c:v>-5971.6291731456449</c:v>
                </c:pt>
                <c:pt idx="2227">
                  <c:v>-5503.8747532131174</c:v>
                </c:pt>
                <c:pt idx="2228">
                  <c:v>-4127.1293534590814</c:v>
                </c:pt>
                <c:pt idx="2229">
                  <c:v>-3823.9304479272614</c:v>
                </c:pt>
                <c:pt idx="2230">
                  <c:v>-3684.5323949164972</c:v>
                </c:pt>
                <c:pt idx="2231">
                  <c:v>-3509.6470826594086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-616.51617361074022</c:v>
                </c:pt>
                <c:pt idx="2247">
                  <c:v>-4375.1500828080725</c:v>
                </c:pt>
                <c:pt idx="2248">
                  <c:v>-8387.556563522925</c:v>
                </c:pt>
                <c:pt idx="2249">
                  <c:v>-13065.938561558316</c:v>
                </c:pt>
                <c:pt idx="2250">
                  <c:v>-16501.197595946782</c:v>
                </c:pt>
                <c:pt idx="2251">
                  <c:v>-20765.574201539712</c:v>
                </c:pt>
                <c:pt idx="2252">
                  <c:v>-24166.839479267495</c:v>
                </c:pt>
                <c:pt idx="2253">
                  <c:v>-27267.361152561625</c:v>
                </c:pt>
                <c:pt idx="2254">
                  <c:v>-29504.460094809521</c:v>
                </c:pt>
                <c:pt idx="2255">
                  <c:v>-32401.668699888542</c:v>
                </c:pt>
                <c:pt idx="2256">
                  <c:v>-35058.876241975791</c:v>
                </c:pt>
                <c:pt idx="2257">
                  <c:v>-35639.328760845194</c:v>
                </c:pt>
                <c:pt idx="2258">
                  <c:v>-37573.065930329511</c:v>
                </c:pt>
                <c:pt idx="2259">
                  <c:v>-37074.877426437146</c:v>
                </c:pt>
                <c:pt idx="2260">
                  <c:v>-37302.110966559856</c:v>
                </c:pt>
                <c:pt idx="2261">
                  <c:v>-36462.129034496043</c:v>
                </c:pt>
                <c:pt idx="2262">
                  <c:v>-36960.741903181974</c:v>
                </c:pt>
                <c:pt idx="2263">
                  <c:v>-36983.761371972876</c:v>
                </c:pt>
                <c:pt idx="2264">
                  <c:v>-36929.711789859924</c:v>
                </c:pt>
                <c:pt idx="2265">
                  <c:v>-36167.561333936479</c:v>
                </c:pt>
                <c:pt idx="2266">
                  <c:v>-35235.469359655966</c:v>
                </c:pt>
                <c:pt idx="2267">
                  <c:v>-32927.688602522132</c:v>
                </c:pt>
                <c:pt idx="2268">
                  <c:v>-30591.876883454323</c:v>
                </c:pt>
                <c:pt idx="2269">
                  <c:v>-28236.971453704969</c:v>
                </c:pt>
                <c:pt idx="2270">
                  <c:v>-24727.360581484609</c:v>
                </c:pt>
                <c:pt idx="2271">
                  <c:v>-21863.04828578727</c:v>
                </c:pt>
                <c:pt idx="2272">
                  <c:v>-19274.829517876417</c:v>
                </c:pt>
                <c:pt idx="2273">
                  <c:v>-14718.540441352961</c:v>
                </c:pt>
                <c:pt idx="2274">
                  <c:v>-9465.684094657423</c:v>
                </c:pt>
                <c:pt idx="2275">
                  <c:v>-7916.6096065575402</c:v>
                </c:pt>
                <c:pt idx="2276">
                  <c:v>-9322.5531686549803</c:v>
                </c:pt>
                <c:pt idx="2277">
                  <c:v>-8267.6147423475941</c:v>
                </c:pt>
                <c:pt idx="2278">
                  <c:v>-8228.9799883651831</c:v>
                </c:pt>
                <c:pt idx="2279">
                  <c:v>-8395.8221669842023</c:v>
                </c:pt>
                <c:pt idx="2280">
                  <c:v>-8113.7724405542704</c:v>
                </c:pt>
                <c:pt idx="2281">
                  <c:v>-8615.6981796926411</c:v>
                </c:pt>
                <c:pt idx="2282">
                  <c:v>-9945.4333246276492</c:v>
                </c:pt>
                <c:pt idx="2283">
                  <c:v>-10596.833049158273</c:v>
                </c:pt>
                <c:pt idx="2284">
                  <c:v>-10258.774175648587</c:v>
                </c:pt>
                <c:pt idx="2285">
                  <c:v>-11859.265060314734</c:v>
                </c:pt>
                <c:pt idx="2286">
                  <c:v>-11966.497199551783</c:v>
                </c:pt>
                <c:pt idx="2287">
                  <c:v>-10967.885852400907</c:v>
                </c:pt>
                <c:pt idx="2288">
                  <c:v>-12234.611402155946</c:v>
                </c:pt>
                <c:pt idx="2289">
                  <c:v>-14174.000011802676</c:v>
                </c:pt>
                <c:pt idx="2290">
                  <c:v>-15146.11357673607</c:v>
                </c:pt>
                <c:pt idx="2291">
                  <c:v>-13681.453992597801</c:v>
                </c:pt>
                <c:pt idx="2292">
                  <c:v>-12421.176901524945</c:v>
                </c:pt>
                <c:pt idx="2293">
                  <c:v>-9947.1750040598417</c:v>
                </c:pt>
                <c:pt idx="2294">
                  <c:v>-8820.9221887065796</c:v>
                </c:pt>
                <c:pt idx="2295">
                  <c:v>-9249.1920492156769</c:v>
                </c:pt>
                <c:pt idx="2296">
                  <c:v>-8552.4825285373518</c:v>
                </c:pt>
                <c:pt idx="2297">
                  <c:v>-7235.2611296274536</c:v>
                </c:pt>
                <c:pt idx="2298">
                  <c:v>-10637.71821730882</c:v>
                </c:pt>
                <c:pt idx="2299">
                  <c:v>-7992.6625376132533</c:v>
                </c:pt>
                <c:pt idx="2300">
                  <c:v>-9105.5961508281471</c:v>
                </c:pt>
                <c:pt idx="2301">
                  <c:v>-5832.8770003020836</c:v>
                </c:pt>
                <c:pt idx="2302">
                  <c:v>-3367.2695690074033</c:v>
                </c:pt>
                <c:pt idx="2303">
                  <c:v>-3740.671268097758</c:v>
                </c:pt>
                <c:pt idx="2304">
                  <c:v>-2816.6751114262879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-339.31645201804349</c:v>
                </c:pt>
                <c:pt idx="2637">
                  <c:v>-2211.9956655032511</c:v>
                </c:pt>
                <c:pt idx="2638">
                  <c:v>-4195.2895753608609</c:v>
                </c:pt>
                <c:pt idx="2639">
                  <c:v>-6086.6303017052051</c:v>
                </c:pt>
                <c:pt idx="2640">
                  <c:v>-6978.7646970792412</c:v>
                </c:pt>
                <c:pt idx="2641">
                  <c:v>-8950.1865775602291</c:v>
                </c:pt>
                <c:pt idx="2642">
                  <c:v>-9439.1825146357005</c:v>
                </c:pt>
                <c:pt idx="2643">
                  <c:v>-7787.8099048050044</c:v>
                </c:pt>
                <c:pt idx="2644">
                  <c:v>-7427.5093948154317</c:v>
                </c:pt>
                <c:pt idx="2645">
                  <c:v>-5692.6779101589127</c:v>
                </c:pt>
                <c:pt idx="2646">
                  <c:v>-5014.5222876923744</c:v>
                </c:pt>
                <c:pt idx="2647">
                  <c:v>-5099.0314028845605</c:v>
                </c:pt>
                <c:pt idx="2648">
                  <c:v>-2538.5873930355192</c:v>
                </c:pt>
                <c:pt idx="2649">
                  <c:v>-752.60778674174071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-252.98543145156881</c:v>
                </c:pt>
                <c:pt idx="3020">
                  <c:v>-433.79360259270464</c:v>
                </c:pt>
                <c:pt idx="3021">
                  <c:v>-4464.4346397103218</c:v>
                </c:pt>
                <c:pt idx="3022">
                  <c:v>-6802.0032897851634</c:v>
                </c:pt>
                <c:pt idx="3023">
                  <c:v>-5222.6978823017998</c:v>
                </c:pt>
                <c:pt idx="3024">
                  <c:v>-6111.7548256218934</c:v>
                </c:pt>
                <c:pt idx="3025">
                  <c:v>-6781.5039262273058</c:v>
                </c:pt>
                <c:pt idx="3026">
                  <c:v>-5263.8221165443319</c:v>
                </c:pt>
                <c:pt idx="3027">
                  <c:v>-2632.4543231475868</c:v>
                </c:pt>
                <c:pt idx="3028">
                  <c:v>-53.269534408915213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82208"/>
        <c:axId val="41984000"/>
      </c:areaChart>
      <c:catAx>
        <c:axId val="41982208"/>
        <c:scaling>
          <c:orientation val="minMax"/>
        </c:scaling>
        <c:delete val="1"/>
        <c:axPos val="b"/>
        <c:majorTickMark val="out"/>
        <c:minorTickMark val="none"/>
        <c:tickLblPos val="none"/>
        <c:crossAx val="41984000"/>
        <c:crosses val="autoZero"/>
        <c:auto val="1"/>
        <c:lblAlgn val="ctr"/>
        <c:lblOffset val="100"/>
        <c:noMultiLvlLbl val="0"/>
      </c:catAx>
      <c:valAx>
        <c:axId val="41984000"/>
        <c:scaling>
          <c:orientation val="minMax"/>
          <c:max val="100000"/>
          <c:min val="-100000"/>
        </c:scaling>
        <c:delete val="0"/>
        <c:axPos val="l"/>
        <c:majorGridlines/>
        <c:numFmt formatCode="0.00E+0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41982208"/>
        <c:crosses val="autoZero"/>
        <c:crossBetween val="midCat"/>
        <c:majorUnit val="20000"/>
        <c:minorUnit val="4000"/>
      </c:valAx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tx1"/>
            </a:solidFill>
          </c:spPr>
          <c:val>
            <c:numRef>
              <c:f>Diagramm!$F$2:$F$3361</c:f>
              <c:numCache>
                <c:formatCode>0</c:formatCode>
                <c:ptCount val="3360"/>
                <c:pt idx="0">
                  <c:v>50136.45668234089</c:v>
                </c:pt>
                <c:pt idx="1">
                  <c:v>49237.473806743728</c:v>
                </c:pt>
                <c:pt idx="2">
                  <c:v>48831.195154149085</c:v>
                </c:pt>
                <c:pt idx="3">
                  <c:v>48479.397551395574</c:v>
                </c:pt>
                <c:pt idx="4">
                  <c:v>48069.897335069822</c:v>
                </c:pt>
                <c:pt idx="5">
                  <c:v>47828.905786277654</c:v>
                </c:pt>
                <c:pt idx="6">
                  <c:v>47864.426685102866</c:v>
                </c:pt>
                <c:pt idx="7">
                  <c:v>47177.407645417828</c:v>
                </c:pt>
                <c:pt idx="8">
                  <c:v>46373.818818040461</c:v>
                </c:pt>
                <c:pt idx="9">
                  <c:v>45994.761968493585</c:v>
                </c:pt>
                <c:pt idx="10">
                  <c:v>46025.158680766406</c:v>
                </c:pt>
                <c:pt idx="11">
                  <c:v>46356.960122140255</c:v>
                </c:pt>
                <c:pt idx="12">
                  <c:v>46524.964400399222</c:v>
                </c:pt>
                <c:pt idx="13">
                  <c:v>46622.205806874968</c:v>
                </c:pt>
                <c:pt idx="14">
                  <c:v>46365.776822631582</c:v>
                </c:pt>
                <c:pt idx="15">
                  <c:v>46608.46815727216</c:v>
                </c:pt>
                <c:pt idx="16">
                  <c:v>47725.613510612471</c:v>
                </c:pt>
                <c:pt idx="17">
                  <c:v>48112.534748070284</c:v>
                </c:pt>
                <c:pt idx="18">
                  <c:v>49083.128886620201</c:v>
                </c:pt>
                <c:pt idx="19">
                  <c:v>49866.316078905853</c:v>
                </c:pt>
                <c:pt idx="20">
                  <c:v>51371.985342095264</c:v>
                </c:pt>
                <c:pt idx="21">
                  <c:v>51937.869260439518</c:v>
                </c:pt>
                <c:pt idx="22">
                  <c:v>52486.092746220165</c:v>
                </c:pt>
                <c:pt idx="23">
                  <c:v>53059.159255937207</c:v>
                </c:pt>
                <c:pt idx="24">
                  <c:v>57041.761903602302</c:v>
                </c:pt>
                <c:pt idx="25">
                  <c:v>58909.603690495227</c:v>
                </c:pt>
                <c:pt idx="26">
                  <c:v>60940.841772171181</c:v>
                </c:pt>
                <c:pt idx="27">
                  <c:v>63096.19525703098</c:v>
                </c:pt>
                <c:pt idx="28">
                  <c:v>64052.42901844978</c:v>
                </c:pt>
                <c:pt idx="29">
                  <c:v>65599.116603065908</c:v>
                </c:pt>
                <c:pt idx="30">
                  <c:v>67035.522946856392</c:v>
                </c:pt>
                <c:pt idx="31">
                  <c:v>68131.782899925238</c:v>
                </c:pt>
                <c:pt idx="32">
                  <c:v>69202.418716489221</c:v>
                </c:pt>
                <c:pt idx="33">
                  <c:v>69455.609317351322</c:v>
                </c:pt>
                <c:pt idx="34">
                  <c:v>69472.023894390222</c:v>
                </c:pt>
                <c:pt idx="35">
                  <c:v>69310.882834382501</c:v>
                </c:pt>
                <c:pt idx="36">
                  <c:v>69469.099277580244</c:v>
                </c:pt>
                <c:pt idx="37">
                  <c:v>69550.557444604405</c:v>
                </c:pt>
                <c:pt idx="38">
                  <c:v>69739.266912596038</c:v>
                </c:pt>
                <c:pt idx="39">
                  <c:v>69840.789320536904</c:v>
                </c:pt>
                <c:pt idx="40">
                  <c:v>69866.631311559642</c:v>
                </c:pt>
                <c:pt idx="41">
                  <c:v>70326.739252546904</c:v>
                </c:pt>
                <c:pt idx="42">
                  <c:v>70715.121997473951</c:v>
                </c:pt>
                <c:pt idx="43">
                  <c:v>70634.193048732006</c:v>
                </c:pt>
                <c:pt idx="44">
                  <c:v>71090.226829905921</c:v>
                </c:pt>
                <c:pt idx="45">
                  <c:v>70978.182128841639</c:v>
                </c:pt>
                <c:pt idx="46">
                  <c:v>70953.738972067178</c:v>
                </c:pt>
                <c:pt idx="47">
                  <c:v>71268.875343753156</c:v>
                </c:pt>
                <c:pt idx="48">
                  <c:v>71182.851042145048</c:v>
                </c:pt>
                <c:pt idx="49">
                  <c:v>70827.16569736872</c:v>
                </c:pt>
                <c:pt idx="50">
                  <c:v>70719.560182575515</c:v>
                </c:pt>
                <c:pt idx="51">
                  <c:v>71026.668775461934</c:v>
                </c:pt>
                <c:pt idx="52">
                  <c:v>70738.779236065384</c:v>
                </c:pt>
                <c:pt idx="53">
                  <c:v>70631.452647139318</c:v>
                </c:pt>
                <c:pt idx="54">
                  <c:v>70197.399345610713</c:v>
                </c:pt>
                <c:pt idx="55">
                  <c:v>69930.99090243323</c:v>
                </c:pt>
                <c:pt idx="56">
                  <c:v>70381.142010920463</c:v>
                </c:pt>
                <c:pt idx="57">
                  <c:v>70456.161655863034</c:v>
                </c:pt>
                <c:pt idx="58">
                  <c:v>70453.928847287869</c:v>
                </c:pt>
                <c:pt idx="59">
                  <c:v>70436.78221499364</c:v>
                </c:pt>
                <c:pt idx="60">
                  <c:v>70719.270444076014</c:v>
                </c:pt>
                <c:pt idx="61">
                  <c:v>71365.729097336647</c:v>
                </c:pt>
                <c:pt idx="62">
                  <c:v>70906.174602937492</c:v>
                </c:pt>
                <c:pt idx="63">
                  <c:v>70479.062610893438</c:v>
                </c:pt>
                <c:pt idx="64">
                  <c:v>70299.146015555234</c:v>
                </c:pt>
                <c:pt idx="65">
                  <c:v>70283.827519059618</c:v>
                </c:pt>
                <c:pt idx="66">
                  <c:v>70026.016119750202</c:v>
                </c:pt>
                <c:pt idx="67">
                  <c:v>70809.012889566235</c:v>
                </c:pt>
                <c:pt idx="68">
                  <c:v>70057.17512260213</c:v>
                </c:pt>
                <c:pt idx="69">
                  <c:v>71332.205732216418</c:v>
                </c:pt>
                <c:pt idx="70">
                  <c:v>71722.726775302654</c:v>
                </c:pt>
                <c:pt idx="71">
                  <c:v>72000.104233506179</c:v>
                </c:pt>
                <c:pt idx="72">
                  <c:v>73044.409488253354</c:v>
                </c:pt>
                <c:pt idx="73">
                  <c:v>73410.804745347501</c:v>
                </c:pt>
                <c:pt idx="74">
                  <c:v>73580.812764563438</c:v>
                </c:pt>
                <c:pt idx="75">
                  <c:v>73765.62007368941</c:v>
                </c:pt>
                <c:pt idx="76">
                  <c:v>73920.725282052386</c:v>
                </c:pt>
                <c:pt idx="77">
                  <c:v>73995.818412848064</c:v>
                </c:pt>
                <c:pt idx="78">
                  <c:v>73458.965010658852</c:v>
                </c:pt>
                <c:pt idx="79">
                  <c:v>72803.303806119948</c:v>
                </c:pt>
                <c:pt idx="80">
                  <c:v>70482.983992216527</c:v>
                </c:pt>
                <c:pt idx="81">
                  <c:v>68566.259295752068</c:v>
                </c:pt>
                <c:pt idx="82">
                  <c:v>68223.003872769084</c:v>
                </c:pt>
                <c:pt idx="83">
                  <c:v>67488.620097184423</c:v>
                </c:pt>
                <c:pt idx="84">
                  <c:v>65766.405045018211</c:v>
                </c:pt>
                <c:pt idx="85">
                  <c:v>65123.663734704125</c:v>
                </c:pt>
                <c:pt idx="86">
                  <c:v>64112.522224935325</c:v>
                </c:pt>
                <c:pt idx="87">
                  <c:v>63233.182298062042</c:v>
                </c:pt>
                <c:pt idx="88">
                  <c:v>63706.819645362913</c:v>
                </c:pt>
                <c:pt idx="89">
                  <c:v>63216.058091968203</c:v>
                </c:pt>
                <c:pt idx="90">
                  <c:v>62288.657816515552</c:v>
                </c:pt>
                <c:pt idx="91">
                  <c:v>60607.580825667384</c:v>
                </c:pt>
                <c:pt idx="92">
                  <c:v>60083.301713936562</c:v>
                </c:pt>
                <c:pt idx="93">
                  <c:v>59080.731017390732</c:v>
                </c:pt>
                <c:pt idx="94">
                  <c:v>57909.817647241012</c:v>
                </c:pt>
                <c:pt idx="95">
                  <c:v>56999.77545111462</c:v>
                </c:pt>
                <c:pt idx="96">
                  <c:v>55302.218606965675</c:v>
                </c:pt>
                <c:pt idx="97">
                  <c:v>54349.282097704265</c:v>
                </c:pt>
                <c:pt idx="98">
                  <c:v>53991.318090782566</c:v>
                </c:pt>
                <c:pt idx="99">
                  <c:v>54056.575130139034</c:v>
                </c:pt>
                <c:pt idx="100">
                  <c:v>53413.070928544257</c:v>
                </c:pt>
                <c:pt idx="101">
                  <c:v>53321.600664455029</c:v>
                </c:pt>
                <c:pt idx="102">
                  <c:v>53573.02940694982</c:v>
                </c:pt>
                <c:pt idx="103">
                  <c:v>53464.257529503026</c:v>
                </c:pt>
                <c:pt idx="104">
                  <c:v>53100.167765901191</c:v>
                </c:pt>
                <c:pt idx="105">
                  <c:v>53275.936715573225</c:v>
                </c:pt>
                <c:pt idx="106">
                  <c:v>53499.467865499813</c:v>
                </c:pt>
                <c:pt idx="107">
                  <c:v>53276.151766816125</c:v>
                </c:pt>
                <c:pt idx="108">
                  <c:v>52153.23186711235</c:v>
                </c:pt>
                <c:pt idx="109">
                  <c:v>52060.152122678206</c:v>
                </c:pt>
                <c:pt idx="110">
                  <c:v>52137.81565645813</c:v>
                </c:pt>
                <c:pt idx="111">
                  <c:v>51975.681836615826</c:v>
                </c:pt>
                <c:pt idx="112">
                  <c:v>52595.836158704748</c:v>
                </c:pt>
                <c:pt idx="113">
                  <c:v>52701.571688807504</c:v>
                </c:pt>
                <c:pt idx="114">
                  <c:v>52726.092336113485</c:v>
                </c:pt>
                <c:pt idx="115">
                  <c:v>52845.530675114962</c:v>
                </c:pt>
                <c:pt idx="116">
                  <c:v>54898.52937957894</c:v>
                </c:pt>
                <c:pt idx="117">
                  <c:v>55423.752394064963</c:v>
                </c:pt>
                <c:pt idx="118">
                  <c:v>55201.640101780125</c:v>
                </c:pt>
                <c:pt idx="119">
                  <c:v>56403.078934620993</c:v>
                </c:pt>
                <c:pt idx="120">
                  <c:v>58416.756500465366</c:v>
                </c:pt>
                <c:pt idx="121">
                  <c:v>59698.971703792035</c:v>
                </c:pt>
                <c:pt idx="122">
                  <c:v>61754.145949926606</c:v>
                </c:pt>
                <c:pt idx="123">
                  <c:v>63670.759516559003</c:v>
                </c:pt>
                <c:pt idx="124">
                  <c:v>66191.564355757713</c:v>
                </c:pt>
                <c:pt idx="125">
                  <c:v>64345.681823713363</c:v>
                </c:pt>
                <c:pt idx="126">
                  <c:v>65226.031129837582</c:v>
                </c:pt>
                <c:pt idx="127">
                  <c:v>65737.449216119494</c:v>
                </c:pt>
                <c:pt idx="128">
                  <c:v>66154.583951802459</c:v>
                </c:pt>
                <c:pt idx="129">
                  <c:v>66393.927174866942</c:v>
                </c:pt>
                <c:pt idx="130">
                  <c:v>69883.587721618547</c:v>
                </c:pt>
                <c:pt idx="131">
                  <c:v>69999.429258500502</c:v>
                </c:pt>
                <c:pt idx="132">
                  <c:v>70056.987303173548</c:v>
                </c:pt>
                <c:pt idx="133">
                  <c:v>69675.173032150196</c:v>
                </c:pt>
                <c:pt idx="134">
                  <c:v>69562.064287971371</c:v>
                </c:pt>
                <c:pt idx="135">
                  <c:v>69493.556050261934</c:v>
                </c:pt>
                <c:pt idx="136">
                  <c:v>69659.499921361174</c:v>
                </c:pt>
                <c:pt idx="137">
                  <c:v>69606.492793493118</c:v>
                </c:pt>
                <c:pt idx="138">
                  <c:v>69512.038443116078</c:v>
                </c:pt>
                <c:pt idx="139">
                  <c:v>69510.2675742219</c:v>
                </c:pt>
                <c:pt idx="140">
                  <c:v>69669.02164552694</c:v>
                </c:pt>
                <c:pt idx="141">
                  <c:v>70011.400644589638</c:v>
                </c:pt>
                <c:pt idx="142">
                  <c:v>70153.357091343743</c:v>
                </c:pt>
                <c:pt idx="143">
                  <c:v>70113.796272707434</c:v>
                </c:pt>
                <c:pt idx="144">
                  <c:v>70063.854325869805</c:v>
                </c:pt>
                <c:pt idx="145">
                  <c:v>69905.376977858832</c:v>
                </c:pt>
                <c:pt idx="146">
                  <c:v>69753.944660509398</c:v>
                </c:pt>
                <c:pt idx="147">
                  <c:v>69618.348043901788</c:v>
                </c:pt>
                <c:pt idx="148">
                  <c:v>68855.316599439568</c:v>
                </c:pt>
                <c:pt idx="149">
                  <c:v>68637.722585829048</c:v>
                </c:pt>
                <c:pt idx="150">
                  <c:v>68866.0837786622</c:v>
                </c:pt>
                <c:pt idx="151">
                  <c:v>67759.073466021262</c:v>
                </c:pt>
                <c:pt idx="152">
                  <c:v>67547.330488136024</c:v>
                </c:pt>
                <c:pt idx="153">
                  <c:v>67343.340568095824</c:v>
                </c:pt>
                <c:pt idx="154">
                  <c:v>67615.59864536114</c:v>
                </c:pt>
                <c:pt idx="155">
                  <c:v>67770.530651373003</c:v>
                </c:pt>
                <c:pt idx="156">
                  <c:v>68863.235250746351</c:v>
                </c:pt>
                <c:pt idx="157">
                  <c:v>69224.481091812588</c:v>
                </c:pt>
                <c:pt idx="158">
                  <c:v>69706.070729720755</c:v>
                </c:pt>
                <c:pt idx="159">
                  <c:v>69834.834763868625</c:v>
                </c:pt>
                <c:pt idx="160">
                  <c:v>69697.190755306845</c:v>
                </c:pt>
                <c:pt idx="161">
                  <c:v>69496.905163007628</c:v>
                </c:pt>
                <c:pt idx="162">
                  <c:v>70216.940175028984</c:v>
                </c:pt>
                <c:pt idx="163">
                  <c:v>71145.777329177508</c:v>
                </c:pt>
                <c:pt idx="164">
                  <c:v>70593.187342042933</c:v>
                </c:pt>
                <c:pt idx="165">
                  <c:v>71213.474419228703</c:v>
                </c:pt>
                <c:pt idx="166">
                  <c:v>71777.709411143413</c:v>
                </c:pt>
                <c:pt idx="167">
                  <c:v>71750.697653490104</c:v>
                </c:pt>
                <c:pt idx="168">
                  <c:v>73284.360621535248</c:v>
                </c:pt>
                <c:pt idx="169">
                  <c:v>73588.669543585085</c:v>
                </c:pt>
                <c:pt idx="170">
                  <c:v>73825.689051869267</c:v>
                </c:pt>
                <c:pt idx="171">
                  <c:v>73897.868378487066</c:v>
                </c:pt>
                <c:pt idx="172">
                  <c:v>74626.897898731637</c:v>
                </c:pt>
                <c:pt idx="173">
                  <c:v>74146.3676985575</c:v>
                </c:pt>
                <c:pt idx="174">
                  <c:v>73856.337658428442</c:v>
                </c:pt>
                <c:pt idx="175">
                  <c:v>73726.375023964079</c:v>
                </c:pt>
                <c:pt idx="176">
                  <c:v>73042.688677842205</c:v>
                </c:pt>
                <c:pt idx="177">
                  <c:v>72189.581198159067</c:v>
                </c:pt>
                <c:pt idx="178">
                  <c:v>71440.952980889648</c:v>
                </c:pt>
                <c:pt idx="179">
                  <c:v>70357.560260521408</c:v>
                </c:pt>
                <c:pt idx="180">
                  <c:v>70018.674142167583</c:v>
                </c:pt>
                <c:pt idx="181">
                  <c:v>69562.172013826814</c:v>
                </c:pt>
                <c:pt idx="182">
                  <c:v>69029.859516746423</c:v>
                </c:pt>
                <c:pt idx="183">
                  <c:v>68237.572292955723</c:v>
                </c:pt>
                <c:pt idx="184">
                  <c:v>67876.64442337332</c:v>
                </c:pt>
                <c:pt idx="185">
                  <c:v>67194.500879697138</c:v>
                </c:pt>
                <c:pt idx="186">
                  <c:v>65663.577111841369</c:v>
                </c:pt>
                <c:pt idx="187">
                  <c:v>64126.915440431374</c:v>
                </c:pt>
                <c:pt idx="188">
                  <c:v>62793.578712173818</c:v>
                </c:pt>
                <c:pt idx="189">
                  <c:v>61851.935997375891</c:v>
                </c:pt>
                <c:pt idx="190">
                  <c:v>60851.020034043635</c:v>
                </c:pt>
                <c:pt idx="191">
                  <c:v>59955.722864431824</c:v>
                </c:pt>
                <c:pt idx="192">
                  <c:v>57774.117910158391</c:v>
                </c:pt>
                <c:pt idx="193">
                  <c:v>57239.422028585977</c:v>
                </c:pt>
                <c:pt idx="194">
                  <c:v>56668.127589166601</c:v>
                </c:pt>
                <c:pt idx="195">
                  <c:v>56551.715385578624</c:v>
                </c:pt>
                <c:pt idx="196">
                  <c:v>55535.683762723835</c:v>
                </c:pt>
                <c:pt idx="197">
                  <c:v>55316.248998577044</c:v>
                </c:pt>
                <c:pt idx="198">
                  <c:v>55113.830914902603</c:v>
                </c:pt>
                <c:pt idx="199">
                  <c:v>54771.170587165434</c:v>
                </c:pt>
                <c:pt idx="200">
                  <c:v>54298.605692804078</c:v>
                </c:pt>
                <c:pt idx="201">
                  <c:v>53690.890903737185</c:v>
                </c:pt>
                <c:pt idx="202">
                  <c:v>53563.287425458911</c:v>
                </c:pt>
                <c:pt idx="203">
                  <c:v>53971.485120057274</c:v>
                </c:pt>
                <c:pt idx="204">
                  <c:v>53069.328736872842</c:v>
                </c:pt>
                <c:pt idx="205">
                  <c:v>52480.505819051046</c:v>
                </c:pt>
                <c:pt idx="206">
                  <c:v>52445.764030455022</c:v>
                </c:pt>
                <c:pt idx="207">
                  <c:v>52726.366656600236</c:v>
                </c:pt>
                <c:pt idx="208">
                  <c:v>52857.336467742418</c:v>
                </c:pt>
                <c:pt idx="209">
                  <c:v>52960.689013821131</c:v>
                </c:pt>
                <c:pt idx="210">
                  <c:v>53144.344977838489</c:v>
                </c:pt>
                <c:pt idx="211">
                  <c:v>53263.182014342325</c:v>
                </c:pt>
                <c:pt idx="212">
                  <c:v>55321.380994252853</c:v>
                </c:pt>
                <c:pt idx="213">
                  <c:v>56383.024905634906</c:v>
                </c:pt>
                <c:pt idx="214">
                  <c:v>56653.698732030651</c:v>
                </c:pt>
                <c:pt idx="215">
                  <c:v>56932.219726219424</c:v>
                </c:pt>
                <c:pt idx="216">
                  <c:v>59247.288405257481</c:v>
                </c:pt>
                <c:pt idx="217">
                  <c:v>61135.08870955083</c:v>
                </c:pt>
                <c:pt idx="218">
                  <c:v>62812.195461996336</c:v>
                </c:pt>
                <c:pt idx="219">
                  <c:v>64309.248859328276</c:v>
                </c:pt>
                <c:pt idx="220">
                  <c:v>67459.232764162429</c:v>
                </c:pt>
                <c:pt idx="221">
                  <c:v>69604.466025633999</c:v>
                </c:pt>
                <c:pt idx="222">
                  <c:v>70357.470956187855</c:v>
                </c:pt>
                <c:pt idx="223">
                  <c:v>71219.403345953455</c:v>
                </c:pt>
                <c:pt idx="224">
                  <c:v>72611.350348196807</c:v>
                </c:pt>
                <c:pt idx="225">
                  <c:v>72782.064992958592</c:v>
                </c:pt>
                <c:pt idx="226">
                  <c:v>72823.147589477347</c:v>
                </c:pt>
                <c:pt idx="227">
                  <c:v>73104.887744590087</c:v>
                </c:pt>
                <c:pt idx="228">
                  <c:v>73311.431448198404</c:v>
                </c:pt>
                <c:pt idx="229">
                  <c:v>72981.623736085006</c:v>
                </c:pt>
                <c:pt idx="230">
                  <c:v>72593.771611077449</c:v>
                </c:pt>
                <c:pt idx="231">
                  <c:v>72738.196141276465</c:v>
                </c:pt>
                <c:pt idx="232">
                  <c:v>72515.726631657148</c:v>
                </c:pt>
                <c:pt idx="233">
                  <c:v>73140.706591505979</c:v>
                </c:pt>
                <c:pt idx="234">
                  <c:v>73558.757998129338</c:v>
                </c:pt>
                <c:pt idx="235">
                  <c:v>73620.987500434872</c:v>
                </c:pt>
                <c:pt idx="236">
                  <c:v>73628.646047863818</c:v>
                </c:pt>
                <c:pt idx="237">
                  <c:v>74031.635057190651</c:v>
                </c:pt>
                <c:pt idx="238">
                  <c:v>74201.125671926449</c:v>
                </c:pt>
                <c:pt idx="239">
                  <c:v>74101.557146693653</c:v>
                </c:pt>
                <c:pt idx="240">
                  <c:v>72797.229709794425</c:v>
                </c:pt>
                <c:pt idx="241">
                  <c:v>72760.806356637957</c:v>
                </c:pt>
                <c:pt idx="242">
                  <c:v>72816.663013591446</c:v>
                </c:pt>
                <c:pt idx="243">
                  <c:v>72914.600833682518</c:v>
                </c:pt>
                <c:pt idx="244">
                  <c:v>72722.859623727287</c:v>
                </c:pt>
                <c:pt idx="245">
                  <c:v>72500.962783152994</c:v>
                </c:pt>
                <c:pt idx="246">
                  <c:v>72366.733764300734</c:v>
                </c:pt>
                <c:pt idx="247">
                  <c:v>72093.628697503256</c:v>
                </c:pt>
                <c:pt idx="248">
                  <c:v>71332.507684986005</c:v>
                </c:pt>
                <c:pt idx="249">
                  <c:v>71490.523093315845</c:v>
                </c:pt>
                <c:pt idx="250">
                  <c:v>71452.526702390023</c:v>
                </c:pt>
                <c:pt idx="251">
                  <c:v>71484.815224851947</c:v>
                </c:pt>
                <c:pt idx="252">
                  <c:v>71152.352811268618</c:v>
                </c:pt>
                <c:pt idx="253">
                  <c:v>71248.320729937404</c:v>
                </c:pt>
                <c:pt idx="254">
                  <c:v>71028.212979544987</c:v>
                </c:pt>
                <c:pt idx="255">
                  <c:v>70843.585880957864</c:v>
                </c:pt>
                <c:pt idx="256">
                  <c:v>70989.369398853305</c:v>
                </c:pt>
                <c:pt idx="257">
                  <c:v>71016.14828444361</c:v>
                </c:pt>
                <c:pt idx="258">
                  <c:v>71322.065685668873</c:v>
                </c:pt>
                <c:pt idx="259">
                  <c:v>71821.824550561636</c:v>
                </c:pt>
                <c:pt idx="260">
                  <c:v>72319.546635898485</c:v>
                </c:pt>
                <c:pt idx="261">
                  <c:v>72902.40618675921</c:v>
                </c:pt>
                <c:pt idx="262">
                  <c:v>72936.737095326665</c:v>
                </c:pt>
                <c:pt idx="263">
                  <c:v>73012.982772634568</c:v>
                </c:pt>
                <c:pt idx="264">
                  <c:v>73735.421392775286</c:v>
                </c:pt>
                <c:pt idx="265">
                  <c:v>73478.758735533411</c:v>
                </c:pt>
                <c:pt idx="266">
                  <c:v>73053.602027835135</c:v>
                </c:pt>
                <c:pt idx="267">
                  <c:v>73050.677411025026</c:v>
                </c:pt>
                <c:pt idx="268">
                  <c:v>73957.548902838957</c:v>
                </c:pt>
                <c:pt idx="269">
                  <c:v>73465.272779983003</c:v>
                </c:pt>
                <c:pt idx="270">
                  <c:v>72838.902796178532</c:v>
                </c:pt>
                <c:pt idx="271">
                  <c:v>72123.237289019729</c:v>
                </c:pt>
                <c:pt idx="272">
                  <c:v>71033.979516551306</c:v>
                </c:pt>
                <c:pt idx="273">
                  <c:v>69346.89771031792</c:v>
                </c:pt>
                <c:pt idx="274">
                  <c:v>68165.770607533559</c:v>
                </c:pt>
                <c:pt idx="275">
                  <c:v>66989.49136847553</c:v>
                </c:pt>
                <c:pt idx="276">
                  <c:v>65503.621837178602</c:v>
                </c:pt>
                <c:pt idx="277">
                  <c:v>65237.519952150862</c:v>
                </c:pt>
                <c:pt idx="278">
                  <c:v>64778.520305976941</c:v>
                </c:pt>
                <c:pt idx="279">
                  <c:v>64218.611768629737</c:v>
                </c:pt>
                <c:pt idx="280">
                  <c:v>63859.742904569575</c:v>
                </c:pt>
                <c:pt idx="281">
                  <c:v>63187.144512429346</c:v>
                </c:pt>
                <c:pt idx="282">
                  <c:v>62944.975988585124</c:v>
                </c:pt>
                <c:pt idx="283">
                  <c:v>62666.089367236702</c:v>
                </c:pt>
                <c:pt idx="284">
                  <c:v>62102.491719927384</c:v>
                </c:pt>
                <c:pt idx="285">
                  <c:v>60897.979496465137</c:v>
                </c:pt>
                <c:pt idx="286">
                  <c:v>60130.406946660507</c:v>
                </c:pt>
                <c:pt idx="287">
                  <c:v>58767.628421751484</c:v>
                </c:pt>
                <c:pt idx="288">
                  <c:v>57416.940021653434</c:v>
                </c:pt>
                <c:pt idx="289">
                  <c:v>56971.022859657081</c:v>
                </c:pt>
                <c:pt idx="290">
                  <c:v>57396.183572034111</c:v>
                </c:pt>
                <c:pt idx="291">
                  <c:v>57004.706411922758</c:v>
                </c:pt>
                <c:pt idx="292">
                  <c:v>55479.124885371035</c:v>
                </c:pt>
                <c:pt idx="293">
                  <c:v>55386.988442990238</c:v>
                </c:pt>
                <c:pt idx="294">
                  <c:v>55487.047541356311</c:v>
                </c:pt>
                <c:pt idx="295">
                  <c:v>55173.255540289436</c:v>
                </c:pt>
                <c:pt idx="296">
                  <c:v>53684.718893019002</c:v>
                </c:pt>
                <c:pt idx="297">
                  <c:v>53658.300828973959</c:v>
                </c:pt>
                <c:pt idx="298">
                  <c:v>53951.282917961595</c:v>
                </c:pt>
                <c:pt idx="299">
                  <c:v>53944.280537127612</c:v>
                </c:pt>
                <c:pt idx="300">
                  <c:v>53689.747968453674</c:v>
                </c:pt>
                <c:pt idx="301">
                  <c:v>53265.67973240935</c:v>
                </c:pt>
                <c:pt idx="302">
                  <c:v>53494.418165970092</c:v>
                </c:pt>
                <c:pt idx="303">
                  <c:v>53790.781805600476</c:v>
                </c:pt>
                <c:pt idx="304">
                  <c:v>54082.534858713894</c:v>
                </c:pt>
                <c:pt idx="305">
                  <c:v>54220.037902587574</c:v>
                </c:pt>
                <c:pt idx="306">
                  <c:v>54820.459370917255</c:v>
                </c:pt>
                <c:pt idx="307">
                  <c:v>54414.232578910989</c:v>
                </c:pt>
                <c:pt idx="308">
                  <c:v>55236.145013634654</c:v>
                </c:pt>
                <c:pt idx="309">
                  <c:v>55674.421048554075</c:v>
                </c:pt>
                <c:pt idx="310">
                  <c:v>56324.188167072251</c:v>
                </c:pt>
                <c:pt idx="311">
                  <c:v>57120.119648424283</c:v>
                </c:pt>
                <c:pt idx="312">
                  <c:v>58325.132857184268</c:v>
                </c:pt>
                <c:pt idx="313">
                  <c:v>60535.302383253271</c:v>
                </c:pt>
                <c:pt idx="314">
                  <c:v>61946.827458426342</c:v>
                </c:pt>
                <c:pt idx="315">
                  <c:v>63220.666075444089</c:v>
                </c:pt>
                <c:pt idx="316">
                  <c:v>65795.670435575536</c:v>
                </c:pt>
                <c:pt idx="317">
                  <c:v>66756.414866779101</c:v>
                </c:pt>
                <c:pt idx="318">
                  <c:v>67910.077282756232</c:v>
                </c:pt>
                <c:pt idx="319">
                  <c:v>68258.949868231954</c:v>
                </c:pt>
                <c:pt idx="320">
                  <c:v>69036.704313475973</c:v>
                </c:pt>
                <c:pt idx="321">
                  <c:v>69087.543909030588</c:v>
                </c:pt>
                <c:pt idx="322">
                  <c:v>69258.245338352848</c:v>
                </c:pt>
                <c:pt idx="323">
                  <c:v>69126.179246433487</c:v>
                </c:pt>
                <c:pt idx="324">
                  <c:v>68910.61760723211</c:v>
                </c:pt>
                <c:pt idx="325">
                  <c:v>68673.57266923858</c:v>
                </c:pt>
                <c:pt idx="326">
                  <c:v>68445.848220309214</c:v>
                </c:pt>
                <c:pt idx="327">
                  <c:v>68565.401493587633</c:v>
                </c:pt>
                <c:pt idx="328">
                  <c:v>68735.115168923687</c:v>
                </c:pt>
                <c:pt idx="329">
                  <c:v>68737.892013091812</c:v>
                </c:pt>
                <c:pt idx="330">
                  <c:v>69068.008686162269</c:v>
                </c:pt>
                <c:pt idx="331">
                  <c:v>69220.806398693632</c:v>
                </c:pt>
                <c:pt idx="332">
                  <c:v>69392.364228542836</c:v>
                </c:pt>
                <c:pt idx="333">
                  <c:v>69631.014241734811</c:v>
                </c:pt>
                <c:pt idx="334">
                  <c:v>69759.901619984783</c:v>
                </c:pt>
                <c:pt idx="335">
                  <c:v>69792.822481203679</c:v>
                </c:pt>
                <c:pt idx="336">
                  <c:v>69186.053196763489</c:v>
                </c:pt>
                <c:pt idx="337">
                  <c:v>68835.539293747614</c:v>
                </c:pt>
                <c:pt idx="338">
                  <c:v>68692.016817411684</c:v>
                </c:pt>
                <c:pt idx="339">
                  <c:v>68576.445396104042</c:v>
                </c:pt>
                <c:pt idx="340">
                  <c:v>68759.505864407736</c:v>
                </c:pt>
                <c:pt idx="341">
                  <c:v>68688.148898548432</c:v>
                </c:pt>
                <c:pt idx="342">
                  <c:v>69249.335529083197</c:v>
                </c:pt>
                <c:pt idx="343">
                  <c:v>69097.717795112607</c:v>
                </c:pt>
                <c:pt idx="344">
                  <c:v>69329.067279145951</c:v>
                </c:pt>
                <c:pt idx="345">
                  <c:v>69595.508160220576</c:v>
                </c:pt>
                <c:pt idx="346">
                  <c:v>69679.955619614702</c:v>
                </c:pt>
                <c:pt idx="347">
                  <c:v>70053.427744565575</c:v>
                </c:pt>
                <c:pt idx="348">
                  <c:v>69941.431500112507</c:v>
                </c:pt>
                <c:pt idx="349">
                  <c:v>70124.54863461903</c:v>
                </c:pt>
                <c:pt idx="350">
                  <c:v>70335.404576185741</c:v>
                </c:pt>
                <c:pt idx="351">
                  <c:v>69975.852513949678</c:v>
                </c:pt>
                <c:pt idx="352">
                  <c:v>70237.07209501481</c:v>
                </c:pt>
                <c:pt idx="353">
                  <c:v>69658.28750490323</c:v>
                </c:pt>
                <c:pt idx="354">
                  <c:v>69663.237287700802</c:v>
                </c:pt>
                <c:pt idx="355">
                  <c:v>69803.329957016409</c:v>
                </c:pt>
                <c:pt idx="356">
                  <c:v>70370.251888063838</c:v>
                </c:pt>
                <c:pt idx="357">
                  <c:v>70831.637521770841</c:v>
                </c:pt>
                <c:pt idx="358">
                  <c:v>70730.812929082938</c:v>
                </c:pt>
                <c:pt idx="359">
                  <c:v>70895.230817386808</c:v>
                </c:pt>
                <c:pt idx="360">
                  <c:v>70396.390826007831</c:v>
                </c:pt>
                <c:pt idx="361">
                  <c:v>70723.020224919543</c:v>
                </c:pt>
                <c:pt idx="362">
                  <c:v>70725.237014780127</c:v>
                </c:pt>
                <c:pt idx="363">
                  <c:v>70484.028612639653</c:v>
                </c:pt>
                <c:pt idx="364">
                  <c:v>69876.22491970702</c:v>
                </c:pt>
                <c:pt idx="365">
                  <c:v>69363.336715896658</c:v>
                </c:pt>
                <c:pt idx="366">
                  <c:v>69857.386110453925</c:v>
                </c:pt>
                <c:pt idx="367">
                  <c:v>69387.020585601014</c:v>
                </c:pt>
                <c:pt idx="368">
                  <c:v>68176.383806862359</c:v>
                </c:pt>
                <c:pt idx="369">
                  <c:v>66741.363682582771</c:v>
                </c:pt>
                <c:pt idx="370">
                  <c:v>66203.410996107268</c:v>
                </c:pt>
                <c:pt idx="371">
                  <c:v>65390.306251348222</c:v>
                </c:pt>
                <c:pt idx="372">
                  <c:v>64671.749366212076</c:v>
                </c:pt>
                <c:pt idx="373">
                  <c:v>63897.893275389099</c:v>
                </c:pt>
                <c:pt idx="374">
                  <c:v>63353.535706132476</c:v>
                </c:pt>
                <c:pt idx="375">
                  <c:v>62949.471440591165</c:v>
                </c:pt>
                <c:pt idx="376">
                  <c:v>63148.000380605525</c:v>
                </c:pt>
                <c:pt idx="377">
                  <c:v>62440.855027485013</c:v>
                </c:pt>
                <c:pt idx="378">
                  <c:v>61603.552812986039</c:v>
                </c:pt>
                <c:pt idx="379">
                  <c:v>60719.88262710048</c:v>
                </c:pt>
                <c:pt idx="380">
                  <c:v>58952.067100208827</c:v>
                </c:pt>
                <c:pt idx="381">
                  <c:v>58039.729021818821</c:v>
                </c:pt>
                <c:pt idx="382">
                  <c:v>57658.463792236704</c:v>
                </c:pt>
                <c:pt idx="383">
                  <c:v>56916.156359497108</c:v>
                </c:pt>
                <c:pt idx="384">
                  <c:v>54956.006529743703</c:v>
                </c:pt>
                <c:pt idx="385">
                  <c:v>54152.780926718777</c:v>
                </c:pt>
                <c:pt idx="386">
                  <c:v>54269.163295450911</c:v>
                </c:pt>
                <c:pt idx="387">
                  <c:v>54231.753790179595</c:v>
                </c:pt>
                <c:pt idx="388">
                  <c:v>53533.14420934402</c:v>
                </c:pt>
                <c:pt idx="389">
                  <c:v>53268.364468968859</c:v>
                </c:pt>
                <c:pt idx="390">
                  <c:v>52580.186074817866</c:v>
                </c:pt>
                <c:pt idx="391">
                  <c:v>52487.823568327898</c:v>
                </c:pt>
                <c:pt idx="392">
                  <c:v>51778.421378560357</c:v>
                </c:pt>
                <c:pt idx="393">
                  <c:v>51475.779804461716</c:v>
                </c:pt>
                <c:pt idx="394">
                  <c:v>51574.849747204018</c:v>
                </c:pt>
                <c:pt idx="395">
                  <c:v>51657.007531586365</c:v>
                </c:pt>
                <c:pt idx="396">
                  <c:v>51589.192303515192</c:v>
                </c:pt>
                <c:pt idx="397">
                  <c:v>51380.623834387225</c:v>
                </c:pt>
                <c:pt idx="398">
                  <c:v>51398.981881969725</c:v>
                </c:pt>
                <c:pt idx="399">
                  <c:v>51690.850269828035</c:v>
                </c:pt>
                <c:pt idx="400">
                  <c:v>51964.235263662187</c:v>
                </c:pt>
                <c:pt idx="401">
                  <c:v>52148.101273074193</c:v>
                </c:pt>
                <c:pt idx="402">
                  <c:v>52558.326736701376</c:v>
                </c:pt>
                <c:pt idx="403">
                  <c:v>53047.880479018633</c:v>
                </c:pt>
                <c:pt idx="404">
                  <c:v>53781.245664591574</c:v>
                </c:pt>
                <c:pt idx="405">
                  <c:v>53994.856624827888</c:v>
                </c:pt>
                <c:pt idx="406">
                  <c:v>54592.309224648612</c:v>
                </c:pt>
                <c:pt idx="407">
                  <c:v>55609.995180249054</c:v>
                </c:pt>
                <c:pt idx="408">
                  <c:v>59180.02822564575</c:v>
                </c:pt>
                <c:pt idx="409">
                  <c:v>60465.756132840601</c:v>
                </c:pt>
                <c:pt idx="410">
                  <c:v>60008.15852465816</c:v>
                </c:pt>
                <c:pt idx="411">
                  <c:v>61191.747703869572</c:v>
                </c:pt>
                <c:pt idx="412">
                  <c:v>64024.065481521786</c:v>
                </c:pt>
                <c:pt idx="413">
                  <c:v>65462.969543379411</c:v>
                </c:pt>
                <c:pt idx="414">
                  <c:v>65933.179686701318</c:v>
                </c:pt>
                <c:pt idx="415">
                  <c:v>66398.814484677874</c:v>
                </c:pt>
                <c:pt idx="416">
                  <c:v>67269.746989216437</c:v>
                </c:pt>
                <c:pt idx="417">
                  <c:v>67892.675552432687</c:v>
                </c:pt>
                <c:pt idx="418">
                  <c:v>67478.608600821157</c:v>
                </c:pt>
                <c:pt idx="419">
                  <c:v>67092.381374171411</c:v>
                </c:pt>
                <c:pt idx="420">
                  <c:v>67459.535718101586</c:v>
                </c:pt>
                <c:pt idx="421">
                  <c:v>68252.456682286778</c:v>
                </c:pt>
                <c:pt idx="422">
                  <c:v>68560.955499362739</c:v>
                </c:pt>
                <c:pt idx="423">
                  <c:v>68500.694697076018</c:v>
                </c:pt>
                <c:pt idx="424">
                  <c:v>68474.455041464375</c:v>
                </c:pt>
                <c:pt idx="425">
                  <c:v>68239.219617513809</c:v>
                </c:pt>
                <c:pt idx="426">
                  <c:v>68408.231472918327</c:v>
                </c:pt>
                <c:pt idx="427">
                  <c:v>67892.931851865549</c:v>
                </c:pt>
                <c:pt idx="428">
                  <c:v>67494.460520511391</c:v>
                </c:pt>
                <c:pt idx="429">
                  <c:v>67194.153073357418</c:v>
                </c:pt>
                <c:pt idx="430">
                  <c:v>67298.998763866548</c:v>
                </c:pt>
                <c:pt idx="431">
                  <c:v>67419.921437005629</c:v>
                </c:pt>
                <c:pt idx="432">
                  <c:v>67098.253033991772</c:v>
                </c:pt>
                <c:pt idx="433">
                  <c:v>66447.488750492543</c:v>
                </c:pt>
                <c:pt idx="434">
                  <c:v>66601.919370738891</c:v>
                </c:pt>
                <c:pt idx="435">
                  <c:v>66517.465704092872</c:v>
                </c:pt>
                <c:pt idx="436">
                  <c:v>66273.152274369597</c:v>
                </c:pt>
                <c:pt idx="437">
                  <c:v>66108.831499522843</c:v>
                </c:pt>
                <c:pt idx="438">
                  <c:v>66334.784078388417</c:v>
                </c:pt>
                <c:pt idx="439">
                  <c:v>66057.965673322848</c:v>
                </c:pt>
                <c:pt idx="440">
                  <c:v>65467.044103660526</c:v>
                </c:pt>
                <c:pt idx="441">
                  <c:v>65400.374013446359</c:v>
                </c:pt>
                <c:pt idx="442">
                  <c:v>65563.675397345782</c:v>
                </c:pt>
                <c:pt idx="443">
                  <c:v>65275.678933029441</c:v>
                </c:pt>
                <c:pt idx="444">
                  <c:v>65627.66515614705</c:v>
                </c:pt>
                <c:pt idx="445">
                  <c:v>64841.310663525859</c:v>
                </c:pt>
                <c:pt idx="446">
                  <c:v>64806.079102732248</c:v>
                </c:pt>
                <c:pt idx="447">
                  <c:v>64853.037163516172</c:v>
                </c:pt>
                <c:pt idx="448">
                  <c:v>65116.309142383776</c:v>
                </c:pt>
                <c:pt idx="449">
                  <c:v>65031.599777006675</c:v>
                </c:pt>
                <c:pt idx="450">
                  <c:v>65243.226218743417</c:v>
                </c:pt>
                <c:pt idx="451">
                  <c:v>65737.707117424012</c:v>
                </c:pt>
                <c:pt idx="452">
                  <c:v>66173.899117579771</c:v>
                </c:pt>
                <c:pt idx="453">
                  <c:v>67336.02061624582</c:v>
                </c:pt>
                <c:pt idx="454">
                  <c:v>67844.05995516009</c:v>
                </c:pt>
                <c:pt idx="455">
                  <c:v>67874.288871397919</c:v>
                </c:pt>
                <c:pt idx="456">
                  <c:v>67693.824436021881</c:v>
                </c:pt>
                <c:pt idx="457">
                  <c:v>67530.14120601429</c:v>
                </c:pt>
                <c:pt idx="458">
                  <c:v>67305.787094627391</c:v>
                </c:pt>
                <c:pt idx="459">
                  <c:v>67806.623418308081</c:v>
                </c:pt>
                <c:pt idx="460">
                  <c:v>67501.656727791677</c:v>
                </c:pt>
                <c:pt idx="461">
                  <c:v>67123.877771198473</c:v>
                </c:pt>
                <c:pt idx="462">
                  <c:v>66561.208408397681</c:v>
                </c:pt>
                <c:pt idx="463">
                  <c:v>66262.714880433108</c:v>
                </c:pt>
                <c:pt idx="464">
                  <c:v>64472.207843203934</c:v>
                </c:pt>
                <c:pt idx="465">
                  <c:v>63821.354655839008</c:v>
                </c:pt>
                <c:pt idx="466">
                  <c:v>63129.648940742787</c:v>
                </c:pt>
                <c:pt idx="467">
                  <c:v>61949.293939999989</c:v>
                </c:pt>
                <c:pt idx="468">
                  <c:v>60999.030153262196</c:v>
                </c:pt>
                <c:pt idx="469">
                  <c:v>60785.237981317485</c:v>
                </c:pt>
                <c:pt idx="470">
                  <c:v>60483.571145999595</c:v>
                </c:pt>
                <c:pt idx="471">
                  <c:v>60057.247474945834</c:v>
                </c:pt>
                <c:pt idx="472">
                  <c:v>60201.333409566134</c:v>
                </c:pt>
                <c:pt idx="473">
                  <c:v>59663.527494562688</c:v>
                </c:pt>
                <c:pt idx="474">
                  <c:v>59182.209173632444</c:v>
                </c:pt>
                <c:pt idx="475">
                  <c:v>58158.451524513592</c:v>
                </c:pt>
                <c:pt idx="476">
                  <c:v>56832.268553942667</c:v>
                </c:pt>
                <c:pt idx="477">
                  <c:v>55876.525565891105</c:v>
                </c:pt>
                <c:pt idx="478">
                  <c:v>54802.645358927861</c:v>
                </c:pt>
                <c:pt idx="479">
                  <c:v>54410.439147070276</c:v>
                </c:pt>
                <c:pt idx="480">
                  <c:v>53610.655164867574</c:v>
                </c:pt>
                <c:pt idx="481">
                  <c:v>53067.342616501861</c:v>
                </c:pt>
                <c:pt idx="482">
                  <c:v>53124.977350771056</c:v>
                </c:pt>
                <c:pt idx="483">
                  <c:v>53048.850011717099</c:v>
                </c:pt>
                <c:pt idx="484">
                  <c:v>52397.572328416347</c:v>
                </c:pt>
                <c:pt idx="485">
                  <c:v>52287.649506328802</c:v>
                </c:pt>
                <c:pt idx="486">
                  <c:v>52475.738048897503</c:v>
                </c:pt>
                <c:pt idx="487">
                  <c:v>52005.70891705028</c:v>
                </c:pt>
                <c:pt idx="488">
                  <c:v>51533.498036280602</c:v>
                </c:pt>
                <c:pt idx="489">
                  <c:v>51310.238804033579</c:v>
                </c:pt>
                <c:pt idx="490">
                  <c:v>51114.855338856243</c:v>
                </c:pt>
                <c:pt idx="491">
                  <c:v>51152.760423109074</c:v>
                </c:pt>
                <c:pt idx="492">
                  <c:v>51613.724564389304</c:v>
                </c:pt>
                <c:pt idx="493">
                  <c:v>51529.775887719574</c:v>
                </c:pt>
                <c:pt idx="494">
                  <c:v>51488.442998785831</c:v>
                </c:pt>
                <c:pt idx="495">
                  <c:v>51384.771079585582</c:v>
                </c:pt>
                <c:pt idx="496">
                  <c:v>51806.985149420208</c:v>
                </c:pt>
                <c:pt idx="497">
                  <c:v>51657.353535820825</c:v>
                </c:pt>
                <c:pt idx="498">
                  <c:v>51836.559300700588</c:v>
                </c:pt>
                <c:pt idx="499">
                  <c:v>51874.65821139967</c:v>
                </c:pt>
                <c:pt idx="500">
                  <c:v>52382.981081561527</c:v>
                </c:pt>
                <c:pt idx="501">
                  <c:v>52316.774933367626</c:v>
                </c:pt>
                <c:pt idx="502">
                  <c:v>52152.31499593809</c:v>
                </c:pt>
                <c:pt idx="503">
                  <c:v>51538.544331833458</c:v>
                </c:pt>
                <c:pt idx="504">
                  <c:v>52145.950760645101</c:v>
                </c:pt>
                <c:pt idx="505">
                  <c:v>52390.88831953417</c:v>
                </c:pt>
                <c:pt idx="506">
                  <c:v>52631.234314129681</c:v>
                </c:pt>
                <c:pt idx="507">
                  <c:v>53071.978032026454</c:v>
                </c:pt>
                <c:pt idx="508">
                  <c:v>54062.739531967884</c:v>
                </c:pt>
                <c:pt idx="509">
                  <c:v>54726.853011242121</c:v>
                </c:pt>
                <c:pt idx="510">
                  <c:v>55149.086904235846</c:v>
                </c:pt>
                <c:pt idx="511">
                  <c:v>55446.952698823683</c:v>
                </c:pt>
                <c:pt idx="512">
                  <c:v>57084.188270038612</c:v>
                </c:pt>
                <c:pt idx="513">
                  <c:v>57029.634535280231</c:v>
                </c:pt>
                <c:pt idx="514">
                  <c:v>57294.56505180605</c:v>
                </c:pt>
                <c:pt idx="515">
                  <c:v>57997.136861687024</c:v>
                </c:pt>
                <c:pt idx="516">
                  <c:v>58912.741556442743</c:v>
                </c:pt>
                <c:pt idx="517">
                  <c:v>59240.659660940437</c:v>
                </c:pt>
                <c:pt idx="518">
                  <c:v>59171.579354887326</c:v>
                </c:pt>
                <c:pt idx="519">
                  <c:v>59729.956302889048</c:v>
                </c:pt>
                <c:pt idx="520">
                  <c:v>59699.478896341716</c:v>
                </c:pt>
                <c:pt idx="521">
                  <c:v>59945.819294157947</c:v>
                </c:pt>
                <c:pt idx="522">
                  <c:v>60058.609466150927</c:v>
                </c:pt>
                <c:pt idx="523">
                  <c:v>60271.889639931593</c:v>
                </c:pt>
                <c:pt idx="524">
                  <c:v>60615.142059405538</c:v>
                </c:pt>
                <c:pt idx="525">
                  <c:v>60700.548038631838</c:v>
                </c:pt>
                <c:pt idx="526">
                  <c:v>61022.673575712259</c:v>
                </c:pt>
                <c:pt idx="527">
                  <c:v>61117.198208199443</c:v>
                </c:pt>
                <c:pt idx="528">
                  <c:v>61279.123784752308</c:v>
                </c:pt>
                <c:pt idx="529">
                  <c:v>60980.670303574305</c:v>
                </c:pt>
                <c:pt idx="530">
                  <c:v>60946.407074075651</c:v>
                </c:pt>
                <c:pt idx="531">
                  <c:v>61003.071274476759</c:v>
                </c:pt>
                <c:pt idx="532">
                  <c:v>60170.10872998472</c:v>
                </c:pt>
                <c:pt idx="533">
                  <c:v>59834.228122949258</c:v>
                </c:pt>
                <c:pt idx="534">
                  <c:v>59560.361566508625</c:v>
                </c:pt>
                <c:pt idx="535">
                  <c:v>58914.014844015983</c:v>
                </c:pt>
                <c:pt idx="536">
                  <c:v>58507.554579245152</c:v>
                </c:pt>
                <c:pt idx="537">
                  <c:v>58624.324801103372</c:v>
                </c:pt>
                <c:pt idx="538">
                  <c:v>58522.06413065557</c:v>
                </c:pt>
                <c:pt idx="539">
                  <c:v>58196.889631493439</c:v>
                </c:pt>
                <c:pt idx="540">
                  <c:v>58288.169072645454</c:v>
                </c:pt>
                <c:pt idx="541">
                  <c:v>57950.726040239024</c:v>
                </c:pt>
                <c:pt idx="542">
                  <c:v>57937.202240475512</c:v>
                </c:pt>
                <c:pt idx="543">
                  <c:v>57742.660358514106</c:v>
                </c:pt>
                <c:pt idx="544">
                  <c:v>58819.816592837989</c:v>
                </c:pt>
                <c:pt idx="545">
                  <c:v>58908.030452491941</c:v>
                </c:pt>
                <c:pt idx="546">
                  <c:v>59253.846066528669</c:v>
                </c:pt>
                <c:pt idx="547">
                  <c:v>59728.240298092293</c:v>
                </c:pt>
                <c:pt idx="548">
                  <c:v>61359.444022341289</c:v>
                </c:pt>
                <c:pt idx="549">
                  <c:v>62754.666451243254</c:v>
                </c:pt>
                <c:pt idx="550">
                  <c:v>63174.446877869006</c:v>
                </c:pt>
                <c:pt idx="551">
                  <c:v>63648.600828714225</c:v>
                </c:pt>
                <c:pt idx="552">
                  <c:v>64470.779975035184</c:v>
                </c:pt>
                <c:pt idx="553">
                  <c:v>65488.378027939601</c:v>
                </c:pt>
                <c:pt idx="554">
                  <c:v>65731.215533350318</c:v>
                </c:pt>
                <c:pt idx="555">
                  <c:v>65871.265753072308</c:v>
                </c:pt>
                <c:pt idx="556">
                  <c:v>65497.833875141769</c:v>
                </c:pt>
                <c:pt idx="557">
                  <c:v>64963.231502815528</c:v>
                </c:pt>
                <c:pt idx="558">
                  <c:v>64173.132235199359</c:v>
                </c:pt>
                <c:pt idx="559">
                  <c:v>63570.623728596955</c:v>
                </c:pt>
                <c:pt idx="560">
                  <c:v>63066.688384351728</c:v>
                </c:pt>
                <c:pt idx="561">
                  <c:v>62353.649545912202</c:v>
                </c:pt>
                <c:pt idx="562">
                  <c:v>61619.974598446679</c:v>
                </c:pt>
                <c:pt idx="563">
                  <c:v>60996.480774840682</c:v>
                </c:pt>
                <c:pt idx="564">
                  <c:v>59818.543999294052</c:v>
                </c:pt>
                <c:pt idx="565">
                  <c:v>59538.629577172891</c:v>
                </c:pt>
                <c:pt idx="566">
                  <c:v>59394.306565577193</c:v>
                </c:pt>
                <c:pt idx="567">
                  <c:v>59576.010248757993</c:v>
                </c:pt>
                <c:pt idx="568">
                  <c:v>60478.351648095602</c:v>
                </c:pt>
                <c:pt idx="569">
                  <c:v>60373.118905395997</c:v>
                </c:pt>
                <c:pt idx="570">
                  <c:v>60245.945529603428</c:v>
                </c:pt>
                <c:pt idx="571">
                  <c:v>59636.939231675547</c:v>
                </c:pt>
                <c:pt idx="572">
                  <c:v>59058.846049331012</c:v>
                </c:pt>
                <c:pt idx="573">
                  <c:v>58070.438699727318</c:v>
                </c:pt>
                <c:pt idx="574">
                  <c:v>57437.177865389029</c:v>
                </c:pt>
                <c:pt idx="575">
                  <c:v>56751.775114002601</c:v>
                </c:pt>
                <c:pt idx="576">
                  <c:v>58515.975417253001</c:v>
                </c:pt>
                <c:pt idx="577">
                  <c:v>58273.891992829929</c:v>
                </c:pt>
                <c:pt idx="578">
                  <c:v>57529.837919501872</c:v>
                </c:pt>
                <c:pt idx="579">
                  <c:v>56694.421908641714</c:v>
                </c:pt>
                <c:pt idx="580">
                  <c:v>55619.765995426162</c:v>
                </c:pt>
                <c:pt idx="581">
                  <c:v>55034.261754792424</c:v>
                </c:pt>
                <c:pt idx="582">
                  <c:v>54664.505170682671</c:v>
                </c:pt>
                <c:pt idx="583">
                  <c:v>54892.927635098909</c:v>
                </c:pt>
                <c:pt idx="584">
                  <c:v>54967.544209136293</c:v>
                </c:pt>
                <c:pt idx="585">
                  <c:v>54583.354562978173</c:v>
                </c:pt>
                <c:pt idx="586">
                  <c:v>53973.425386857802</c:v>
                </c:pt>
                <c:pt idx="587">
                  <c:v>53747.064130537154</c:v>
                </c:pt>
                <c:pt idx="588">
                  <c:v>53667.299141641459</c:v>
                </c:pt>
                <c:pt idx="589">
                  <c:v>53234.331708725855</c:v>
                </c:pt>
                <c:pt idx="590">
                  <c:v>53099.747474878153</c:v>
                </c:pt>
                <c:pt idx="591">
                  <c:v>52923.890622510051</c:v>
                </c:pt>
                <c:pt idx="592">
                  <c:v>51287.884087169463</c:v>
                </c:pt>
                <c:pt idx="593">
                  <c:v>51124.694834271992</c:v>
                </c:pt>
                <c:pt idx="594">
                  <c:v>51160.644834413346</c:v>
                </c:pt>
                <c:pt idx="595">
                  <c:v>51462.379949502087</c:v>
                </c:pt>
                <c:pt idx="596">
                  <c:v>52608.013985977756</c:v>
                </c:pt>
                <c:pt idx="597">
                  <c:v>52785.170957265931</c:v>
                </c:pt>
                <c:pt idx="598">
                  <c:v>52717.227979946278</c:v>
                </c:pt>
                <c:pt idx="599">
                  <c:v>52489.634484008406</c:v>
                </c:pt>
                <c:pt idx="600">
                  <c:v>51716.727101554883</c:v>
                </c:pt>
                <c:pt idx="601">
                  <c:v>51624.881398843347</c:v>
                </c:pt>
                <c:pt idx="602">
                  <c:v>51503.978148395763</c:v>
                </c:pt>
                <c:pt idx="603">
                  <c:v>51904.874512899791</c:v>
                </c:pt>
                <c:pt idx="604">
                  <c:v>53444.553309196148</c:v>
                </c:pt>
                <c:pt idx="605">
                  <c:v>53712.326947321591</c:v>
                </c:pt>
                <c:pt idx="606">
                  <c:v>53868.108946374639</c:v>
                </c:pt>
                <c:pt idx="607">
                  <c:v>53823.569311020707</c:v>
                </c:pt>
                <c:pt idx="608">
                  <c:v>55078.08194962889</c:v>
                </c:pt>
                <c:pt idx="609">
                  <c:v>55263.13154181248</c:v>
                </c:pt>
                <c:pt idx="610">
                  <c:v>55442.384161432419</c:v>
                </c:pt>
                <c:pt idx="611">
                  <c:v>56058.362204402823</c:v>
                </c:pt>
                <c:pt idx="612">
                  <c:v>56739.791914111389</c:v>
                </c:pt>
                <c:pt idx="613">
                  <c:v>57479.339122099329</c:v>
                </c:pt>
                <c:pt idx="614">
                  <c:v>57475.274373280852</c:v>
                </c:pt>
                <c:pt idx="615">
                  <c:v>58112.564515031656</c:v>
                </c:pt>
                <c:pt idx="616">
                  <c:v>58231.193508480224</c:v>
                </c:pt>
                <c:pt idx="617">
                  <c:v>58166.810290002693</c:v>
                </c:pt>
                <c:pt idx="618">
                  <c:v>58732.566459098416</c:v>
                </c:pt>
                <c:pt idx="619">
                  <c:v>59243.833368761683</c:v>
                </c:pt>
                <c:pt idx="620">
                  <c:v>58870.595717745186</c:v>
                </c:pt>
                <c:pt idx="621">
                  <c:v>58985.992935532166</c:v>
                </c:pt>
                <c:pt idx="622">
                  <c:v>59372.069586265025</c:v>
                </c:pt>
                <c:pt idx="623">
                  <c:v>59345.396824658543</c:v>
                </c:pt>
                <c:pt idx="624">
                  <c:v>59250.783889007427</c:v>
                </c:pt>
                <c:pt idx="625">
                  <c:v>58947.867593954201</c:v>
                </c:pt>
                <c:pt idx="626">
                  <c:v>58604.749130980672</c:v>
                </c:pt>
                <c:pt idx="627">
                  <c:v>58020.58825979651</c:v>
                </c:pt>
                <c:pt idx="628">
                  <c:v>57006.95043359814</c:v>
                </c:pt>
                <c:pt idx="629">
                  <c:v>56160.609659411057</c:v>
                </c:pt>
                <c:pt idx="630">
                  <c:v>56047.608040385865</c:v>
                </c:pt>
                <c:pt idx="631">
                  <c:v>55999.684852050006</c:v>
                </c:pt>
                <c:pt idx="632">
                  <c:v>55718.771863310176</c:v>
                </c:pt>
                <c:pt idx="633">
                  <c:v>55714.037532223301</c:v>
                </c:pt>
                <c:pt idx="634">
                  <c:v>55327.467505082117</c:v>
                </c:pt>
                <c:pt idx="635">
                  <c:v>55081.826924858062</c:v>
                </c:pt>
                <c:pt idx="636">
                  <c:v>54964.846257137317</c:v>
                </c:pt>
                <c:pt idx="637">
                  <c:v>54549.786145223254</c:v>
                </c:pt>
                <c:pt idx="638">
                  <c:v>54400.031187521636</c:v>
                </c:pt>
                <c:pt idx="639">
                  <c:v>54788.757333642097</c:v>
                </c:pt>
                <c:pt idx="640">
                  <c:v>55760.531851220883</c:v>
                </c:pt>
                <c:pt idx="641">
                  <c:v>55865.078792703585</c:v>
                </c:pt>
                <c:pt idx="642">
                  <c:v>56132.496014430282</c:v>
                </c:pt>
                <c:pt idx="643">
                  <c:v>57129.948531441718</c:v>
                </c:pt>
                <c:pt idx="644">
                  <c:v>59312.238886464191</c:v>
                </c:pt>
                <c:pt idx="645">
                  <c:v>60837.909316881676</c:v>
                </c:pt>
                <c:pt idx="646">
                  <c:v>61318.637147946654</c:v>
                </c:pt>
                <c:pt idx="647">
                  <c:v>61741.730244742452</c:v>
                </c:pt>
                <c:pt idx="648">
                  <c:v>63433.663318678853</c:v>
                </c:pt>
                <c:pt idx="649">
                  <c:v>63925.775049476681</c:v>
                </c:pt>
                <c:pt idx="650">
                  <c:v>63791.469541262224</c:v>
                </c:pt>
                <c:pt idx="651">
                  <c:v>63682.051308683127</c:v>
                </c:pt>
                <c:pt idx="652">
                  <c:v>63958.717736194201</c:v>
                </c:pt>
                <c:pt idx="653">
                  <c:v>63712.979441811221</c:v>
                </c:pt>
                <c:pt idx="654">
                  <c:v>63788.798420609986</c:v>
                </c:pt>
                <c:pt idx="655">
                  <c:v>63590.451493239932</c:v>
                </c:pt>
                <c:pt idx="656">
                  <c:v>63277.468237024252</c:v>
                </c:pt>
                <c:pt idx="657">
                  <c:v>63197.85842942592</c:v>
                </c:pt>
                <c:pt idx="658">
                  <c:v>62992.824489664454</c:v>
                </c:pt>
                <c:pt idx="659">
                  <c:v>62451.221338375704</c:v>
                </c:pt>
                <c:pt idx="660">
                  <c:v>62089.280885799482</c:v>
                </c:pt>
                <c:pt idx="661">
                  <c:v>61823.318163354539</c:v>
                </c:pt>
                <c:pt idx="662">
                  <c:v>61877.901933202622</c:v>
                </c:pt>
                <c:pt idx="663">
                  <c:v>62038.113907766026</c:v>
                </c:pt>
                <c:pt idx="664">
                  <c:v>62985.890789069075</c:v>
                </c:pt>
                <c:pt idx="665">
                  <c:v>62951.422520024113</c:v>
                </c:pt>
                <c:pt idx="666">
                  <c:v>62523.346401597963</c:v>
                </c:pt>
                <c:pt idx="667">
                  <c:v>61762.632865132087</c:v>
                </c:pt>
                <c:pt idx="668">
                  <c:v>61608.852404462748</c:v>
                </c:pt>
                <c:pt idx="669">
                  <c:v>60912.145646682315</c:v>
                </c:pt>
                <c:pt idx="670">
                  <c:v>60134.397008222382</c:v>
                </c:pt>
                <c:pt idx="671">
                  <c:v>58979.446887829043</c:v>
                </c:pt>
                <c:pt idx="672">
                  <c:v>57876.637683314104</c:v>
                </c:pt>
                <c:pt idx="673">
                  <c:v>57774.377413334201</c:v>
                </c:pt>
                <c:pt idx="674">
                  <c:v>57535.990907996609</c:v>
                </c:pt>
                <c:pt idx="675">
                  <c:v>57515.760873384366</c:v>
                </c:pt>
                <c:pt idx="676">
                  <c:v>57445.740669254723</c:v>
                </c:pt>
                <c:pt idx="677">
                  <c:v>56960.912647965321</c:v>
                </c:pt>
                <c:pt idx="678">
                  <c:v>56916.610490054656</c:v>
                </c:pt>
                <c:pt idx="679">
                  <c:v>57064.001085487776</c:v>
                </c:pt>
                <c:pt idx="680">
                  <c:v>56305.514150345196</c:v>
                </c:pt>
                <c:pt idx="681">
                  <c:v>56165.158974344929</c:v>
                </c:pt>
                <c:pt idx="682">
                  <c:v>56244.575756432794</c:v>
                </c:pt>
                <c:pt idx="683">
                  <c:v>56290.750502075003</c:v>
                </c:pt>
                <c:pt idx="684">
                  <c:v>55453.575636356691</c:v>
                </c:pt>
                <c:pt idx="685">
                  <c:v>55444.240730449412</c:v>
                </c:pt>
                <c:pt idx="686">
                  <c:v>55719.947636958612</c:v>
                </c:pt>
                <c:pt idx="687">
                  <c:v>55473.06560635646</c:v>
                </c:pt>
                <c:pt idx="688">
                  <c:v>55675.192149426002</c:v>
                </c:pt>
                <c:pt idx="689">
                  <c:v>55917.839632835356</c:v>
                </c:pt>
                <c:pt idx="690">
                  <c:v>56541.70609178859</c:v>
                </c:pt>
                <c:pt idx="691">
                  <c:v>57149.755671989624</c:v>
                </c:pt>
                <c:pt idx="692">
                  <c:v>59298.225714970977</c:v>
                </c:pt>
                <c:pt idx="693">
                  <c:v>60234.091080130449</c:v>
                </c:pt>
                <c:pt idx="694">
                  <c:v>61267.278145572476</c:v>
                </c:pt>
                <c:pt idx="695">
                  <c:v>62383.977978414281</c:v>
                </c:pt>
                <c:pt idx="696">
                  <c:v>65754.198584292928</c:v>
                </c:pt>
                <c:pt idx="697">
                  <c:v>68290.102063129918</c:v>
                </c:pt>
                <c:pt idx="698">
                  <c:v>69927.157023338412</c:v>
                </c:pt>
                <c:pt idx="699">
                  <c:v>71067.843279355424</c:v>
                </c:pt>
                <c:pt idx="700">
                  <c:v>72491.778853630589</c:v>
                </c:pt>
                <c:pt idx="701">
                  <c:v>73531.584851926833</c:v>
                </c:pt>
                <c:pt idx="702">
                  <c:v>74641.247663464368</c:v>
                </c:pt>
                <c:pt idx="703">
                  <c:v>74442.909546387324</c:v>
                </c:pt>
                <c:pt idx="704">
                  <c:v>74249.719844168343</c:v>
                </c:pt>
                <c:pt idx="705">
                  <c:v>74654.310124248936</c:v>
                </c:pt>
                <c:pt idx="706">
                  <c:v>74637.611415260355</c:v>
                </c:pt>
                <c:pt idx="707">
                  <c:v>74569.504646584406</c:v>
                </c:pt>
                <c:pt idx="708">
                  <c:v>75650.053444417106</c:v>
                </c:pt>
                <c:pt idx="709">
                  <c:v>75203.694366132957</c:v>
                </c:pt>
                <c:pt idx="710">
                  <c:v>75636.509621260382</c:v>
                </c:pt>
                <c:pt idx="711">
                  <c:v>76065.304979970068</c:v>
                </c:pt>
                <c:pt idx="712">
                  <c:v>76672.672162931281</c:v>
                </c:pt>
                <c:pt idx="713">
                  <c:v>76555.570553915386</c:v>
                </c:pt>
                <c:pt idx="714">
                  <c:v>76411.686455098476</c:v>
                </c:pt>
                <c:pt idx="715">
                  <c:v>76535.634462715418</c:v>
                </c:pt>
                <c:pt idx="716">
                  <c:v>76582.755914387657</c:v>
                </c:pt>
                <c:pt idx="717">
                  <c:v>76820.9197595929</c:v>
                </c:pt>
                <c:pt idx="718">
                  <c:v>76777.396111209513</c:v>
                </c:pt>
                <c:pt idx="719">
                  <c:v>76881.934242399308</c:v>
                </c:pt>
                <c:pt idx="720">
                  <c:v>76611.35432571765</c:v>
                </c:pt>
                <c:pt idx="721">
                  <c:v>76010.753648018872</c:v>
                </c:pt>
                <c:pt idx="722">
                  <c:v>75540.197900930652</c:v>
                </c:pt>
                <c:pt idx="723">
                  <c:v>75759.683124028423</c:v>
                </c:pt>
                <c:pt idx="724">
                  <c:v>75693.813368840056</c:v>
                </c:pt>
                <c:pt idx="725">
                  <c:v>75399.904396981423</c:v>
                </c:pt>
                <c:pt idx="726">
                  <c:v>75403.139376386011</c:v>
                </c:pt>
                <c:pt idx="727">
                  <c:v>75442.749652803221</c:v>
                </c:pt>
                <c:pt idx="728">
                  <c:v>75214.334797276388</c:v>
                </c:pt>
                <c:pt idx="729">
                  <c:v>74792.057453519388</c:v>
                </c:pt>
                <c:pt idx="730">
                  <c:v>74145.035141740387</c:v>
                </c:pt>
                <c:pt idx="731">
                  <c:v>74132.422005899309</c:v>
                </c:pt>
                <c:pt idx="732">
                  <c:v>73927.21506402074</c:v>
                </c:pt>
                <c:pt idx="733">
                  <c:v>73980.764825844351</c:v>
                </c:pt>
                <c:pt idx="734">
                  <c:v>74147.348244122099</c:v>
                </c:pt>
                <c:pt idx="735">
                  <c:v>73824.501063951087</c:v>
                </c:pt>
                <c:pt idx="736">
                  <c:v>73723.01489835199</c:v>
                </c:pt>
                <c:pt idx="737">
                  <c:v>73661.752325703812</c:v>
                </c:pt>
                <c:pt idx="738">
                  <c:v>74274.6794042533</c:v>
                </c:pt>
                <c:pt idx="739">
                  <c:v>75012.539040662508</c:v>
                </c:pt>
                <c:pt idx="740">
                  <c:v>74496.361594052112</c:v>
                </c:pt>
                <c:pt idx="741">
                  <c:v>75513.501311486252</c:v>
                </c:pt>
                <c:pt idx="742">
                  <c:v>75575.967290065368</c:v>
                </c:pt>
                <c:pt idx="743">
                  <c:v>75709.811459300647</c:v>
                </c:pt>
                <c:pt idx="744">
                  <c:v>75803.71036075041</c:v>
                </c:pt>
                <c:pt idx="745">
                  <c:v>75592.545658460775</c:v>
                </c:pt>
                <c:pt idx="746">
                  <c:v>75278.791501607018</c:v>
                </c:pt>
                <c:pt idx="747">
                  <c:v>75283.912884884368</c:v>
                </c:pt>
                <c:pt idx="748">
                  <c:v>75858.487957044708</c:v>
                </c:pt>
                <c:pt idx="749">
                  <c:v>75379.806917232068</c:v>
                </c:pt>
                <c:pt idx="750">
                  <c:v>75497.375672010996</c:v>
                </c:pt>
                <c:pt idx="751">
                  <c:v>75292.069614336127</c:v>
                </c:pt>
                <c:pt idx="752">
                  <c:v>75382.613796490084</c:v>
                </c:pt>
                <c:pt idx="753">
                  <c:v>74727.810994817439</c:v>
                </c:pt>
                <c:pt idx="754">
                  <c:v>74209.973408677281</c:v>
                </c:pt>
                <c:pt idx="755">
                  <c:v>73784.449872415396</c:v>
                </c:pt>
                <c:pt idx="756">
                  <c:v>73243.657468317397</c:v>
                </c:pt>
                <c:pt idx="757">
                  <c:v>73132.964346293418</c:v>
                </c:pt>
                <c:pt idx="758">
                  <c:v>72572.100092389126</c:v>
                </c:pt>
                <c:pt idx="759">
                  <c:v>72097.986989265948</c:v>
                </c:pt>
                <c:pt idx="760">
                  <c:v>71425.333532794364</c:v>
                </c:pt>
                <c:pt idx="761">
                  <c:v>70889.400806224308</c:v>
                </c:pt>
                <c:pt idx="762">
                  <c:v>69873.326133074239</c:v>
                </c:pt>
                <c:pt idx="763">
                  <c:v>69126.460575107543</c:v>
                </c:pt>
                <c:pt idx="764">
                  <c:v>68252.588636447981</c:v>
                </c:pt>
                <c:pt idx="765">
                  <c:v>67527.551780806403</c:v>
                </c:pt>
                <c:pt idx="766">
                  <c:v>67448.498423304933</c:v>
                </c:pt>
                <c:pt idx="767">
                  <c:v>66278.754619551633</c:v>
                </c:pt>
                <c:pt idx="768">
                  <c:v>65197.805353855001</c:v>
                </c:pt>
                <c:pt idx="769">
                  <c:v>64873.141451219213</c:v>
                </c:pt>
                <c:pt idx="770">
                  <c:v>64286.620222445192</c:v>
                </c:pt>
                <c:pt idx="771">
                  <c:v>63420.311119395054</c:v>
                </c:pt>
                <c:pt idx="772">
                  <c:v>62604.600530245443</c:v>
                </c:pt>
                <c:pt idx="773">
                  <c:v>61781.009934938142</c:v>
                </c:pt>
                <c:pt idx="774">
                  <c:v>61617.559176525516</c:v>
                </c:pt>
                <c:pt idx="775">
                  <c:v>61429.654048238466</c:v>
                </c:pt>
                <c:pt idx="776">
                  <c:v>60884.678356833909</c:v>
                </c:pt>
                <c:pt idx="777">
                  <c:v>60659.652861073228</c:v>
                </c:pt>
                <c:pt idx="778">
                  <c:v>60519.523749182074</c:v>
                </c:pt>
                <c:pt idx="779">
                  <c:v>60354.606877919789</c:v>
                </c:pt>
                <c:pt idx="780">
                  <c:v>59698.242051344103</c:v>
                </c:pt>
                <c:pt idx="781">
                  <c:v>59240.7337474952</c:v>
                </c:pt>
                <c:pt idx="782">
                  <c:v>59304.478620197748</c:v>
                </c:pt>
                <c:pt idx="783">
                  <c:v>59417.307237105742</c:v>
                </c:pt>
                <c:pt idx="784">
                  <c:v>58735.335894611075</c:v>
                </c:pt>
                <c:pt idx="785">
                  <c:v>58964.653404702985</c:v>
                </c:pt>
                <c:pt idx="786">
                  <c:v>59376.663152897774</c:v>
                </c:pt>
                <c:pt idx="787">
                  <c:v>59705.70577115722</c:v>
                </c:pt>
                <c:pt idx="788">
                  <c:v>60455.135524856254</c:v>
                </c:pt>
                <c:pt idx="789">
                  <c:v>60881.577734397746</c:v>
                </c:pt>
                <c:pt idx="790">
                  <c:v>61355.962554966602</c:v>
                </c:pt>
                <c:pt idx="791">
                  <c:v>62527.440985272289</c:v>
                </c:pt>
                <c:pt idx="792">
                  <c:v>65459.936399778351</c:v>
                </c:pt>
                <c:pt idx="793">
                  <c:v>67911.52317197877</c:v>
                </c:pt>
                <c:pt idx="794">
                  <c:v>69859.841979629055</c:v>
                </c:pt>
                <c:pt idx="795">
                  <c:v>71699.658825173101</c:v>
                </c:pt>
                <c:pt idx="796">
                  <c:v>74062.971867773944</c:v>
                </c:pt>
                <c:pt idx="797">
                  <c:v>75437.177542945181</c:v>
                </c:pt>
                <c:pt idx="798">
                  <c:v>75888.142802599526</c:v>
                </c:pt>
                <c:pt idx="799">
                  <c:v>76528.304499168516</c:v>
                </c:pt>
                <c:pt idx="800">
                  <c:v>76458.011776657499</c:v>
                </c:pt>
                <c:pt idx="801">
                  <c:v>76495.694401011977</c:v>
                </c:pt>
                <c:pt idx="802">
                  <c:v>76164.482848801548</c:v>
                </c:pt>
                <c:pt idx="803">
                  <c:v>76166.553467892008</c:v>
                </c:pt>
                <c:pt idx="804">
                  <c:v>76629.21078730053</c:v>
                </c:pt>
                <c:pt idx="805">
                  <c:v>76263.079638762734</c:v>
                </c:pt>
                <c:pt idx="806">
                  <c:v>76281.012189239715</c:v>
                </c:pt>
                <c:pt idx="807">
                  <c:v>76054.513171973857</c:v>
                </c:pt>
                <c:pt idx="808">
                  <c:v>76209.591348756236</c:v>
                </c:pt>
                <c:pt idx="809">
                  <c:v>75919.665630505755</c:v>
                </c:pt>
                <c:pt idx="810">
                  <c:v>75850.108367226741</c:v>
                </c:pt>
                <c:pt idx="811">
                  <c:v>75958.535441842745</c:v>
                </c:pt>
                <c:pt idx="812">
                  <c:v>75752.736808695263</c:v>
                </c:pt>
                <c:pt idx="813">
                  <c:v>75655.593116378295</c:v>
                </c:pt>
                <c:pt idx="814">
                  <c:v>75712.796146290231</c:v>
                </c:pt>
                <c:pt idx="815">
                  <c:v>75427.042101777697</c:v>
                </c:pt>
                <c:pt idx="816">
                  <c:v>75106.116366417613</c:v>
                </c:pt>
                <c:pt idx="817">
                  <c:v>74888.34414460769</c:v>
                </c:pt>
                <c:pt idx="818">
                  <c:v>75058.007761460671</c:v>
                </c:pt>
                <c:pt idx="819">
                  <c:v>74901.208173565479</c:v>
                </c:pt>
                <c:pt idx="820">
                  <c:v>74570.886060480887</c:v>
                </c:pt>
                <c:pt idx="821">
                  <c:v>74626.760938722087</c:v>
                </c:pt>
                <c:pt idx="822">
                  <c:v>74615.470548235564</c:v>
                </c:pt>
                <c:pt idx="823">
                  <c:v>73900.563727444984</c:v>
                </c:pt>
                <c:pt idx="824">
                  <c:v>73404.960317341873</c:v>
                </c:pt>
                <c:pt idx="825">
                  <c:v>73498.300766355605</c:v>
                </c:pt>
                <c:pt idx="826">
                  <c:v>74090.404917619948</c:v>
                </c:pt>
                <c:pt idx="827">
                  <c:v>74181.85275550888</c:v>
                </c:pt>
                <c:pt idx="828">
                  <c:v>73731.540458706353</c:v>
                </c:pt>
                <c:pt idx="829">
                  <c:v>73848.336310507962</c:v>
                </c:pt>
                <c:pt idx="830">
                  <c:v>73927.092721088324</c:v>
                </c:pt>
                <c:pt idx="831">
                  <c:v>73802.385226167724</c:v>
                </c:pt>
                <c:pt idx="832">
                  <c:v>73637.606916786404</c:v>
                </c:pt>
                <c:pt idx="833">
                  <c:v>73757.740868467372</c:v>
                </c:pt>
                <c:pt idx="834">
                  <c:v>74187.364394719611</c:v>
                </c:pt>
                <c:pt idx="835">
                  <c:v>75011.047498103449</c:v>
                </c:pt>
                <c:pt idx="836">
                  <c:v>74936.244105807418</c:v>
                </c:pt>
                <c:pt idx="837">
                  <c:v>75562.010985008848</c:v>
                </c:pt>
                <c:pt idx="838">
                  <c:v>76244.820106274754</c:v>
                </c:pt>
                <c:pt idx="839">
                  <c:v>76440.737395114556</c:v>
                </c:pt>
                <c:pt idx="840">
                  <c:v>76876.356525991127</c:v>
                </c:pt>
                <c:pt idx="841">
                  <c:v>76744.399962032403</c:v>
                </c:pt>
                <c:pt idx="842">
                  <c:v>76494.02324861598</c:v>
                </c:pt>
                <c:pt idx="843">
                  <c:v>76203.471999562069</c:v>
                </c:pt>
                <c:pt idx="844">
                  <c:v>77183.995138095386</c:v>
                </c:pt>
                <c:pt idx="845">
                  <c:v>76776.295825753579</c:v>
                </c:pt>
                <c:pt idx="846">
                  <c:v>76343.06308287807</c:v>
                </c:pt>
                <c:pt idx="847">
                  <c:v>76399.686836024848</c:v>
                </c:pt>
                <c:pt idx="848">
                  <c:v>74966.577544157859</c:v>
                </c:pt>
                <c:pt idx="849">
                  <c:v>74279.218507256228</c:v>
                </c:pt>
                <c:pt idx="850">
                  <c:v>73505.968324311441</c:v>
                </c:pt>
                <c:pt idx="851">
                  <c:v>73136.928577678002</c:v>
                </c:pt>
                <c:pt idx="852">
                  <c:v>72417.415175049086</c:v>
                </c:pt>
                <c:pt idx="853">
                  <c:v>72491.371177345281</c:v>
                </c:pt>
                <c:pt idx="854">
                  <c:v>72055.043618817479</c:v>
                </c:pt>
                <c:pt idx="855">
                  <c:v>71696.131103760126</c:v>
                </c:pt>
                <c:pt idx="856">
                  <c:v>71863.183670140541</c:v>
                </c:pt>
                <c:pt idx="857">
                  <c:v>71720.775295402069</c:v>
                </c:pt>
                <c:pt idx="858">
                  <c:v>70312.289170614167</c:v>
                </c:pt>
                <c:pt idx="859">
                  <c:v>68950.331805060108</c:v>
                </c:pt>
                <c:pt idx="860">
                  <c:v>67044.360471676555</c:v>
                </c:pt>
                <c:pt idx="861">
                  <c:v>66082.09766656709</c:v>
                </c:pt>
                <c:pt idx="862">
                  <c:v>65492.017680120567</c:v>
                </c:pt>
                <c:pt idx="863">
                  <c:v>64461.817904709264</c:v>
                </c:pt>
                <c:pt idx="864">
                  <c:v>63315.571753103584</c:v>
                </c:pt>
                <c:pt idx="865">
                  <c:v>62685.100778139131</c:v>
                </c:pt>
                <c:pt idx="866">
                  <c:v>62325.2117221956</c:v>
                </c:pt>
                <c:pt idx="867">
                  <c:v>61632.876071149643</c:v>
                </c:pt>
                <c:pt idx="868">
                  <c:v>61197.563097955128</c:v>
                </c:pt>
                <c:pt idx="869">
                  <c:v>61093.610851250261</c:v>
                </c:pt>
                <c:pt idx="870">
                  <c:v>61267.74649273925</c:v>
                </c:pt>
                <c:pt idx="871">
                  <c:v>60819.895471428208</c:v>
                </c:pt>
                <c:pt idx="872">
                  <c:v>60782.278724037293</c:v>
                </c:pt>
                <c:pt idx="873">
                  <c:v>60767.096586849417</c:v>
                </c:pt>
                <c:pt idx="874">
                  <c:v>60474.14152944259</c:v>
                </c:pt>
                <c:pt idx="875">
                  <c:v>60347.203428519984</c:v>
                </c:pt>
                <c:pt idx="876">
                  <c:v>59204.937326779684</c:v>
                </c:pt>
                <c:pt idx="877">
                  <c:v>58845.586900113158</c:v>
                </c:pt>
                <c:pt idx="878">
                  <c:v>58905.337105873325</c:v>
                </c:pt>
                <c:pt idx="879">
                  <c:v>59113.587203049632</c:v>
                </c:pt>
                <c:pt idx="880">
                  <c:v>59023.761260009524</c:v>
                </c:pt>
                <c:pt idx="881">
                  <c:v>59247.391125264556</c:v>
                </c:pt>
                <c:pt idx="882">
                  <c:v>59265.293840885708</c:v>
                </c:pt>
                <c:pt idx="883">
                  <c:v>59697.055665297281</c:v>
                </c:pt>
                <c:pt idx="884">
                  <c:v>60917.897766845301</c:v>
                </c:pt>
                <c:pt idx="885">
                  <c:v>61580.442813730602</c:v>
                </c:pt>
                <c:pt idx="886">
                  <c:v>62010.120002676544</c:v>
                </c:pt>
                <c:pt idx="887">
                  <c:v>62702.706546839305</c:v>
                </c:pt>
                <c:pt idx="888">
                  <c:v>66134.815456403463</c:v>
                </c:pt>
                <c:pt idx="889">
                  <c:v>69117.412203956905</c:v>
                </c:pt>
                <c:pt idx="890">
                  <c:v>70244.89843847882</c:v>
                </c:pt>
                <c:pt idx="891">
                  <c:v>72086.057452068562</c:v>
                </c:pt>
                <c:pt idx="892">
                  <c:v>73317.523365343834</c:v>
                </c:pt>
                <c:pt idx="893">
                  <c:v>74261.117560042418</c:v>
                </c:pt>
                <c:pt idx="894">
                  <c:v>74954.102970197608</c:v>
                </c:pt>
                <c:pt idx="895">
                  <c:v>75480.920647717678</c:v>
                </c:pt>
                <c:pt idx="896">
                  <c:v>74996.440232534078</c:v>
                </c:pt>
                <c:pt idx="897">
                  <c:v>75068.866047121977</c:v>
                </c:pt>
                <c:pt idx="898">
                  <c:v>74719.738764085167</c:v>
                </c:pt>
                <c:pt idx="899">
                  <c:v>75029.496652124901</c:v>
                </c:pt>
                <c:pt idx="900">
                  <c:v>74449.094772545082</c:v>
                </c:pt>
                <c:pt idx="901">
                  <c:v>74213.376985052368</c:v>
                </c:pt>
                <c:pt idx="902">
                  <c:v>73846.119120179515</c:v>
                </c:pt>
                <c:pt idx="903">
                  <c:v>73434.519250843441</c:v>
                </c:pt>
                <c:pt idx="904">
                  <c:v>73792.052354343643</c:v>
                </c:pt>
                <c:pt idx="905">
                  <c:v>73458.507476124374</c:v>
                </c:pt>
                <c:pt idx="906">
                  <c:v>73269.221734876468</c:v>
                </c:pt>
                <c:pt idx="907">
                  <c:v>73376.716119837438</c:v>
                </c:pt>
                <c:pt idx="908">
                  <c:v>73529.084330584825</c:v>
                </c:pt>
                <c:pt idx="909">
                  <c:v>72914.576204908881</c:v>
                </c:pt>
                <c:pt idx="910">
                  <c:v>73240.759682854157</c:v>
                </c:pt>
                <c:pt idx="911">
                  <c:v>72951.739622677851</c:v>
                </c:pt>
                <c:pt idx="912">
                  <c:v>72234.250985568739</c:v>
                </c:pt>
                <c:pt idx="913">
                  <c:v>72382.239679756487</c:v>
                </c:pt>
                <c:pt idx="914">
                  <c:v>72639.760739864738</c:v>
                </c:pt>
                <c:pt idx="915">
                  <c:v>72588.194094903127</c:v>
                </c:pt>
                <c:pt idx="916">
                  <c:v>72349.495024397795</c:v>
                </c:pt>
                <c:pt idx="917">
                  <c:v>72251.725000341787</c:v>
                </c:pt>
                <c:pt idx="918">
                  <c:v>72472.200980934693</c:v>
                </c:pt>
                <c:pt idx="919">
                  <c:v>72107.502906647715</c:v>
                </c:pt>
                <c:pt idx="920">
                  <c:v>72845.21577158499</c:v>
                </c:pt>
                <c:pt idx="921">
                  <c:v>73004.965806467371</c:v>
                </c:pt>
                <c:pt idx="922">
                  <c:v>73047.670097601265</c:v>
                </c:pt>
                <c:pt idx="923">
                  <c:v>73400.821682202513</c:v>
                </c:pt>
                <c:pt idx="924">
                  <c:v>73447.702252454808</c:v>
                </c:pt>
                <c:pt idx="925">
                  <c:v>73555.084506413899</c:v>
                </c:pt>
                <c:pt idx="926">
                  <c:v>73471.910334592918</c:v>
                </c:pt>
                <c:pt idx="927">
                  <c:v>73665.81467171511</c:v>
                </c:pt>
                <c:pt idx="928">
                  <c:v>73489.901153144325</c:v>
                </c:pt>
                <c:pt idx="929">
                  <c:v>73682.332168995359</c:v>
                </c:pt>
                <c:pt idx="930">
                  <c:v>73892.840704689865</c:v>
                </c:pt>
                <c:pt idx="931">
                  <c:v>74823.366231352076</c:v>
                </c:pt>
                <c:pt idx="932">
                  <c:v>75638.319936239088</c:v>
                </c:pt>
                <c:pt idx="933">
                  <c:v>76739.421345548442</c:v>
                </c:pt>
                <c:pt idx="934">
                  <c:v>77958.943905485008</c:v>
                </c:pt>
                <c:pt idx="935">
                  <c:v>78017.106856866638</c:v>
                </c:pt>
                <c:pt idx="936">
                  <c:v>77757.761865872322</c:v>
                </c:pt>
                <c:pt idx="937">
                  <c:v>76599.800427376569</c:v>
                </c:pt>
                <c:pt idx="938">
                  <c:v>75807.186622042937</c:v>
                </c:pt>
                <c:pt idx="939">
                  <c:v>76163.366945098911</c:v>
                </c:pt>
                <c:pt idx="940">
                  <c:v>76082.326466056824</c:v>
                </c:pt>
                <c:pt idx="941">
                  <c:v>75603.117809833508</c:v>
                </c:pt>
                <c:pt idx="942">
                  <c:v>74926.868952879944</c:v>
                </c:pt>
                <c:pt idx="943">
                  <c:v>73768.172655853836</c:v>
                </c:pt>
                <c:pt idx="944">
                  <c:v>70804.821192435382</c:v>
                </c:pt>
                <c:pt idx="945">
                  <c:v>69943.409210658516</c:v>
                </c:pt>
                <c:pt idx="946">
                  <c:v>69076.196251639398</c:v>
                </c:pt>
                <c:pt idx="947">
                  <c:v>68392.943011512354</c:v>
                </c:pt>
                <c:pt idx="948">
                  <c:v>67154.680758119226</c:v>
                </c:pt>
                <c:pt idx="949">
                  <c:v>66620.048951405042</c:v>
                </c:pt>
                <c:pt idx="950">
                  <c:v>66581.723776362938</c:v>
                </c:pt>
                <c:pt idx="951">
                  <c:v>66031.330355461832</c:v>
                </c:pt>
                <c:pt idx="952">
                  <c:v>65726.579717358094</c:v>
                </c:pt>
                <c:pt idx="953">
                  <c:v>64709.848076677212</c:v>
                </c:pt>
                <c:pt idx="954">
                  <c:v>63719.142842470559</c:v>
                </c:pt>
                <c:pt idx="955">
                  <c:v>62984.198011408473</c:v>
                </c:pt>
                <c:pt idx="956">
                  <c:v>62646.87752216839</c:v>
                </c:pt>
                <c:pt idx="957">
                  <c:v>61889.378341012038</c:v>
                </c:pt>
                <c:pt idx="958">
                  <c:v>61371.347929595409</c:v>
                </c:pt>
                <c:pt idx="959">
                  <c:v>60367.281485577907</c:v>
                </c:pt>
                <c:pt idx="960">
                  <c:v>59517.654071632009</c:v>
                </c:pt>
                <c:pt idx="961">
                  <c:v>59187.728421732558</c:v>
                </c:pt>
                <c:pt idx="962">
                  <c:v>58648.156643683426</c:v>
                </c:pt>
                <c:pt idx="963">
                  <c:v>58339.735717607022</c:v>
                </c:pt>
                <c:pt idx="964">
                  <c:v>58374.131702202576</c:v>
                </c:pt>
                <c:pt idx="965">
                  <c:v>57954.038710409193</c:v>
                </c:pt>
                <c:pt idx="966">
                  <c:v>57840.84206353427</c:v>
                </c:pt>
                <c:pt idx="967">
                  <c:v>57269.958904611151</c:v>
                </c:pt>
                <c:pt idx="968">
                  <c:v>56641.694908044541</c:v>
                </c:pt>
                <c:pt idx="969">
                  <c:v>56712.984194834862</c:v>
                </c:pt>
                <c:pt idx="970">
                  <c:v>56734.480508832741</c:v>
                </c:pt>
                <c:pt idx="971">
                  <c:v>56679.505481881453</c:v>
                </c:pt>
                <c:pt idx="972">
                  <c:v>56114.592698107226</c:v>
                </c:pt>
                <c:pt idx="973">
                  <c:v>56154.31790880148</c:v>
                </c:pt>
                <c:pt idx="974">
                  <c:v>56322.103731840674</c:v>
                </c:pt>
                <c:pt idx="975">
                  <c:v>56230.381773699031</c:v>
                </c:pt>
                <c:pt idx="976">
                  <c:v>56107.037471387084</c:v>
                </c:pt>
                <c:pt idx="977">
                  <c:v>56416.308190270633</c:v>
                </c:pt>
                <c:pt idx="978">
                  <c:v>56799.639633796542</c:v>
                </c:pt>
                <c:pt idx="979">
                  <c:v>57514.868430749688</c:v>
                </c:pt>
                <c:pt idx="980">
                  <c:v>58374.556999074164</c:v>
                </c:pt>
                <c:pt idx="981">
                  <c:v>58328.377848285367</c:v>
                </c:pt>
                <c:pt idx="982">
                  <c:v>58130.216537770189</c:v>
                </c:pt>
                <c:pt idx="983">
                  <c:v>58253.310948135011</c:v>
                </c:pt>
                <c:pt idx="984">
                  <c:v>60594.861165374532</c:v>
                </c:pt>
                <c:pt idx="985">
                  <c:v>62201.171006268421</c:v>
                </c:pt>
                <c:pt idx="986">
                  <c:v>63959.404338346911</c:v>
                </c:pt>
                <c:pt idx="987">
                  <c:v>65651.429319657982</c:v>
                </c:pt>
                <c:pt idx="988">
                  <c:v>69910.081273855962</c:v>
                </c:pt>
                <c:pt idx="989">
                  <c:v>71985.646943151878</c:v>
                </c:pt>
                <c:pt idx="990">
                  <c:v>73200.006671387178</c:v>
                </c:pt>
                <c:pt idx="991">
                  <c:v>73138.127578462518</c:v>
                </c:pt>
                <c:pt idx="992">
                  <c:v>73282.642213931162</c:v>
                </c:pt>
                <c:pt idx="993">
                  <c:v>73130.001084334624</c:v>
                </c:pt>
                <c:pt idx="994">
                  <c:v>72887.988342489509</c:v>
                </c:pt>
                <c:pt idx="995">
                  <c:v>73458.179893411725</c:v>
                </c:pt>
                <c:pt idx="996">
                  <c:v>73791.924805328978</c:v>
                </c:pt>
                <c:pt idx="997">
                  <c:v>73636.55969332224</c:v>
                </c:pt>
                <c:pt idx="998">
                  <c:v>74155.147355771478</c:v>
                </c:pt>
                <c:pt idx="999">
                  <c:v>73628.270208773669</c:v>
                </c:pt>
                <c:pt idx="1000">
                  <c:v>73377.080745827538</c:v>
                </c:pt>
                <c:pt idx="1001">
                  <c:v>72789.506887273048</c:v>
                </c:pt>
                <c:pt idx="1002">
                  <c:v>72668.861137662141</c:v>
                </c:pt>
                <c:pt idx="1003">
                  <c:v>73429.735261741414</c:v>
                </c:pt>
                <c:pt idx="1004">
                  <c:v>73014.704784449335</c:v>
                </c:pt>
                <c:pt idx="1005">
                  <c:v>73088.817169446134</c:v>
                </c:pt>
                <c:pt idx="1006">
                  <c:v>73107.90506971057</c:v>
                </c:pt>
                <c:pt idx="1007">
                  <c:v>72910.292800636584</c:v>
                </c:pt>
                <c:pt idx="1008">
                  <c:v>72594.394939307487</c:v>
                </c:pt>
                <c:pt idx="1009">
                  <c:v>71924.170720898561</c:v>
                </c:pt>
                <c:pt idx="1010">
                  <c:v>71720.827155990482</c:v>
                </c:pt>
                <c:pt idx="1011">
                  <c:v>71459.400132571871</c:v>
                </c:pt>
                <c:pt idx="1012">
                  <c:v>71493.224449291723</c:v>
                </c:pt>
                <c:pt idx="1013">
                  <c:v>71142.181127759875</c:v>
                </c:pt>
                <c:pt idx="1014">
                  <c:v>70860.150633445854</c:v>
                </c:pt>
                <c:pt idx="1015">
                  <c:v>70783.346703935866</c:v>
                </c:pt>
                <c:pt idx="1016">
                  <c:v>71164.042668449401</c:v>
                </c:pt>
                <c:pt idx="1017">
                  <c:v>71559.517098544282</c:v>
                </c:pt>
                <c:pt idx="1018">
                  <c:v>71922.58346651982</c:v>
                </c:pt>
                <c:pt idx="1019">
                  <c:v>71975.502291223675</c:v>
                </c:pt>
                <c:pt idx="1020">
                  <c:v>72009.972162140402</c:v>
                </c:pt>
                <c:pt idx="1021">
                  <c:v>72355.27717965054</c:v>
                </c:pt>
                <c:pt idx="1022">
                  <c:v>72279.473418630747</c:v>
                </c:pt>
                <c:pt idx="1023">
                  <c:v>72261.778345596817</c:v>
                </c:pt>
                <c:pt idx="1024">
                  <c:v>72409.254641152686</c:v>
                </c:pt>
                <c:pt idx="1025">
                  <c:v>72134.350272242838</c:v>
                </c:pt>
                <c:pt idx="1026">
                  <c:v>71742.927375526866</c:v>
                </c:pt>
                <c:pt idx="1027">
                  <c:v>72546.394060206061</c:v>
                </c:pt>
                <c:pt idx="1028">
                  <c:v>73040.230205625718</c:v>
                </c:pt>
                <c:pt idx="1029">
                  <c:v>73765.571216610027</c:v>
                </c:pt>
                <c:pt idx="1030">
                  <c:v>74407.298542292614</c:v>
                </c:pt>
                <c:pt idx="1031">
                  <c:v>74480.704301743608</c:v>
                </c:pt>
                <c:pt idx="1032">
                  <c:v>74188.147309393418</c:v>
                </c:pt>
                <c:pt idx="1033">
                  <c:v>74152.104400707787</c:v>
                </c:pt>
                <c:pt idx="1034">
                  <c:v>74241.758943502078</c:v>
                </c:pt>
                <c:pt idx="1035">
                  <c:v>74322.908750271003</c:v>
                </c:pt>
                <c:pt idx="1036">
                  <c:v>74160.80416458298</c:v>
                </c:pt>
                <c:pt idx="1037">
                  <c:v>73767.591977451171</c:v>
                </c:pt>
                <c:pt idx="1038">
                  <c:v>73686.900105684632</c:v>
                </c:pt>
                <c:pt idx="1039">
                  <c:v>73355.876372902392</c:v>
                </c:pt>
                <c:pt idx="1040">
                  <c:v>71944.91535671569</c:v>
                </c:pt>
                <c:pt idx="1041">
                  <c:v>71147.027990316419</c:v>
                </c:pt>
                <c:pt idx="1042">
                  <c:v>70244.471339501993</c:v>
                </c:pt>
                <c:pt idx="1043">
                  <c:v>68970.190806196391</c:v>
                </c:pt>
                <c:pt idx="1044">
                  <c:v>66972.074220139257</c:v>
                </c:pt>
                <c:pt idx="1045">
                  <c:v>66321.545411743951</c:v>
                </c:pt>
                <c:pt idx="1046">
                  <c:v>65668.734937694171</c:v>
                </c:pt>
                <c:pt idx="1047">
                  <c:v>65200.488288309207</c:v>
                </c:pt>
                <c:pt idx="1048">
                  <c:v>64742.202275868665</c:v>
                </c:pt>
                <c:pt idx="1049">
                  <c:v>64058.512125302201</c:v>
                </c:pt>
                <c:pt idx="1050">
                  <c:v>63168.793272800474</c:v>
                </c:pt>
                <c:pt idx="1051">
                  <c:v>62266.907605891982</c:v>
                </c:pt>
                <c:pt idx="1052">
                  <c:v>61450.007827420603</c:v>
                </c:pt>
                <c:pt idx="1053">
                  <c:v>60216.569209447865</c:v>
                </c:pt>
                <c:pt idx="1054">
                  <c:v>59125.618459084493</c:v>
                </c:pt>
                <c:pt idx="1055">
                  <c:v>58062.797772884209</c:v>
                </c:pt>
                <c:pt idx="1056">
                  <c:v>58546.158079452631</c:v>
                </c:pt>
                <c:pt idx="1057">
                  <c:v>57468.570341005405</c:v>
                </c:pt>
                <c:pt idx="1058">
                  <c:v>57022.744685915924</c:v>
                </c:pt>
                <c:pt idx="1059">
                  <c:v>56619.414277735261</c:v>
                </c:pt>
                <c:pt idx="1060">
                  <c:v>55764.317273704299</c:v>
                </c:pt>
                <c:pt idx="1061">
                  <c:v>55422.888384648642</c:v>
                </c:pt>
                <c:pt idx="1062">
                  <c:v>55207.492739377012</c:v>
                </c:pt>
                <c:pt idx="1063">
                  <c:v>54934.29516450283</c:v>
                </c:pt>
                <c:pt idx="1064">
                  <c:v>54541.912346317382</c:v>
                </c:pt>
                <c:pt idx="1065">
                  <c:v>53917.984215313176</c:v>
                </c:pt>
                <c:pt idx="1066">
                  <c:v>53674.138532055011</c:v>
                </c:pt>
                <c:pt idx="1067">
                  <c:v>53182.181381852584</c:v>
                </c:pt>
                <c:pt idx="1068">
                  <c:v>52459.187112550804</c:v>
                </c:pt>
                <c:pt idx="1069">
                  <c:v>51881.705644868263</c:v>
                </c:pt>
                <c:pt idx="1070">
                  <c:v>51974.409149744395</c:v>
                </c:pt>
                <c:pt idx="1071">
                  <c:v>52287.439861402003</c:v>
                </c:pt>
                <c:pt idx="1072">
                  <c:v>52217.240848371133</c:v>
                </c:pt>
                <c:pt idx="1073">
                  <c:v>52315.625590598276</c:v>
                </c:pt>
                <c:pt idx="1074">
                  <c:v>52277.061336241437</c:v>
                </c:pt>
                <c:pt idx="1075">
                  <c:v>52454.844038566989</c:v>
                </c:pt>
                <c:pt idx="1076">
                  <c:v>53963.751084435935</c:v>
                </c:pt>
                <c:pt idx="1077">
                  <c:v>54356.949455426293</c:v>
                </c:pt>
                <c:pt idx="1078">
                  <c:v>55532.896306157301</c:v>
                </c:pt>
                <c:pt idx="1079">
                  <c:v>56170.2264946945</c:v>
                </c:pt>
                <c:pt idx="1080">
                  <c:v>59324.589916088349</c:v>
                </c:pt>
                <c:pt idx="1081">
                  <c:v>60933.568274593279</c:v>
                </c:pt>
                <c:pt idx="1082">
                  <c:v>62191.422617291697</c:v>
                </c:pt>
                <c:pt idx="1083">
                  <c:v>63445.300113867757</c:v>
                </c:pt>
                <c:pt idx="1084">
                  <c:v>68791.771359967403</c:v>
                </c:pt>
                <c:pt idx="1085">
                  <c:v>69841.023394003263</c:v>
                </c:pt>
                <c:pt idx="1086">
                  <c:v>70500.631810042541</c:v>
                </c:pt>
                <c:pt idx="1087">
                  <c:v>71189.783941804548</c:v>
                </c:pt>
                <c:pt idx="1088">
                  <c:v>71500.977707370519</c:v>
                </c:pt>
                <c:pt idx="1089">
                  <c:v>71655.964377245909</c:v>
                </c:pt>
                <c:pt idx="1090">
                  <c:v>72133.820453259003</c:v>
                </c:pt>
                <c:pt idx="1091">
                  <c:v>72204.344445961353</c:v>
                </c:pt>
                <c:pt idx="1092">
                  <c:v>71849.846688635502</c:v>
                </c:pt>
                <c:pt idx="1093">
                  <c:v>72025.072003182169</c:v>
                </c:pt>
                <c:pt idx="1094">
                  <c:v>72410.107037001071</c:v>
                </c:pt>
                <c:pt idx="1095">
                  <c:v>72595.635188282162</c:v>
                </c:pt>
                <c:pt idx="1096">
                  <c:v>72023.991140417478</c:v>
                </c:pt>
                <c:pt idx="1097">
                  <c:v>71914.944542015961</c:v>
                </c:pt>
                <c:pt idx="1098">
                  <c:v>71996.894083109248</c:v>
                </c:pt>
                <c:pt idx="1099">
                  <c:v>72579.049010763352</c:v>
                </c:pt>
                <c:pt idx="1100">
                  <c:v>72980.238517743608</c:v>
                </c:pt>
                <c:pt idx="1101">
                  <c:v>73034.299877263256</c:v>
                </c:pt>
                <c:pt idx="1102">
                  <c:v>73371.399708710407</c:v>
                </c:pt>
                <c:pt idx="1103">
                  <c:v>73386.406240739918</c:v>
                </c:pt>
                <c:pt idx="1104">
                  <c:v>73527.702916688402</c:v>
                </c:pt>
                <c:pt idx="1105">
                  <c:v>73388.487472228648</c:v>
                </c:pt>
                <c:pt idx="1106">
                  <c:v>73087.717484691893</c:v>
                </c:pt>
                <c:pt idx="1107">
                  <c:v>72889.906583557356</c:v>
                </c:pt>
                <c:pt idx="1108">
                  <c:v>72704.248880922416</c:v>
                </c:pt>
                <c:pt idx="1109">
                  <c:v>72207.436258104368</c:v>
                </c:pt>
                <c:pt idx="1110">
                  <c:v>71620.949469566738</c:v>
                </c:pt>
                <c:pt idx="1111">
                  <c:v>71261.575415296335</c:v>
                </c:pt>
                <c:pt idx="1112">
                  <c:v>71106.073543513878</c:v>
                </c:pt>
                <c:pt idx="1113">
                  <c:v>71020.622111185192</c:v>
                </c:pt>
                <c:pt idx="1114">
                  <c:v>71059.268861921868</c:v>
                </c:pt>
                <c:pt idx="1115">
                  <c:v>70984.041974859778</c:v>
                </c:pt>
                <c:pt idx="1116">
                  <c:v>70209.290437893214</c:v>
                </c:pt>
                <c:pt idx="1117">
                  <c:v>69762.874292938577</c:v>
                </c:pt>
                <c:pt idx="1118">
                  <c:v>69415.689679509</c:v>
                </c:pt>
                <c:pt idx="1119">
                  <c:v>69077.46012821795</c:v>
                </c:pt>
                <c:pt idx="1120">
                  <c:v>68425.98541472826</c:v>
                </c:pt>
                <c:pt idx="1121">
                  <c:v>68159.546936460727</c:v>
                </c:pt>
                <c:pt idx="1122">
                  <c:v>68485.800696516235</c:v>
                </c:pt>
                <c:pt idx="1123">
                  <c:v>68906.099128323855</c:v>
                </c:pt>
                <c:pt idx="1124">
                  <c:v>69467.10054247154</c:v>
                </c:pt>
                <c:pt idx="1125">
                  <c:v>70689.068759652902</c:v>
                </c:pt>
                <c:pt idx="1126">
                  <c:v>71511.129367486399</c:v>
                </c:pt>
                <c:pt idx="1127">
                  <c:v>71582.407240942368</c:v>
                </c:pt>
                <c:pt idx="1128">
                  <c:v>72569.373907405723</c:v>
                </c:pt>
                <c:pt idx="1129">
                  <c:v>72387.605148197079</c:v>
                </c:pt>
                <c:pt idx="1130">
                  <c:v>71947.906851658918</c:v>
                </c:pt>
                <c:pt idx="1131">
                  <c:v>72143.881607637406</c:v>
                </c:pt>
                <c:pt idx="1132">
                  <c:v>72858.457441738443</c:v>
                </c:pt>
                <c:pt idx="1133">
                  <c:v>72054.608710717424</c:v>
                </c:pt>
                <c:pt idx="1134">
                  <c:v>72104.38005824521</c:v>
                </c:pt>
                <c:pt idx="1135">
                  <c:v>71535.718094328971</c:v>
                </c:pt>
                <c:pt idx="1136">
                  <c:v>70002.650021295965</c:v>
                </c:pt>
                <c:pt idx="1137">
                  <c:v>69646.33233776236</c:v>
                </c:pt>
                <c:pt idx="1138">
                  <c:v>69055.271805751283</c:v>
                </c:pt>
                <c:pt idx="1139">
                  <c:v>68605.247845810518</c:v>
                </c:pt>
                <c:pt idx="1140">
                  <c:v>65639.701217796115</c:v>
                </c:pt>
                <c:pt idx="1141">
                  <c:v>65070.884473050668</c:v>
                </c:pt>
                <c:pt idx="1142">
                  <c:v>64393.684705154272</c:v>
                </c:pt>
                <c:pt idx="1143">
                  <c:v>63947.608757649883</c:v>
                </c:pt>
                <c:pt idx="1144">
                  <c:v>63177.153039459212</c:v>
                </c:pt>
                <c:pt idx="1145">
                  <c:v>62669.940466449792</c:v>
                </c:pt>
                <c:pt idx="1146">
                  <c:v>61566.836918055007</c:v>
                </c:pt>
                <c:pt idx="1147">
                  <c:v>60793.498832413861</c:v>
                </c:pt>
                <c:pt idx="1148">
                  <c:v>58211.641265727594</c:v>
                </c:pt>
                <c:pt idx="1149">
                  <c:v>57030.834337000495</c:v>
                </c:pt>
                <c:pt idx="1150">
                  <c:v>56724.487834459091</c:v>
                </c:pt>
                <c:pt idx="1151">
                  <c:v>56085.751403017697</c:v>
                </c:pt>
                <c:pt idx="1152">
                  <c:v>51465.776918157542</c:v>
                </c:pt>
                <c:pt idx="1153">
                  <c:v>50317.690416483376</c:v>
                </c:pt>
                <c:pt idx="1154">
                  <c:v>49895.720431811802</c:v>
                </c:pt>
                <c:pt idx="1155">
                  <c:v>49904.65246704813</c:v>
                </c:pt>
                <c:pt idx="1156">
                  <c:v>49555.733026832204</c:v>
                </c:pt>
                <c:pt idx="1157">
                  <c:v>48890.515858125269</c:v>
                </c:pt>
                <c:pt idx="1158">
                  <c:v>48690.163988394561</c:v>
                </c:pt>
                <c:pt idx="1159">
                  <c:v>48386.12438098299</c:v>
                </c:pt>
                <c:pt idx="1160">
                  <c:v>47938.00564690496</c:v>
                </c:pt>
                <c:pt idx="1161">
                  <c:v>47616.290789618834</c:v>
                </c:pt>
                <c:pt idx="1162">
                  <c:v>47646.806841315163</c:v>
                </c:pt>
                <c:pt idx="1163">
                  <c:v>47703.019514199739</c:v>
                </c:pt>
                <c:pt idx="1164">
                  <c:v>47641.188076950893</c:v>
                </c:pt>
                <c:pt idx="1165">
                  <c:v>47480.162752155884</c:v>
                </c:pt>
                <c:pt idx="1166">
                  <c:v>47411.675739243161</c:v>
                </c:pt>
                <c:pt idx="1167">
                  <c:v>47213.023455126779</c:v>
                </c:pt>
                <c:pt idx="1168">
                  <c:v>47478.403897297692</c:v>
                </c:pt>
                <c:pt idx="1169">
                  <c:v>47131.734285541184</c:v>
                </c:pt>
                <c:pt idx="1170">
                  <c:v>46715.203255163135</c:v>
                </c:pt>
                <c:pt idx="1171">
                  <c:v>46821.551701331584</c:v>
                </c:pt>
                <c:pt idx="1172">
                  <c:v>46894.755825213084</c:v>
                </c:pt>
                <c:pt idx="1173">
                  <c:v>46480.07215309114</c:v>
                </c:pt>
                <c:pt idx="1174">
                  <c:v>46088.186916226579</c:v>
                </c:pt>
                <c:pt idx="1175">
                  <c:v>45724.450965982491</c:v>
                </c:pt>
                <c:pt idx="1176">
                  <c:v>45907.998202974741</c:v>
                </c:pt>
                <c:pt idx="1177">
                  <c:v>46284.710313178475</c:v>
                </c:pt>
                <c:pt idx="1178">
                  <c:v>46923.256922852182</c:v>
                </c:pt>
                <c:pt idx="1179">
                  <c:v>47026.596253491392</c:v>
                </c:pt>
                <c:pt idx="1180">
                  <c:v>49030.454147079261</c:v>
                </c:pt>
                <c:pt idx="1181">
                  <c:v>49804.417363055836</c:v>
                </c:pt>
                <c:pt idx="1182">
                  <c:v>50250.8303042677</c:v>
                </c:pt>
                <c:pt idx="1183">
                  <c:v>50846.952349610656</c:v>
                </c:pt>
                <c:pt idx="1184">
                  <c:v>51203.117054419963</c:v>
                </c:pt>
                <c:pt idx="1185">
                  <c:v>51189.115296260861</c:v>
                </c:pt>
                <c:pt idx="1186">
                  <c:v>51327.687188863172</c:v>
                </c:pt>
                <c:pt idx="1187">
                  <c:v>52068.074978897399</c:v>
                </c:pt>
                <c:pt idx="1188">
                  <c:v>52359.867878563229</c:v>
                </c:pt>
                <c:pt idx="1189">
                  <c:v>53110.285186014575</c:v>
                </c:pt>
                <c:pt idx="1190">
                  <c:v>53588.258198643882</c:v>
                </c:pt>
                <c:pt idx="1191">
                  <c:v>54111.200348411105</c:v>
                </c:pt>
                <c:pt idx="1192">
                  <c:v>54437.532199699948</c:v>
                </c:pt>
                <c:pt idx="1193">
                  <c:v>54943.371368170119</c:v>
                </c:pt>
                <c:pt idx="1194">
                  <c:v>55106.781078626678</c:v>
                </c:pt>
                <c:pt idx="1195">
                  <c:v>55073.117349520224</c:v>
                </c:pt>
                <c:pt idx="1196">
                  <c:v>55972.728759429723</c:v>
                </c:pt>
                <c:pt idx="1197">
                  <c:v>55991.490678852948</c:v>
                </c:pt>
                <c:pt idx="1198">
                  <c:v>56066.812076330898</c:v>
                </c:pt>
                <c:pt idx="1199">
                  <c:v>56292.53598804614</c:v>
                </c:pt>
                <c:pt idx="1200">
                  <c:v>56883.537050579595</c:v>
                </c:pt>
                <c:pt idx="1201">
                  <c:v>56696.669734761694</c:v>
                </c:pt>
                <c:pt idx="1202">
                  <c:v>56784.384210989607</c:v>
                </c:pt>
                <c:pt idx="1203">
                  <c:v>56714.774085952515</c:v>
                </c:pt>
                <c:pt idx="1204">
                  <c:v>56555.399890160355</c:v>
                </c:pt>
                <c:pt idx="1205">
                  <c:v>56256.228169868329</c:v>
                </c:pt>
                <c:pt idx="1206">
                  <c:v>56425.549787165575</c:v>
                </c:pt>
                <c:pt idx="1207">
                  <c:v>56359.576711268441</c:v>
                </c:pt>
                <c:pt idx="1208">
                  <c:v>55916.488654496643</c:v>
                </c:pt>
                <c:pt idx="1209">
                  <c:v>55484.670364116224</c:v>
                </c:pt>
                <c:pt idx="1210">
                  <c:v>55174.579086579586</c:v>
                </c:pt>
                <c:pt idx="1211">
                  <c:v>55114.601415072706</c:v>
                </c:pt>
                <c:pt idx="1212">
                  <c:v>54646.911816486398</c:v>
                </c:pt>
                <c:pt idx="1213">
                  <c:v>54135.242837087593</c:v>
                </c:pt>
                <c:pt idx="1214">
                  <c:v>53862.963935493332</c:v>
                </c:pt>
                <c:pt idx="1215">
                  <c:v>53768.894634967452</c:v>
                </c:pt>
                <c:pt idx="1216">
                  <c:v>53752.919771642963</c:v>
                </c:pt>
                <c:pt idx="1217">
                  <c:v>53640.686249980718</c:v>
                </c:pt>
                <c:pt idx="1218">
                  <c:v>53289.689382720986</c:v>
                </c:pt>
                <c:pt idx="1219">
                  <c:v>53979.854497944805</c:v>
                </c:pt>
                <c:pt idx="1220">
                  <c:v>54866.917247339232</c:v>
                </c:pt>
                <c:pt idx="1221">
                  <c:v>56288.770388721976</c:v>
                </c:pt>
                <c:pt idx="1222">
                  <c:v>56716.819475567325</c:v>
                </c:pt>
                <c:pt idx="1223">
                  <c:v>56958.123189059319</c:v>
                </c:pt>
                <c:pt idx="1224">
                  <c:v>57290.224981331085</c:v>
                </c:pt>
                <c:pt idx="1225">
                  <c:v>57147.913720049677</c:v>
                </c:pt>
                <c:pt idx="1226">
                  <c:v>56834.116713134543</c:v>
                </c:pt>
                <c:pt idx="1227">
                  <c:v>56079.57759019416</c:v>
                </c:pt>
                <c:pt idx="1228">
                  <c:v>56336.375405340092</c:v>
                </c:pt>
                <c:pt idx="1229">
                  <c:v>55765.153450604106</c:v>
                </c:pt>
                <c:pt idx="1230">
                  <c:v>55215.502497122608</c:v>
                </c:pt>
                <c:pt idx="1231">
                  <c:v>54490.784213666739</c:v>
                </c:pt>
                <c:pt idx="1232">
                  <c:v>53220.396227998288</c:v>
                </c:pt>
                <c:pt idx="1233">
                  <c:v>52373.099537020142</c:v>
                </c:pt>
                <c:pt idx="1234">
                  <c:v>51918.599147297005</c:v>
                </c:pt>
                <c:pt idx="1235">
                  <c:v>52165.105338808869</c:v>
                </c:pt>
                <c:pt idx="1236">
                  <c:v>51503.534830470489</c:v>
                </c:pt>
                <c:pt idx="1237">
                  <c:v>50827.186056784813</c:v>
                </c:pt>
                <c:pt idx="1238">
                  <c:v>50702.141367922784</c:v>
                </c:pt>
                <c:pt idx="1239">
                  <c:v>50109.369236261271</c:v>
                </c:pt>
                <c:pt idx="1240">
                  <c:v>50365.177495315525</c:v>
                </c:pt>
                <c:pt idx="1241">
                  <c:v>50416.09738467697</c:v>
                </c:pt>
                <c:pt idx="1242">
                  <c:v>50283.817242684141</c:v>
                </c:pt>
                <c:pt idx="1243">
                  <c:v>50245.133849137805</c:v>
                </c:pt>
                <c:pt idx="1244">
                  <c:v>49583.707509230364</c:v>
                </c:pt>
                <c:pt idx="1245">
                  <c:v>48662.358102967191</c:v>
                </c:pt>
                <c:pt idx="1246">
                  <c:v>48170.995447308735</c:v>
                </c:pt>
                <c:pt idx="1247">
                  <c:v>47643.529412317075</c:v>
                </c:pt>
                <c:pt idx="1248">
                  <c:v>47704.791984965137</c:v>
                </c:pt>
                <c:pt idx="1249">
                  <c:v>46495.230262207195</c:v>
                </c:pt>
                <c:pt idx="1250">
                  <c:v>45710.392341386716</c:v>
                </c:pt>
                <c:pt idx="1251">
                  <c:v>45495.539730538476</c:v>
                </c:pt>
                <c:pt idx="1252">
                  <c:v>44241.736320517164</c:v>
                </c:pt>
                <c:pt idx="1253">
                  <c:v>43582.079648100334</c:v>
                </c:pt>
                <c:pt idx="1254">
                  <c:v>43590.843486833619</c:v>
                </c:pt>
                <c:pt idx="1255">
                  <c:v>43702.224812881577</c:v>
                </c:pt>
                <c:pt idx="1256">
                  <c:v>43403.445350862276</c:v>
                </c:pt>
                <c:pt idx="1257">
                  <c:v>42769.039578901138</c:v>
                </c:pt>
                <c:pt idx="1258">
                  <c:v>43435.882847369539</c:v>
                </c:pt>
                <c:pt idx="1259">
                  <c:v>43400.570792535204</c:v>
                </c:pt>
                <c:pt idx="1260">
                  <c:v>44073.34338819643</c:v>
                </c:pt>
                <c:pt idx="1261">
                  <c:v>44650.687895869414</c:v>
                </c:pt>
                <c:pt idx="1262">
                  <c:v>44318.574089561669</c:v>
                </c:pt>
                <c:pt idx="1263">
                  <c:v>44374.228910711798</c:v>
                </c:pt>
                <c:pt idx="1264">
                  <c:v>44562.679476229583</c:v>
                </c:pt>
                <c:pt idx="1265">
                  <c:v>44566.536982928497</c:v>
                </c:pt>
                <c:pt idx="1266">
                  <c:v>45000.68599627661</c:v>
                </c:pt>
                <c:pt idx="1267">
                  <c:v>44875.23843674353</c:v>
                </c:pt>
                <c:pt idx="1268">
                  <c:v>44694.384746603806</c:v>
                </c:pt>
                <c:pt idx="1269">
                  <c:v>44714.133619077591</c:v>
                </c:pt>
                <c:pt idx="1270">
                  <c:v>44722.332798122916</c:v>
                </c:pt>
                <c:pt idx="1271">
                  <c:v>44333.817698566767</c:v>
                </c:pt>
                <c:pt idx="1272">
                  <c:v>43558.44463547544</c:v>
                </c:pt>
                <c:pt idx="1273">
                  <c:v>43786.821446554975</c:v>
                </c:pt>
                <c:pt idx="1274">
                  <c:v>43838.769136689058</c:v>
                </c:pt>
                <c:pt idx="1275">
                  <c:v>44004.98752850906</c:v>
                </c:pt>
                <c:pt idx="1276">
                  <c:v>43915.499380112124</c:v>
                </c:pt>
                <c:pt idx="1277">
                  <c:v>44506.835233779842</c:v>
                </c:pt>
                <c:pt idx="1278">
                  <c:v>44845.150485193772</c:v>
                </c:pt>
                <c:pt idx="1279">
                  <c:v>45107.191225613671</c:v>
                </c:pt>
                <c:pt idx="1280">
                  <c:v>46186.798923966337</c:v>
                </c:pt>
                <c:pt idx="1281">
                  <c:v>46470.781699116764</c:v>
                </c:pt>
                <c:pt idx="1282">
                  <c:v>47367.29008378282</c:v>
                </c:pt>
                <c:pt idx="1283">
                  <c:v>48253.895298642892</c:v>
                </c:pt>
                <c:pt idx="1284">
                  <c:v>49690.127639146463</c:v>
                </c:pt>
                <c:pt idx="1285">
                  <c:v>50313.198969155936</c:v>
                </c:pt>
                <c:pt idx="1286">
                  <c:v>51124.007631417546</c:v>
                </c:pt>
                <c:pt idx="1287">
                  <c:v>51385.294691317635</c:v>
                </c:pt>
                <c:pt idx="1288">
                  <c:v>52656.429149084484</c:v>
                </c:pt>
                <c:pt idx="1289">
                  <c:v>52970.928576632912</c:v>
                </c:pt>
                <c:pt idx="1290">
                  <c:v>53489.467382002724</c:v>
                </c:pt>
                <c:pt idx="1291">
                  <c:v>53954.387344842493</c:v>
                </c:pt>
                <c:pt idx="1292">
                  <c:v>55299.892489378282</c:v>
                </c:pt>
                <c:pt idx="1293">
                  <c:v>56049.940365225193</c:v>
                </c:pt>
                <c:pt idx="1294">
                  <c:v>56304.094892235509</c:v>
                </c:pt>
                <c:pt idx="1295">
                  <c:v>56683.341763783588</c:v>
                </c:pt>
                <c:pt idx="1296">
                  <c:v>56968.731983241603</c:v>
                </c:pt>
                <c:pt idx="1297">
                  <c:v>56756.203287407596</c:v>
                </c:pt>
                <c:pt idx="1298">
                  <c:v>56527.200545056716</c:v>
                </c:pt>
                <c:pt idx="1299">
                  <c:v>56596.431627260565</c:v>
                </c:pt>
                <c:pt idx="1300">
                  <c:v>56628.408986192204</c:v>
                </c:pt>
                <c:pt idx="1301">
                  <c:v>56433.160078217035</c:v>
                </c:pt>
                <c:pt idx="1302">
                  <c:v>56104.498505130032</c:v>
                </c:pt>
                <c:pt idx="1303">
                  <c:v>55819.383807562372</c:v>
                </c:pt>
                <c:pt idx="1304">
                  <c:v>55736.386041835533</c:v>
                </c:pt>
                <c:pt idx="1305">
                  <c:v>54918.323104453484</c:v>
                </c:pt>
                <c:pt idx="1306">
                  <c:v>54534.723747926575</c:v>
                </c:pt>
                <c:pt idx="1307">
                  <c:v>54519.078269420213</c:v>
                </c:pt>
                <c:pt idx="1308">
                  <c:v>54373.867020102371</c:v>
                </c:pt>
                <c:pt idx="1309">
                  <c:v>54030.591373492367</c:v>
                </c:pt>
                <c:pt idx="1310">
                  <c:v>53990.494728854334</c:v>
                </c:pt>
                <c:pt idx="1311">
                  <c:v>53530.846925442798</c:v>
                </c:pt>
                <c:pt idx="1312">
                  <c:v>52654.280238526917</c:v>
                </c:pt>
                <c:pt idx="1313">
                  <c:v>52892.288702200916</c:v>
                </c:pt>
                <c:pt idx="1314">
                  <c:v>53301.111927602651</c:v>
                </c:pt>
                <c:pt idx="1315">
                  <c:v>53769.749233389011</c:v>
                </c:pt>
                <c:pt idx="1316">
                  <c:v>53926.702801177853</c:v>
                </c:pt>
                <c:pt idx="1317">
                  <c:v>54958.707084783753</c:v>
                </c:pt>
                <c:pt idx="1318">
                  <c:v>55846.581782772315</c:v>
                </c:pt>
                <c:pt idx="1319">
                  <c:v>55886.177041644776</c:v>
                </c:pt>
                <c:pt idx="1320">
                  <c:v>56584.229171213818</c:v>
                </c:pt>
                <c:pt idx="1321">
                  <c:v>56042.3066468037</c:v>
                </c:pt>
                <c:pt idx="1322">
                  <c:v>55930.896086601701</c:v>
                </c:pt>
                <c:pt idx="1323">
                  <c:v>55861.821587332684</c:v>
                </c:pt>
                <c:pt idx="1324">
                  <c:v>55929.906930977995</c:v>
                </c:pt>
                <c:pt idx="1325">
                  <c:v>55588.341882848596</c:v>
                </c:pt>
                <c:pt idx="1326">
                  <c:v>55439.293350458916</c:v>
                </c:pt>
                <c:pt idx="1327">
                  <c:v>55426.818776498876</c:v>
                </c:pt>
                <c:pt idx="1328">
                  <c:v>55113.874565899809</c:v>
                </c:pt>
                <c:pt idx="1329">
                  <c:v>55114.277436570825</c:v>
                </c:pt>
                <c:pt idx="1330">
                  <c:v>54397.983795567576</c:v>
                </c:pt>
                <c:pt idx="1331">
                  <c:v>53884.994874089483</c:v>
                </c:pt>
                <c:pt idx="1332">
                  <c:v>53080.120945336777</c:v>
                </c:pt>
                <c:pt idx="1333">
                  <c:v>52503.187317692093</c:v>
                </c:pt>
                <c:pt idx="1334">
                  <c:v>53015.943767575176</c:v>
                </c:pt>
                <c:pt idx="1335">
                  <c:v>53675.738801639105</c:v>
                </c:pt>
                <c:pt idx="1336">
                  <c:v>55103.208504812916</c:v>
                </c:pt>
                <c:pt idx="1337">
                  <c:v>54949.130496520665</c:v>
                </c:pt>
                <c:pt idx="1338">
                  <c:v>54042.56075724223</c:v>
                </c:pt>
                <c:pt idx="1339">
                  <c:v>53505.08763103377</c:v>
                </c:pt>
                <c:pt idx="1340">
                  <c:v>53227.129093959884</c:v>
                </c:pt>
                <c:pt idx="1341">
                  <c:v>52761.063192327594</c:v>
                </c:pt>
                <c:pt idx="1342">
                  <c:v>52788.831233541881</c:v>
                </c:pt>
                <c:pt idx="1343">
                  <c:v>51742.249519222511</c:v>
                </c:pt>
                <c:pt idx="1344">
                  <c:v>52216.602903063955</c:v>
                </c:pt>
                <c:pt idx="1345">
                  <c:v>51731.796507039195</c:v>
                </c:pt>
                <c:pt idx="1346">
                  <c:v>51378.117105793186</c:v>
                </c:pt>
                <c:pt idx="1347">
                  <c:v>50827.453369083945</c:v>
                </c:pt>
                <c:pt idx="1348">
                  <c:v>50190.106360896461</c:v>
                </c:pt>
                <c:pt idx="1349">
                  <c:v>50234.114174927148</c:v>
                </c:pt>
                <c:pt idx="1350">
                  <c:v>50319.113078569855</c:v>
                </c:pt>
                <c:pt idx="1351">
                  <c:v>50294.812688589031</c:v>
                </c:pt>
                <c:pt idx="1352">
                  <c:v>49872.962644042782</c:v>
                </c:pt>
                <c:pt idx="1353">
                  <c:v>49242.159080517216</c:v>
                </c:pt>
                <c:pt idx="1354">
                  <c:v>49382.683053722234</c:v>
                </c:pt>
                <c:pt idx="1355">
                  <c:v>49191.79864476162</c:v>
                </c:pt>
                <c:pt idx="1356">
                  <c:v>49579.609721813009</c:v>
                </c:pt>
                <c:pt idx="1357">
                  <c:v>49854.880719052489</c:v>
                </c:pt>
                <c:pt idx="1358">
                  <c:v>50167.125512527156</c:v>
                </c:pt>
                <c:pt idx="1359">
                  <c:v>49892.813035120118</c:v>
                </c:pt>
                <c:pt idx="1360">
                  <c:v>51071.595598795255</c:v>
                </c:pt>
                <c:pt idx="1361">
                  <c:v>51210.40356720343</c:v>
                </c:pt>
                <c:pt idx="1362">
                  <c:v>52216.369029831425</c:v>
                </c:pt>
                <c:pt idx="1363">
                  <c:v>53254.997051906168</c:v>
                </c:pt>
                <c:pt idx="1364">
                  <c:v>54314.038522874791</c:v>
                </c:pt>
                <c:pt idx="1365">
                  <c:v>55180.410098911765</c:v>
                </c:pt>
                <c:pt idx="1366">
                  <c:v>55892.479204418843</c:v>
                </c:pt>
                <c:pt idx="1367">
                  <c:v>56559.134453225066</c:v>
                </c:pt>
                <c:pt idx="1368">
                  <c:v>59190.440390106945</c:v>
                </c:pt>
                <c:pt idx="1369">
                  <c:v>61027.731484833115</c:v>
                </c:pt>
                <c:pt idx="1370">
                  <c:v>62353.035628676917</c:v>
                </c:pt>
                <c:pt idx="1371">
                  <c:v>64329.745605537704</c:v>
                </c:pt>
                <c:pt idx="1372">
                  <c:v>67503.843082094449</c:v>
                </c:pt>
                <c:pt idx="1373">
                  <c:v>69028.424640390062</c:v>
                </c:pt>
                <c:pt idx="1374">
                  <c:v>70507.349458225406</c:v>
                </c:pt>
                <c:pt idx="1375">
                  <c:v>71507.40181260911</c:v>
                </c:pt>
                <c:pt idx="1376">
                  <c:v>73186.017527965829</c:v>
                </c:pt>
                <c:pt idx="1377">
                  <c:v>73358.196883939658</c:v>
                </c:pt>
                <c:pt idx="1378">
                  <c:v>73295.556501605868</c:v>
                </c:pt>
                <c:pt idx="1379">
                  <c:v>73637.704630945125</c:v>
                </c:pt>
                <c:pt idx="1380">
                  <c:v>73973.491728734458</c:v>
                </c:pt>
                <c:pt idx="1381">
                  <c:v>74076.082184468032</c:v>
                </c:pt>
                <c:pt idx="1382">
                  <c:v>74153.294390965253</c:v>
                </c:pt>
                <c:pt idx="1383">
                  <c:v>74286.51162775961</c:v>
                </c:pt>
                <c:pt idx="1384">
                  <c:v>74167.349611584257</c:v>
                </c:pt>
                <c:pt idx="1385">
                  <c:v>74007.449401252714</c:v>
                </c:pt>
                <c:pt idx="1386">
                  <c:v>74107.346510367948</c:v>
                </c:pt>
                <c:pt idx="1387">
                  <c:v>74410.777206392391</c:v>
                </c:pt>
                <c:pt idx="1388">
                  <c:v>73713.429700029708</c:v>
                </c:pt>
                <c:pt idx="1389">
                  <c:v>73517.720854712999</c:v>
                </c:pt>
                <c:pt idx="1390">
                  <c:v>73741.527926997936</c:v>
                </c:pt>
                <c:pt idx="1391">
                  <c:v>73529.985783746408</c:v>
                </c:pt>
                <c:pt idx="1392">
                  <c:v>73704.434190637156</c:v>
                </c:pt>
                <c:pt idx="1393">
                  <c:v>73363.259198207335</c:v>
                </c:pt>
                <c:pt idx="1394">
                  <c:v>73483.818847227376</c:v>
                </c:pt>
                <c:pt idx="1395">
                  <c:v>73537.847969084236</c:v>
                </c:pt>
                <c:pt idx="1396">
                  <c:v>73614.721179534696</c:v>
                </c:pt>
                <c:pt idx="1397">
                  <c:v>72929.684455776005</c:v>
                </c:pt>
                <c:pt idx="1398">
                  <c:v>73003.553556545405</c:v>
                </c:pt>
                <c:pt idx="1399">
                  <c:v>72703.308982846051</c:v>
                </c:pt>
                <c:pt idx="1400">
                  <c:v>72579.568617816738</c:v>
                </c:pt>
                <c:pt idx="1401">
                  <c:v>72874.38545032285</c:v>
                </c:pt>
                <c:pt idx="1402">
                  <c:v>72496.281914526073</c:v>
                </c:pt>
                <c:pt idx="1403">
                  <c:v>71973.08987281179</c:v>
                </c:pt>
                <c:pt idx="1404">
                  <c:v>72607.762957071929</c:v>
                </c:pt>
                <c:pt idx="1405">
                  <c:v>72203.185291729314</c:v>
                </c:pt>
                <c:pt idx="1406">
                  <c:v>71784.644513376203</c:v>
                </c:pt>
                <c:pt idx="1407">
                  <c:v>71412.184570951416</c:v>
                </c:pt>
                <c:pt idx="1408">
                  <c:v>70504.866757703203</c:v>
                </c:pt>
                <c:pt idx="1409">
                  <c:v>70676.091198055685</c:v>
                </c:pt>
                <c:pt idx="1410">
                  <c:v>70993.189461806935</c:v>
                </c:pt>
                <c:pt idx="1411">
                  <c:v>71603.841482421354</c:v>
                </c:pt>
                <c:pt idx="1412">
                  <c:v>72864.992676809066</c:v>
                </c:pt>
                <c:pt idx="1413">
                  <c:v>73753.155711659783</c:v>
                </c:pt>
                <c:pt idx="1414">
                  <c:v>74430.110393223338</c:v>
                </c:pt>
                <c:pt idx="1415">
                  <c:v>74776.789415974737</c:v>
                </c:pt>
                <c:pt idx="1416">
                  <c:v>75638.413445485305</c:v>
                </c:pt>
                <c:pt idx="1417">
                  <c:v>76188.5001080027</c:v>
                </c:pt>
                <c:pt idx="1418">
                  <c:v>75778.313489758293</c:v>
                </c:pt>
                <c:pt idx="1419">
                  <c:v>75763.114332686164</c:v>
                </c:pt>
                <c:pt idx="1420">
                  <c:v>75205.014107978393</c:v>
                </c:pt>
                <c:pt idx="1421">
                  <c:v>74399.102566990405</c:v>
                </c:pt>
                <c:pt idx="1422">
                  <c:v>74108.163064342414</c:v>
                </c:pt>
                <c:pt idx="1423">
                  <c:v>74307.135322282134</c:v>
                </c:pt>
                <c:pt idx="1424">
                  <c:v>72777.186293206643</c:v>
                </c:pt>
                <c:pt idx="1425">
                  <c:v>71559.71512990295</c:v>
                </c:pt>
                <c:pt idx="1426">
                  <c:v>71031.160222789404</c:v>
                </c:pt>
                <c:pt idx="1427">
                  <c:v>70506.182895337872</c:v>
                </c:pt>
                <c:pt idx="1428">
                  <c:v>69197.74846026054</c:v>
                </c:pt>
                <c:pt idx="1429">
                  <c:v>68931.237897777566</c:v>
                </c:pt>
                <c:pt idx="1430">
                  <c:v>68683.416369566738</c:v>
                </c:pt>
                <c:pt idx="1431">
                  <c:v>68081.050029056292</c:v>
                </c:pt>
                <c:pt idx="1432">
                  <c:v>68184.138066110856</c:v>
                </c:pt>
                <c:pt idx="1433">
                  <c:v>67332.078410593676</c:v>
                </c:pt>
                <c:pt idx="1434">
                  <c:v>65918.439465800984</c:v>
                </c:pt>
                <c:pt idx="1435">
                  <c:v>64658.12084410213</c:v>
                </c:pt>
                <c:pt idx="1436">
                  <c:v>62662.05545444374</c:v>
                </c:pt>
                <c:pt idx="1437">
                  <c:v>61767.248657731274</c:v>
                </c:pt>
                <c:pt idx="1438">
                  <c:v>60699.250722986755</c:v>
                </c:pt>
                <c:pt idx="1439">
                  <c:v>59368.288769162034</c:v>
                </c:pt>
                <c:pt idx="1440">
                  <c:v>58282.326847213117</c:v>
                </c:pt>
                <c:pt idx="1441">
                  <c:v>58292.442465221029</c:v>
                </c:pt>
                <c:pt idx="1442">
                  <c:v>57788.955644983325</c:v>
                </c:pt>
                <c:pt idx="1443">
                  <c:v>57249.135376624625</c:v>
                </c:pt>
                <c:pt idx="1444">
                  <c:v>55863.985715669136</c:v>
                </c:pt>
                <c:pt idx="1445">
                  <c:v>55506.164675774795</c:v>
                </c:pt>
                <c:pt idx="1446">
                  <c:v>55264.378198272891</c:v>
                </c:pt>
                <c:pt idx="1447">
                  <c:v>55725.801075491174</c:v>
                </c:pt>
                <c:pt idx="1448">
                  <c:v>54543.803155336747</c:v>
                </c:pt>
                <c:pt idx="1449">
                  <c:v>54289.202106658151</c:v>
                </c:pt>
                <c:pt idx="1450">
                  <c:v>54276.687686145531</c:v>
                </c:pt>
                <c:pt idx="1451">
                  <c:v>54148.820700012722</c:v>
                </c:pt>
                <c:pt idx="1452">
                  <c:v>53638.846901081866</c:v>
                </c:pt>
                <c:pt idx="1453">
                  <c:v>53500.774992607534</c:v>
                </c:pt>
                <c:pt idx="1454">
                  <c:v>53695.039951041064</c:v>
                </c:pt>
                <c:pt idx="1455">
                  <c:v>53577.766741545616</c:v>
                </c:pt>
                <c:pt idx="1456">
                  <c:v>53885.959200705729</c:v>
                </c:pt>
                <c:pt idx="1457">
                  <c:v>53919.122945684074</c:v>
                </c:pt>
                <c:pt idx="1458">
                  <c:v>54137.553136194423</c:v>
                </c:pt>
                <c:pt idx="1459">
                  <c:v>54333.080569568818</c:v>
                </c:pt>
                <c:pt idx="1460">
                  <c:v>56332.573363440286</c:v>
                </c:pt>
                <c:pt idx="1461">
                  <c:v>57226.075435852195</c:v>
                </c:pt>
                <c:pt idx="1462">
                  <c:v>58051.612304978058</c:v>
                </c:pt>
                <c:pt idx="1463">
                  <c:v>58942.373375095543</c:v>
                </c:pt>
                <c:pt idx="1464">
                  <c:v>61298.502424686005</c:v>
                </c:pt>
                <c:pt idx="1465">
                  <c:v>64125.760891579805</c:v>
                </c:pt>
                <c:pt idx="1466">
                  <c:v>65686.50149424182</c:v>
                </c:pt>
                <c:pt idx="1467">
                  <c:v>67806.792015278465</c:v>
                </c:pt>
                <c:pt idx="1468">
                  <c:v>70698.441710007231</c:v>
                </c:pt>
                <c:pt idx="1469">
                  <c:v>72135.41992190732</c:v>
                </c:pt>
                <c:pt idx="1470">
                  <c:v>72402.965894052148</c:v>
                </c:pt>
                <c:pt idx="1471">
                  <c:v>72516.771852782025</c:v>
                </c:pt>
                <c:pt idx="1472">
                  <c:v>72925.764275856185</c:v>
                </c:pt>
                <c:pt idx="1473">
                  <c:v>72916.246756603068</c:v>
                </c:pt>
                <c:pt idx="1474">
                  <c:v>73375.712146902719</c:v>
                </c:pt>
                <c:pt idx="1475">
                  <c:v>73359.783337382396</c:v>
                </c:pt>
                <c:pt idx="1476">
                  <c:v>73543.479348186287</c:v>
                </c:pt>
                <c:pt idx="1477">
                  <c:v>74024.684937412778</c:v>
                </c:pt>
                <c:pt idx="1478">
                  <c:v>74155.085483486502</c:v>
                </c:pt>
                <c:pt idx="1479">
                  <c:v>73647.979635162759</c:v>
                </c:pt>
                <c:pt idx="1480">
                  <c:v>74059.64518122861</c:v>
                </c:pt>
                <c:pt idx="1481">
                  <c:v>74136.771687602974</c:v>
                </c:pt>
                <c:pt idx="1482">
                  <c:v>74391.833875026612</c:v>
                </c:pt>
                <c:pt idx="1483">
                  <c:v>74900.272079933638</c:v>
                </c:pt>
                <c:pt idx="1484">
                  <c:v>74880.711227121938</c:v>
                </c:pt>
                <c:pt idx="1485">
                  <c:v>75079.181498594422</c:v>
                </c:pt>
                <c:pt idx="1486">
                  <c:v>75231.448190738025</c:v>
                </c:pt>
                <c:pt idx="1487">
                  <c:v>75003.107622000054</c:v>
                </c:pt>
                <c:pt idx="1488">
                  <c:v>73665.718559427594</c:v>
                </c:pt>
                <c:pt idx="1489">
                  <c:v>73355.993429658993</c:v>
                </c:pt>
                <c:pt idx="1490">
                  <c:v>73364.018285043101</c:v>
                </c:pt>
                <c:pt idx="1491">
                  <c:v>73166.573011068598</c:v>
                </c:pt>
                <c:pt idx="1492">
                  <c:v>73977.868241784832</c:v>
                </c:pt>
                <c:pt idx="1493">
                  <c:v>73748.317258928262</c:v>
                </c:pt>
                <c:pt idx="1494">
                  <c:v>73228.767672669797</c:v>
                </c:pt>
                <c:pt idx="1495">
                  <c:v>72791.797363220656</c:v>
                </c:pt>
                <c:pt idx="1496">
                  <c:v>73065.474498361902</c:v>
                </c:pt>
                <c:pt idx="1497">
                  <c:v>73278.888828876894</c:v>
                </c:pt>
                <c:pt idx="1498">
                  <c:v>73703.601818182084</c:v>
                </c:pt>
                <c:pt idx="1499">
                  <c:v>73790.621883133834</c:v>
                </c:pt>
                <c:pt idx="1500">
                  <c:v>74307.301516445557</c:v>
                </c:pt>
                <c:pt idx="1501">
                  <c:v>74355.494620121739</c:v>
                </c:pt>
                <c:pt idx="1502">
                  <c:v>73906.168074966161</c:v>
                </c:pt>
                <c:pt idx="1503">
                  <c:v>73622.189905196225</c:v>
                </c:pt>
                <c:pt idx="1504">
                  <c:v>73985.316543585315</c:v>
                </c:pt>
                <c:pt idx="1505">
                  <c:v>74279.788573260434</c:v>
                </c:pt>
                <c:pt idx="1506">
                  <c:v>74781.422628926011</c:v>
                </c:pt>
                <c:pt idx="1507">
                  <c:v>75309.8215538066</c:v>
                </c:pt>
                <c:pt idx="1508">
                  <c:v>73887.060151308542</c:v>
                </c:pt>
                <c:pt idx="1509">
                  <c:v>74910.296391268406</c:v>
                </c:pt>
                <c:pt idx="1510">
                  <c:v>75306.671473589362</c:v>
                </c:pt>
                <c:pt idx="1511">
                  <c:v>75349.068205403368</c:v>
                </c:pt>
                <c:pt idx="1512">
                  <c:v>75706.672391949542</c:v>
                </c:pt>
                <c:pt idx="1513">
                  <c:v>75592.396484181474</c:v>
                </c:pt>
                <c:pt idx="1514">
                  <c:v>75795.518590360618</c:v>
                </c:pt>
                <c:pt idx="1515">
                  <c:v>76101.583363759812</c:v>
                </c:pt>
                <c:pt idx="1516">
                  <c:v>76633.283745710316</c:v>
                </c:pt>
                <c:pt idx="1517">
                  <c:v>76324.731265940674</c:v>
                </c:pt>
                <c:pt idx="1518">
                  <c:v>76251.271843795927</c:v>
                </c:pt>
                <c:pt idx="1519">
                  <c:v>75630.973553509844</c:v>
                </c:pt>
                <c:pt idx="1520">
                  <c:v>74535.735594429629</c:v>
                </c:pt>
                <c:pt idx="1521">
                  <c:v>73525.323136407154</c:v>
                </c:pt>
                <c:pt idx="1522">
                  <c:v>72575.555128885055</c:v>
                </c:pt>
                <c:pt idx="1523">
                  <c:v>71098.738574118863</c:v>
                </c:pt>
                <c:pt idx="1524">
                  <c:v>68921.587022725857</c:v>
                </c:pt>
                <c:pt idx="1525">
                  <c:v>68228.623037601385</c:v>
                </c:pt>
                <c:pt idx="1526">
                  <c:v>66726.503321323398</c:v>
                </c:pt>
                <c:pt idx="1527">
                  <c:v>65921.596554205942</c:v>
                </c:pt>
                <c:pt idx="1528">
                  <c:v>66236.817624845251</c:v>
                </c:pt>
                <c:pt idx="1529">
                  <c:v>65568.055514606953</c:v>
                </c:pt>
                <c:pt idx="1530">
                  <c:v>64930.906337544213</c:v>
                </c:pt>
                <c:pt idx="1531">
                  <c:v>63758.148212179498</c:v>
                </c:pt>
                <c:pt idx="1532">
                  <c:v>61834.612158051881</c:v>
                </c:pt>
                <c:pt idx="1533">
                  <c:v>60346.634563919375</c:v>
                </c:pt>
                <c:pt idx="1534">
                  <c:v>59290.841287794792</c:v>
                </c:pt>
                <c:pt idx="1535">
                  <c:v>57764.629224591306</c:v>
                </c:pt>
                <c:pt idx="1536">
                  <c:v>56645.733626451874</c:v>
                </c:pt>
                <c:pt idx="1537">
                  <c:v>56352.855859342817</c:v>
                </c:pt>
                <c:pt idx="1538">
                  <c:v>55738.201362662454</c:v>
                </c:pt>
                <c:pt idx="1539">
                  <c:v>55309.065406034584</c:v>
                </c:pt>
                <c:pt idx="1540">
                  <c:v>54039.270713506434</c:v>
                </c:pt>
                <c:pt idx="1541">
                  <c:v>53563.307849320023</c:v>
                </c:pt>
                <c:pt idx="1542">
                  <c:v>53871.133880384528</c:v>
                </c:pt>
                <c:pt idx="1543">
                  <c:v>54024.516676465042</c:v>
                </c:pt>
                <c:pt idx="1544">
                  <c:v>53464.457963668923</c:v>
                </c:pt>
                <c:pt idx="1545">
                  <c:v>53507.039711636236</c:v>
                </c:pt>
                <c:pt idx="1546">
                  <c:v>53833.83290190433</c:v>
                </c:pt>
                <c:pt idx="1547">
                  <c:v>53677.322852274789</c:v>
                </c:pt>
                <c:pt idx="1548">
                  <c:v>53184.269221060975</c:v>
                </c:pt>
                <c:pt idx="1549">
                  <c:v>53281.937125811717</c:v>
                </c:pt>
                <c:pt idx="1550">
                  <c:v>53249.550288489452</c:v>
                </c:pt>
                <c:pt idx="1551">
                  <c:v>53086.194040492672</c:v>
                </c:pt>
                <c:pt idx="1552">
                  <c:v>53737.047828559495</c:v>
                </c:pt>
                <c:pt idx="1553">
                  <c:v>53860.351483383194</c:v>
                </c:pt>
                <c:pt idx="1554">
                  <c:v>53807.75503530963</c:v>
                </c:pt>
                <c:pt idx="1555">
                  <c:v>53942.657641109152</c:v>
                </c:pt>
                <c:pt idx="1556">
                  <c:v>55674.158742103224</c:v>
                </c:pt>
                <c:pt idx="1557">
                  <c:v>56984.585504803428</c:v>
                </c:pt>
                <c:pt idx="1558">
                  <c:v>57776.430612072341</c:v>
                </c:pt>
                <c:pt idx="1559">
                  <c:v>58866.17415205999</c:v>
                </c:pt>
                <c:pt idx="1560">
                  <c:v>62197.617454678206</c:v>
                </c:pt>
                <c:pt idx="1561">
                  <c:v>64985.001136130566</c:v>
                </c:pt>
                <c:pt idx="1562">
                  <c:v>66688.183152129699</c:v>
                </c:pt>
                <c:pt idx="1563">
                  <c:v>68312.320220452501</c:v>
                </c:pt>
                <c:pt idx="1564">
                  <c:v>70869.056438036976</c:v>
                </c:pt>
                <c:pt idx="1565">
                  <c:v>72137.729019610502</c:v>
                </c:pt>
                <c:pt idx="1566">
                  <c:v>73051.001389526908</c:v>
                </c:pt>
                <c:pt idx="1567">
                  <c:v>73531.132523474618</c:v>
                </c:pt>
                <c:pt idx="1568">
                  <c:v>73651.17957362927</c:v>
                </c:pt>
                <c:pt idx="1569">
                  <c:v>73661.788968513385</c:v>
                </c:pt>
                <c:pt idx="1570">
                  <c:v>73404.091902779008</c:v>
                </c:pt>
                <c:pt idx="1571">
                  <c:v>73295.409329665927</c:v>
                </c:pt>
                <c:pt idx="1572">
                  <c:v>73548.113962775053</c:v>
                </c:pt>
                <c:pt idx="1573">
                  <c:v>73516.148217411508</c:v>
                </c:pt>
                <c:pt idx="1574">
                  <c:v>73626.933046576029</c:v>
                </c:pt>
                <c:pt idx="1575">
                  <c:v>73160.167527585683</c:v>
                </c:pt>
                <c:pt idx="1576">
                  <c:v>73214.983769028811</c:v>
                </c:pt>
                <c:pt idx="1577">
                  <c:v>73099.342866546649</c:v>
                </c:pt>
                <c:pt idx="1578">
                  <c:v>72908.165715577663</c:v>
                </c:pt>
                <c:pt idx="1579">
                  <c:v>73275.013901825878</c:v>
                </c:pt>
                <c:pt idx="1580">
                  <c:v>73019.018223811276</c:v>
                </c:pt>
                <c:pt idx="1581">
                  <c:v>73117.011508701471</c:v>
                </c:pt>
                <c:pt idx="1582">
                  <c:v>73255.813870559359</c:v>
                </c:pt>
                <c:pt idx="1583">
                  <c:v>73243.184716004034</c:v>
                </c:pt>
                <c:pt idx="1584">
                  <c:v>72972.518898965413</c:v>
                </c:pt>
                <c:pt idx="1585">
                  <c:v>72862.739444373059</c:v>
                </c:pt>
                <c:pt idx="1586">
                  <c:v>72680.540382444611</c:v>
                </c:pt>
                <c:pt idx="1587">
                  <c:v>72357.583674312467</c:v>
                </c:pt>
                <c:pt idx="1588">
                  <c:v>71924.214171661486</c:v>
                </c:pt>
                <c:pt idx="1589">
                  <c:v>71670.107100093126</c:v>
                </c:pt>
                <c:pt idx="1590">
                  <c:v>71403.971575764808</c:v>
                </c:pt>
                <c:pt idx="1591">
                  <c:v>71222.48114172151</c:v>
                </c:pt>
                <c:pt idx="1592">
                  <c:v>71066.885159991434</c:v>
                </c:pt>
                <c:pt idx="1593">
                  <c:v>70944.686996705786</c:v>
                </c:pt>
                <c:pt idx="1594">
                  <c:v>71060.167712042356</c:v>
                </c:pt>
                <c:pt idx="1595">
                  <c:v>71050.684432791648</c:v>
                </c:pt>
                <c:pt idx="1596">
                  <c:v>70927.330919718734</c:v>
                </c:pt>
                <c:pt idx="1597">
                  <c:v>70779.799960299322</c:v>
                </c:pt>
                <c:pt idx="1598">
                  <c:v>70537.71813774771</c:v>
                </c:pt>
                <c:pt idx="1599">
                  <c:v>70649.451675281889</c:v>
                </c:pt>
                <c:pt idx="1600">
                  <c:v>70919.721229369068</c:v>
                </c:pt>
                <c:pt idx="1601">
                  <c:v>71399.648124706422</c:v>
                </c:pt>
                <c:pt idx="1602">
                  <c:v>71921.827182959008</c:v>
                </c:pt>
                <c:pt idx="1603">
                  <c:v>72485.711365024748</c:v>
                </c:pt>
                <c:pt idx="1604">
                  <c:v>71764.842178442603</c:v>
                </c:pt>
                <c:pt idx="1605">
                  <c:v>72618.330302830465</c:v>
                </c:pt>
                <c:pt idx="1606">
                  <c:v>73247.401442376708</c:v>
                </c:pt>
                <c:pt idx="1607">
                  <c:v>73952.385670669799</c:v>
                </c:pt>
                <c:pt idx="1608">
                  <c:v>73785.671900102257</c:v>
                </c:pt>
                <c:pt idx="1609">
                  <c:v>73683.211195956392</c:v>
                </c:pt>
                <c:pt idx="1610">
                  <c:v>73469.884567903529</c:v>
                </c:pt>
                <c:pt idx="1611">
                  <c:v>73382.661065276916</c:v>
                </c:pt>
                <c:pt idx="1612">
                  <c:v>74578.915841619484</c:v>
                </c:pt>
                <c:pt idx="1613">
                  <c:v>73790.842340692878</c:v>
                </c:pt>
                <c:pt idx="1614">
                  <c:v>73606.446111829035</c:v>
                </c:pt>
                <c:pt idx="1615">
                  <c:v>73381.354338637087</c:v>
                </c:pt>
                <c:pt idx="1616">
                  <c:v>73046.636690278363</c:v>
                </c:pt>
                <c:pt idx="1617">
                  <c:v>72446.447693543494</c:v>
                </c:pt>
                <c:pt idx="1618">
                  <c:v>71374.87257960494</c:v>
                </c:pt>
                <c:pt idx="1619">
                  <c:v>70408.594082990225</c:v>
                </c:pt>
                <c:pt idx="1620">
                  <c:v>66445.533666381161</c:v>
                </c:pt>
                <c:pt idx="1621">
                  <c:v>65823.300315376648</c:v>
                </c:pt>
                <c:pt idx="1622">
                  <c:v>64812.380664804543</c:v>
                </c:pt>
                <c:pt idx="1623">
                  <c:v>64033.619843818553</c:v>
                </c:pt>
                <c:pt idx="1624">
                  <c:v>64740.771604424932</c:v>
                </c:pt>
                <c:pt idx="1625">
                  <c:v>64541.848003330793</c:v>
                </c:pt>
                <c:pt idx="1626">
                  <c:v>64110.028311312992</c:v>
                </c:pt>
                <c:pt idx="1627">
                  <c:v>62859.161932605428</c:v>
                </c:pt>
                <c:pt idx="1628">
                  <c:v>61275.874788972673</c:v>
                </c:pt>
                <c:pt idx="1629">
                  <c:v>60073.85247445423</c:v>
                </c:pt>
                <c:pt idx="1630">
                  <c:v>59994.284715981521</c:v>
                </c:pt>
                <c:pt idx="1631">
                  <c:v>59565.886621392885</c:v>
                </c:pt>
                <c:pt idx="1632">
                  <c:v>57683.608368474619</c:v>
                </c:pt>
                <c:pt idx="1633">
                  <c:v>57046.997820688826</c:v>
                </c:pt>
                <c:pt idx="1634">
                  <c:v>56670.117914450202</c:v>
                </c:pt>
                <c:pt idx="1635">
                  <c:v>56114.457540203191</c:v>
                </c:pt>
                <c:pt idx="1636">
                  <c:v>55974.554091953338</c:v>
                </c:pt>
                <c:pt idx="1637">
                  <c:v>55186.491804126723</c:v>
                </c:pt>
                <c:pt idx="1638">
                  <c:v>55129.295982636242</c:v>
                </c:pt>
                <c:pt idx="1639">
                  <c:v>54839.246119348136</c:v>
                </c:pt>
                <c:pt idx="1640">
                  <c:v>54296.800383673624</c:v>
                </c:pt>
                <c:pt idx="1641">
                  <c:v>54340.64040166932</c:v>
                </c:pt>
                <c:pt idx="1642">
                  <c:v>54218.218777315858</c:v>
                </c:pt>
                <c:pt idx="1643">
                  <c:v>54237.636863334068</c:v>
                </c:pt>
                <c:pt idx="1644">
                  <c:v>53018.929055266592</c:v>
                </c:pt>
                <c:pt idx="1645">
                  <c:v>52421.35170970625</c:v>
                </c:pt>
                <c:pt idx="1646">
                  <c:v>52474.851813514717</c:v>
                </c:pt>
                <c:pt idx="1647">
                  <c:v>52474.960540539709</c:v>
                </c:pt>
                <c:pt idx="1648">
                  <c:v>52626.3239774166</c:v>
                </c:pt>
                <c:pt idx="1649">
                  <c:v>52633.915246244571</c:v>
                </c:pt>
                <c:pt idx="1650">
                  <c:v>52881.159299795603</c:v>
                </c:pt>
                <c:pt idx="1651">
                  <c:v>53437.230554070942</c:v>
                </c:pt>
                <c:pt idx="1652">
                  <c:v>54856.192117242463</c:v>
                </c:pt>
                <c:pt idx="1653">
                  <c:v>55491.454489964482</c:v>
                </c:pt>
                <c:pt idx="1654">
                  <c:v>56364.945383451734</c:v>
                </c:pt>
                <c:pt idx="1655">
                  <c:v>57486.649462720627</c:v>
                </c:pt>
                <c:pt idx="1656">
                  <c:v>60654.609769263181</c:v>
                </c:pt>
                <c:pt idx="1657">
                  <c:v>63461.270171577875</c:v>
                </c:pt>
                <c:pt idx="1658">
                  <c:v>64845.936868289551</c:v>
                </c:pt>
                <c:pt idx="1659">
                  <c:v>66787.425095819402</c:v>
                </c:pt>
                <c:pt idx="1660">
                  <c:v>68540.95613424007</c:v>
                </c:pt>
                <c:pt idx="1661">
                  <c:v>69366.496607576439</c:v>
                </c:pt>
                <c:pt idx="1662">
                  <c:v>70172.993832815497</c:v>
                </c:pt>
                <c:pt idx="1663">
                  <c:v>70528.620709283787</c:v>
                </c:pt>
                <c:pt idx="1664">
                  <c:v>70741.79616071799</c:v>
                </c:pt>
                <c:pt idx="1665">
                  <c:v>70179.182863418115</c:v>
                </c:pt>
                <c:pt idx="1666">
                  <c:v>70247.851088039286</c:v>
                </c:pt>
                <c:pt idx="1667">
                  <c:v>70243.541252888157</c:v>
                </c:pt>
                <c:pt idx="1668">
                  <c:v>71915.768304412108</c:v>
                </c:pt>
                <c:pt idx="1669">
                  <c:v>71982.794811025218</c:v>
                </c:pt>
                <c:pt idx="1670">
                  <c:v>72175.669144801592</c:v>
                </c:pt>
                <c:pt idx="1671">
                  <c:v>72414.530805259361</c:v>
                </c:pt>
                <c:pt idx="1672">
                  <c:v>73447.05950153328</c:v>
                </c:pt>
                <c:pt idx="1673">
                  <c:v>73399.861960966722</c:v>
                </c:pt>
                <c:pt idx="1674">
                  <c:v>72735.0756956814</c:v>
                </c:pt>
                <c:pt idx="1675">
                  <c:v>72520.35844297109</c:v>
                </c:pt>
                <c:pt idx="1676">
                  <c:v>72348.243562322983</c:v>
                </c:pt>
                <c:pt idx="1677">
                  <c:v>72285.287411078578</c:v>
                </c:pt>
                <c:pt idx="1678">
                  <c:v>72065.192275423993</c:v>
                </c:pt>
                <c:pt idx="1679">
                  <c:v>71870.898883772184</c:v>
                </c:pt>
                <c:pt idx="1680">
                  <c:v>71012.2613433566</c:v>
                </c:pt>
                <c:pt idx="1681">
                  <c:v>70666.15458918293</c:v>
                </c:pt>
                <c:pt idx="1682">
                  <c:v>70221.306876617018</c:v>
                </c:pt>
                <c:pt idx="1683">
                  <c:v>69922.566660448458</c:v>
                </c:pt>
                <c:pt idx="1684">
                  <c:v>69936.404427017274</c:v>
                </c:pt>
                <c:pt idx="1685">
                  <c:v>70084.332450323738</c:v>
                </c:pt>
                <c:pt idx="1686">
                  <c:v>70277.576616172213</c:v>
                </c:pt>
                <c:pt idx="1687">
                  <c:v>69634.685530877032</c:v>
                </c:pt>
                <c:pt idx="1688">
                  <c:v>69009.748220855763</c:v>
                </c:pt>
                <c:pt idx="1689">
                  <c:v>69492.356849243399</c:v>
                </c:pt>
                <c:pt idx="1690">
                  <c:v>69912.544551686748</c:v>
                </c:pt>
                <c:pt idx="1691">
                  <c:v>69677.42185943987</c:v>
                </c:pt>
                <c:pt idx="1692">
                  <c:v>69687.376689600438</c:v>
                </c:pt>
                <c:pt idx="1693">
                  <c:v>70094.58262553392</c:v>
                </c:pt>
                <c:pt idx="1694">
                  <c:v>70270.405838601408</c:v>
                </c:pt>
                <c:pt idx="1695">
                  <c:v>70173.676029821785</c:v>
                </c:pt>
                <c:pt idx="1696">
                  <c:v>70138.839330342031</c:v>
                </c:pt>
                <c:pt idx="1697">
                  <c:v>70031.239221864977</c:v>
                </c:pt>
                <c:pt idx="1698">
                  <c:v>70491.355172209471</c:v>
                </c:pt>
                <c:pt idx="1699">
                  <c:v>71006.468175237678</c:v>
                </c:pt>
                <c:pt idx="1700">
                  <c:v>70834.315049908822</c:v>
                </c:pt>
                <c:pt idx="1701">
                  <c:v>71647.984854823968</c:v>
                </c:pt>
                <c:pt idx="1702">
                  <c:v>72093.759650494787</c:v>
                </c:pt>
                <c:pt idx="1703">
                  <c:v>72425.719076440873</c:v>
                </c:pt>
                <c:pt idx="1704">
                  <c:v>72306.133765733422</c:v>
                </c:pt>
                <c:pt idx="1705">
                  <c:v>72617.588836580471</c:v>
                </c:pt>
                <c:pt idx="1706">
                  <c:v>72620.992012487812</c:v>
                </c:pt>
                <c:pt idx="1707">
                  <c:v>72587.715335571818</c:v>
                </c:pt>
                <c:pt idx="1708">
                  <c:v>72626.753543645609</c:v>
                </c:pt>
                <c:pt idx="1709">
                  <c:v>71860.890190684149</c:v>
                </c:pt>
                <c:pt idx="1710">
                  <c:v>71437.325743212408</c:v>
                </c:pt>
                <c:pt idx="1711">
                  <c:v>71068.727312165152</c:v>
                </c:pt>
                <c:pt idx="1712">
                  <c:v>70010.494986515478</c:v>
                </c:pt>
                <c:pt idx="1713">
                  <c:v>69045.570071280672</c:v>
                </c:pt>
                <c:pt idx="1714">
                  <c:v>68011.001391708283</c:v>
                </c:pt>
                <c:pt idx="1715">
                  <c:v>67222.258308513061</c:v>
                </c:pt>
                <c:pt idx="1716">
                  <c:v>65745.985388872388</c:v>
                </c:pt>
                <c:pt idx="1717">
                  <c:v>65109.66057490751</c:v>
                </c:pt>
                <c:pt idx="1718">
                  <c:v>64434.178413679336</c:v>
                </c:pt>
                <c:pt idx="1719">
                  <c:v>63628.824123723905</c:v>
                </c:pt>
                <c:pt idx="1720">
                  <c:v>63623.770219281607</c:v>
                </c:pt>
                <c:pt idx="1721">
                  <c:v>63318.96331544299</c:v>
                </c:pt>
                <c:pt idx="1722">
                  <c:v>62863.2917574518</c:v>
                </c:pt>
                <c:pt idx="1723">
                  <c:v>62145.343783702876</c:v>
                </c:pt>
                <c:pt idx="1724">
                  <c:v>61910.999000281576</c:v>
                </c:pt>
                <c:pt idx="1725">
                  <c:v>61018.864725858846</c:v>
                </c:pt>
                <c:pt idx="1726">
                  <c:v>60170.717240903905</c:v>
                </c:pt>
                <c:pt idx="1727">
                  <c:v>59710.428088208268</c:v>
                </c:pt>
                <c:pt idx="1728">
                  <c:v>58633.021361235544</c:v>
                </c:pt>
                <c:pt idx="1729">
                  <c:v>57651.616993167794</c:v>
                </c:pt>
                <c:pt idx="1730">
                  <c:v>57394.579898473203</c:v>
                </c:pt>
                <c:pt idx="1731">
                  <c:v>56785.888568520233</c:v>
                </c:pt>
                <c:pt idx="1732">
                  <c:v>56323.135937759878</c:v>
                </c:pt>
                <c:pt idx="1733">
                  <c:v>55818.082487238666</c:v>
                </c:pt>
                <c:pt idx="1734">
                  <c:v>55954.296825526326</c:v>
                </c:pt>
                <c:pt idx="1735">
                  <c:v>55709.906305739416</c:v>
                </c:pt>
                <c:pt idx="1736">
                  <c:v>55515.936492121582</c:v>
                </c:pt>
                <c:pt idx="1737">
                  <c:v>55457.141001748896</c:v>
                </c:pt>
                <c:pt idx="1738">
                  <c:v>55169.555417461037</c:v>
                </c:pt>
                <c:pt idx="1739">
                  <c:v>54779.965462158209</c:v>
                </c:pt>
                <c:pt idx="1740">
                  <c:v>53824.195442525794</c:v>
                </c:pt>
                <c:pt idx="1741">
                  <c:v>53410.697155280999</c:v>
                </c:pt>
                <c:pt idx="1742">
                  <c:v>53625.392982960555</c:v>
                </c:pt>
                <c:pt idx="1743">
                  <c:v>53276.592882168196</c:v>
                </c:pt>
                <c:pt idx="1744">
                  <c:v>53434.322957145203</c:v>
                </c:pt>
                <c:pt idx="1745">
                  <c:v>53452.010621523485</c:v>
                </c:pt>
                <c:pt idx="1746">
                  <c:v>53796.045755437372</c:v>
                </c:pt>
                <c:pt idx="1747">
                  <c:v>53894.927278049669</c:v>
                </c:pt>
                <c:pt idx="1748">
                  <c:v>54730.680082383304</c:v>
                </c:pt>
                <c:pt idx="1749">
                  <c:v>55590.237897950115</c:v>
                </c:pt>
                <c:pt idx="1750">
                  <c:v>56277.351047583172</c:v>
                </c:pt>
                <c:pt idx="1751">
                  <c:v>57042.734039342045</c:v>
                </c:pt>
                <c:pt idx="1752">
                  <c:v>60107.308160505243</c:v>
                </c:pt>
                <c:pt idx="1753">
                  <c:v>62943.919354126323</c:v>
                </c:pt>
                <c:pt idx="1754">
                  <c:v>64927.845161192636</c:v>
                </c:pt>
                <c:pt idx="1755">
                  <c:v>67149.491495538954</c:v>
                </c:pt>
                <c:pt idx="1756">
                  <c:v>68693.944269240616</c:v>
                </c:pt>
                <c:pt idx="1757">
                  <c:v>70312.77233509194</c:v>
                </c:pt>
                <c:pt idx="1758">
                  <c:v>70928.902155382588</c:v>
                </c:pt>
                <c:pt idx="1759">
                  <c:v>70972.812855956348</c:v>
                </c:pt>
                <c:pt idx="1760">
                  <c:v>71507.380587812338</c:v>
                </c:pt>
                <c:pt idx="1761">
                  <c:v>71397.432536249136</c:v>
                </c:pt>
                <c:pt idx="1762">
                  <c:v>71726.051059040983</c:v>
                </c:pt>
                <c:pt idx="1763">
                  <c:v>71606.184619892985</c:v>
                </c:pt>
                <c:pt idx="1764">
                  <c:v>72216.381308546406</c:v>
                </c:pt>
                <c:pt idx="1765">
                  <c:v>72326.74324364643</c:v>
                </c:pt>
                <c:pt idx="1766">
                  <c:v>72625.891136100705</c:v>
                </c:pt>
                <c:pt idx="1767">
                  <c:v>72660.543620363038</c:v>
                </c:pt>
                <c:pt idx="1768">
                  <c:v>72760.111144426221</c:v>
                </c:pt>
                <c:pt idx="1769">
                  <c:v>72648.659336034427</c:v>
                </c:pt>
                <c:pt idx="1770">
                  <c:v>72623.899809647512</c:v>
                </c:pt>
                <c:pt idx="1771">
                  <c:v>73003.81165808368</c:v>
                </c:pt>
                <c:pt idx="1772">
                  <c:v>72837.30092472308</c:v>
                </c:pt>
                <c:pt idx="1773">
                  <c:v>73208.207452303934</c:v>
                </c:pt>
                <c:pt idx="1774">
                  <c:v>73231.203518452079</c:v>
                </c:pt>
                <c:pt idx="1775">
                  <c:v>73167.761799922548</c:v>
                </c:pt>
                <c:pt idx="1776">
                  <c:v>72897.569135665224</c:v>
                </c:pt>
                <c:pt idx="1777">
                  <c:v>72663.357107340824</c:v>
                </c:pt>
                <c:pt idx="1778">
                  <c:v>72294.815142262305</c:v>
                </c:pt>
                <c:pt idx="1779">
                  <c:v>72234.576565942101</c:v>
                </c:pt>
                <c:pt idx="1780">
                  <c:v>73164.765299131002</c:v>
                </c:pt>
                <c:pt idx="1781">
                  <c:v>72911.071109930359</c:v>
                </c:pt>
                <c:pt idx="1782">
                  <c:v>72819.403615417978</c:v>
                </c:pt>
                <c:pt idx="1783">
                  <c:v>72178.996031580566</c:v>
                </c:pt>
                <c:pt idx="1784">
                  <c:v>71560.142429113708</c:v>
                </c:pt>
                <c:pt idx="1785">
                  <c:v>72204.932332785538</c:v>
                </c:pt>
                <c:pt idx="1786">
                  <c:v>72224.408086176118</c:v>
                </c:pt>
                <c:pt idx="1787">
                  <c:v>71971.540262412338</c:v>
                </c:pt>
                <c:pt idx="1788">
                  <c:v>71219.160662428083</c:v>
                </c:pt>
                <c:pt idx="1789">
                  <c:v>70924.053690954577</c:v>
                </c:pt>
                <c:pt idx="1790">
                  <c:v>70782.803068810637</c:v>
                </c:pt>
                <c:pt idx="1791">
                  <c:v>70992.63601521893</c:v>
                </c:pt>
                <c:pt idx="1792">
                  <c:v>70333.485133714115</c:v>
                </c:pt>
                <c:pt idx="1793">
                  <c:v>70494.822222741219</c:v>
                </c:pt>
                <c:pt idx="1794">
                  <c:v>70736.580467258696</c:v>
                </c:pt>
                <c:pt idx="1795">
                  <c:v>70885.03050042571</c:v>
                </c:pt>
                <c:pt idx="1796">
                  <c:v>69792.753600731157</c:v>
                </c:pt>
                <c:pt idx="1797">
                  <c:v>70036.916054069326</c:v>
                </c:pt>
                <c:pt idx="1798">
                  <c:v>70456.115602058664</c:v>
                </c:pt>
                <c:pt idx="1799">
                  <c:v>70512.834666557086</c:v>
                </c:pt>
                <c:pt idx="1800">
                  <c:v>70202.877345520872</c:v>
                </c:pt>
                <c:pt idx="1801">
                  <c:v>69939.166654108471</c:v>
                </c:pt>
                <c:pt idx="1802">
                  <c:v>69704.063985254688</c:v>
                </c:pt>
                <c:pt idx="1803">
                  <c:v>69854.604861139189</c:v>
                </c:pt>
                <c:pt idx="1804">
                  <c:v>71451.343720320074</c:v>
                </c:pt>
                <c:pt idx="1805">
                  <c:v>71084.684554903622</c:v>
                </c:pt>
                <c:pt idx="1806">
                  <c:v>70757.022149137003</c:v>
                </c:pt>
                <c:pt idx="1807">
                  <c:v>70584.127557558182</c:v>
                </c:pt>
                <c:pt idx="1808">
                  <c:v>70112.323952606021</c:v>
                </c:pt>
                <c:pt idx="1809">
                  <c:v>68809.602391841006</c:v>
                </c:pt>
                <c:pt idx="1810">
                  <c:v>68141.605775924676</c:v>
                </c:pt>
                <c:pt idx="1811">
                  <c:v>67200.531725493463</c:v>
                </c:pt>
                <c:pt idx="1812">
                  <c:v>66179.780588862748</c:v>
                </c:pt>
                <c:pt idx="1813">
                  <c:v>65979.485585568618</c:v>
                </c:pt>
                <c:pt idx="1814">
                  <c:v>65281.684749584187</c:v>
                </c:pt>
                <c:pt idx="1815">
                  <c:v>63646.747663674054</c:v>
                </c:pt>
                <c:pt idx="1816">
                  <c:v>61831.556187782538</c:v>
                </c:pt>
                <c:pt idx="1817">
                  <c:v>61415.432633456039</c:v>
                </c:pt>
                <c:pt idx="1818">
                  <c:v>61152.370499749166</c:v>
                </c:pt>
                <c:pt idx="1819">
                  <c:v>60390.383075008242</c:v>
                </c:pt>
                <c:pt idx="1820">
                  <c:v>59778.689037011834</c:v>
                </c:pt>
                <c:pt idx="1821">
                  <c:v>58063.326790932508</c:v>
                </c:pt>
                <c:pt idx="1822">
                  <c:v>57576.640999222567</c:v>
                </c:pt>
                <c:pt idx="1823">
                  <c:v>56810.641487187175</c:v>
                </c:pt>
                <c:pt idx="1824">
                  <c:v>56957.914545302359</c:v>
                </c:pt>
                <c:pt idx="1825">
                  <c:v>56383.04973464246</c:v>
                </c:pt>
                <c:pt idx="1826">
                  <c:v>56379.791327867839</c:v>
                </c:pt>
                <c:pt idx="1827">
                  <c:v>56147.248649834168</c:v>
                </c:pt>
                <c:pt idx="1828">
                  <c:v>56281.929396437095</c:v>
                </c:pt>
                <c:pt idx="1829">
                  <c:v>55908.681933957858</c:v>
                </c:pt>
                <c:pt idx="1830">
                  <c:v>55640.685435466097</c:v>
                </c:pt>
                <c:pt idx="1831">
                  <c:v>55399.382522909793</c:v>
                </c:pt>
                <c:pt idx="1832">
                  <c:v>54153.672968885585</c:v>
                </c:pt>
                <c:pt idx="1833">
                  <c:v>53707.5814031345</c:v>
                </c:pt>
                <c:pt idx="1834">
                  <c:v>53691.712463559976</c:v>
                </c:pt>
                <c:pt idx="1835">
                  <c:v>53470.864047853625</c:v>
                </c:pt>
                <c:pt idx="1836">
                  <c:v>52662.638203080169</c:v>
                </c:pt>
                <c:pt idx="1837">
                  <c:v>52132.107988227959</c:v>
                </c:pt>
                <c:pt idx="1838">
                  <c:v>51864.48172227636</c:v>
                </c:pt>
                <c:pt idx="1839">
                  <c:v>51769.30733068008</c:v>
                </c:pt>
                <c:pt idx="1840">
                  <c:v>52044.009863786596</c:v>
                </c:pt>
                <c:pt idx="1841">
                  <c:v>52282.729558386942</c:v>
                </c:pt>
                <c:pt idx="1842">
                  <c:v>52301.726151978401</c:v>
                </c:pt>
                <c:pt idx="1843">
                  <c:v>52507.172573639597</c:v>
                </c:pt>
                <c:pt idx="1844">
                  <c:v>52369.637492336784</c:v>
                </c:pt>
                <c:pt idx="1845">
                  <c:v>52230.404427291112</c:v>
                </c:pt>
                <c:pt idx="1846">
                  <c:v>51836.241729684472</c:v>
                </c:pt>
                <c:pt idx="1847">
                  <c:v>51818.932507437603</c:v>
                </c:pt>
                <c:pt idx="1848">
                  <c:v>53035.095742697828</c:v>
                </c:pt>
                <c:pt idx="1849">
                  <c:v>53346.668551097013</c:v>
                </c:pt>
                <c:pt idx="1850">
                  <c:v>53701.70573863545</c:v>
                </c:pt>
                <c:pt idx="1851">
                  <c:v>53893.002829729761</c:v>
                </c:pt>
                <c:pt idx="1852">
                  <c:v>55271.441249988238</c:v>
                </c:pt>
                <c:pt idx="1853">
                  <c:v>55851.702965815704</c:v>
                </c:pt>
                <c:pt idx="1854">
                  <c:v>56043.083153991778</c:v>
                </c:pt>
                <c:pt idx="1855">
                  <c:v>56444.386794313323</c:v>
                </c:pt>
                <c:pt idx="1856">
                  <c:v>56940.70123510874</c:v>
                </c:pt>
                <c:pt idx="1857">
                  <c:v>57792.859005252692</c:v>
                </c:pt>
                <c:pt idx="1858">
                  <c:v>58115.624690213575</c:v>
                </c:pt>
                <c:pt idx="1859">
                  <c:v>58838.317607447898</c:v>
                </c:pt>
                <c:pt idx="1860">
                  <c:v>59851.991675987854</c:v>
                </c:pt>
                <c:pt idx="1861">
                  <c:v>60917.488288454617</c:v>
                </c:pt>
                <c:pt idx="1862">
                  <c:v>60656.446314887093</c:v>
                </c:pt>
                <c:pt idx="1863">
                  <c:v>61330.888461072718</c:v>
                </c:pt>
                <c:pt idx="1864">
                  <c:v>62477.59655235934</c:v>
                </c:pt>
                <c:pt idx="1865">
                  <c:v>62857.460344651772</c:v>
                </c:pt>
                <c:pt idx="1866">
                  <c:v>63158.755345558151</c:v>
                </c:pt>
                <c:pt idx="1867">
                  <c:v>63498.880511483025</c:v>
                </c:pt>
                <c:pt idx="1868">
                  <c:v>63354.112179622593</c:v>
                </c:pt>
                <c:pt idx="1869">
                  <c:v>63125.478668642201</c:v>
                </c:pt>
                <c:pt idx="1870">
                  <c:v>63547.705553448402</c:v>
                </c:pt>
                <c:pt idx="1871">
                  <c:v>63676.167835060784</c:v>
                </c:pt>
                <c:pt idx="1872">
                  <c:v>63985.966771056817</c:v>
                </c:pt>
                <c:pt idx="1873">
                  <c:v>63629.989485207814</c:v>
                </c:pt>
                <c:pt idx="1874">
                  <c:v>63362.198827198168</c:v>
                </c:pt>
                <c:pt idx="1875">
                  <c:v>62578.407328905923</c:v>
                </c:pt>
                <c:pt idx="1876">
                  <c:v>62351.125797434026</c:v>
                </c:pt>
                <c:pt idx="1877">
                  <c:v>62138.927087119744</c:v>
                </c:pt>
                <c:pt idx="1878">
                  <c:v>61996.56336454815</c:v>
                </c:pt>
                <c:pt idx="1879">
                  <c:v>61516.380970713806</c:v>
                </c:pt>
                <c:pt idx="1880">
                  <c:v>61805.168959762996</c:v>
                </c:pt>
                <c:pt idx="1881">
                  <c:v>61795.605987407194</c:v>
                </c:pt>
                <c:pt idx="1882">
                  <c:v>61862.139918547786</c:v>
                </c:pt>
                <c:pt idx="1883">
                  <c:v>62000.889218413955</c:v>
                </c:pt>
                <c:pt idx="1884">
                  <c:v>62280.441817819992</c:v>
                </c:pt>
                <c:pt idx="1885">
                  <c:v>61279.880268547298</c:v>
                </c:pt>
                <c:pt idx="1886">
                  <c:v>61578.614277464105</c:v>
                </c:pt>
                <c:pt idx="1887">
                  <c:v>61792.483539472596</c:v>
                </c:pt>
                <c:pt idx="1888">
                  <c:v>60255.847097538099</c:v>
                </c:pt>
                <c:pt idx="1889">
                  <c:v>60498.699620493724</c:v>
                </c:pt>
                <c:pt idx="1890">
                  <c:v>60955.892756133675</c:v>
                </c:pt>
                <c:pt idx="1891">
                  <c:v>60365.936314023202</c:v>
                </c:pt>
                <c:pt idx="1892">
                  <c:v>61312.167990073351</c:v>
                </c:pt>
                <c:pt idx="1893">
                  <c:v>61929.771131635294</c:v>
                </c:pt>
                <c:pt idx="1894">
                  <c:v>62608.422996006251</c:v>
                </c:pt>
                <c:pt idx="1895">
                  <c:v>63115.557277548243</c:v>
                </c:pt>
                <c:pt idx="1896">
                  <c:v>63469.643554143993</c:v>
                </c:pt>
                <c:pt idx="1897">
                  <c:v>63531.51664005062</c:v>
                </c:pt>
                <c:pt idx="1898">
                  <c:v>63508.031202172817</c:v>
                </c:pt>
                <c:pt idx="1899">
                  <c:v>63184.053501221853</c:v>
                </c:pt>
                <c:pt idx="1900">
                  <c:v>63620.112145578918</c:v>
                </c:pt>
                <c:pt idx="1901">
                  <c:v>63293.730436041027</c:v>
                </c:pt>
                <c:pt idx="1902">
                  <c:v>62998.469284439932</c:v>
                </c:pt>
                <c:pt idx="1903">
                  <c:v>62939.569672422636</c:v>
                </c:pt>
                <c:pt idx="1904">
                  <c:v>63184.514639967143</c:v>
                </c:pt>
                <c:pt idx="1905">
                  <c:v>62216.971866306063</c:v>
                </c:pt>
                <c:pt idx="1906">
                  <c:v>61778.812567769011</c:v>
                </c:pt>
                <c:pt idx="1907">
                  <c:v>60636.740692942592</c:v>
                </c:pt>
                <c:pt idx="1908">
                  <c:v>59359.381963401276</c:v>
                </c:pt>
                <c:pt idx="1909">
                  <c:v>59105.851565556797</c:v>
                </c:pt>
                <c:pt idx="1910">
                  <c:v>58670.220020176581</c:v>
                </c:pt>
                <c:pt idx="1911">
                  <c:v>58365.778543263674</c:v>
                </c:pt>
                <c:pt idx="1912">
                  <c:v>58706.138383356702</c:v>
                </c:pt>
                <c:pt idx="1913">
                  <c:v>58659.817667178177</c:v>
                </c:pt>
                <c:pt idx="1914">
                  <c:v>57868.159978869502</c:v>
                </c:pt>
                <c:pt idx="1915">
                  <c:v>57322.318475943262</c:v>
                </c:pt>
                <c:pt idx="1916">
                  <c:v>57030.094472621851</c:v>
                </c:pt>
                <c:pt idx="1917">
                  <c:v>56681.533050676415</c:v>
                </c:pt>
                <c:pt idx="1918">
                  <c:v>56177.851803290891</c:v>
                </c:pt>
                <c:pt idx="1919">
                  <c:v>55503.921054567283</c:v>
                </c:pt>
                <c:pt idx="1920">
                  <c:v>55975.03585479359</c:v>
                </c:pt>
                <c:pt idx="1921">
                  <c:v>55769.794873146602</c:v>
                </c:pt>
                <c:pt idx="1922">
                  <c:v>54930.509541785577</c:v>
                </c:pt>
                <c:pt idx="1923">
                  <c:v>54567.381701992912</c:v>
                </c:pt>
                <c:pt idx="1924">
                  <c:v>53813.465506814755</c:v>
                </c:pt>
                <c:pt idx="1925">
                  <c:v>53560.405458476489</c:v>
                </c:pt>
                <c:pt idx="1926">
                  <c:v>53657.287845512175</c:v>
                </c:pt>
                <c:pt idx="1927">
                  <c:v>53415.911046634967</c:v>
                </c:pt>
                <c:pt idx="1928">
                  <c:v>53101.740603436723</c:v>
                </c:pt>
                <c:pt idx="1929">
                  <c:v>52796.016828423642</c:v>
                </c:pt>
                <c:pt idx="1930">
                  <c:v>52617.971018711578</c:v>
                </c:pt>
                <c:pt idx="1931">
                  <c:v>52086.543355376445</c:v>
                </c:pt>
                <c:pt idx="1932">
                  <c:v>50379.463385424089</c:v>
                </c:pt>
                <c:pt idx="1933">
                  <c:v>49917.563751213747</c:v>
                </c:pt>
                <c:pt idx="1934">
                  <c:v>50008.89925786684</c:v>
                </c:pt>
                <c:pt idx="1935">
                  <c:v>49733.669909285316</c:v>
                </c:pt>
                <c:pt idx="1936">
                  <c:v>48885.193640214115</c:v>
                </c:pt>
                <c:pt idx="1937">
                  <c:v>48824.586633459243</c:v>
                </c:pt>
                <c:pt idx="1938">
                  <c:v>48548.638445062024</c:v>
                </c:pt>
                <c:pt idx="1939">
                  <c:v>48736.467684688927</c:v>
                </c:pt>
                <c:pt idx="1940">
                  <c:v>49048.730699451451</c:v>
                </c:pt>
                <c:pt idx="1941">
                  <c:v>49083.100253167991</c:v>
                </c:pt>
                <c:pt idx="1942">
                  <c:v>48923.613325672151</c:v>
                </c:pt>
                <c:pt idx="1943">
                  <c:v>48586.13945724025</c:v>
                </c:pt>
                <c:pt idx="1944">
                  <c:v>48125.167306602678</c:v>
                </c:pt>
                <c:pt idx="1945">
                  <c:v>48355.321394062325</c:v>
                </c:pt>
                <c:pt idx="1946">
                  <c:v>48555.570543785958</c:v>
                </c:pt>
                <c:pt idx="1947">
                  <c:v>48792.366791236011</c:v>
                </c:pt>
                <c:pt idx="1948">
                  <c:v>49334.103498557328</c:v>
                </c:pt>
                <c:pt idx="1949">
                  <c:v>49730.296568233884</c:v>
                </c:pt>
                <c:pt idx="1950">
                  <c:v>50048.645893591827</c:v>
                </c:pt>
                <c:pt idx="1951">
                  <c:v>50450.835569062205</c:v>
                </c:pt>
                <c:pt idx="1952">
                  <c:v>51445.360866222552</c:v>
                </c:pt>
                <c:pt idx="1953">
                  <c:v>51883.2850901235</c:v>
                </c:pt>
                <c:pt idx="1954">
                  <c:v>52601.977133163557</c:v>
                </c:pt>
                <c:pt idx="1955">
                  <c:v>53109.931172422941</c:v>
                </c:pt>
                <c:pt idx="1956">
                  <c:v>55364.641335015534</c:v>
                </c:pt>
                <c:pt idx="1957">
                  <c:v>55333.222428520101</c:v>
                </c:pt>
                <c:pt idx="1958">
                  <c:v>55941.039937594069</c:v>
                </c:pt>
                <c:pt idx="1959">
                  <c:v>56072.721179896464</c:v>
                </c:pt>
                <c:pt idx="1960">
                  <c:v>56145.866034534112</c:v>
                </c:pt>
                <c:pt idx="1961">
                  <c:v>56362.281270987194</c:v>
                </c:pt>
                <c:pt idx="1962">
                  <c:v>56705.24635476878</c:v>
                </c:pt>
                <c:pt idx="1963">
                  <c:v>56233.339028639908</c:v>
                </c:pt>
                <c:pt idx="1964">
                  <c:v>56621.855529833541</c:v>
                </c:pt>
                <c:pt idx="1965">
                  <c:v>57035.566065046223</c:v>
                </c:pt>
                <c:pt idx="1966">
                  <c:v>57100.107668563855</c:v>
                </c:pt>
                <c:pt idx="1967">
                  <c:v>57179.754118971832</c:v>
                </c:pt>
                <c:pt idx="1968">
                  <c:v>57420.719837586759</c:v>
                </c:pt>
                <c:pt idx="1969">
                  <c:v>57398.687897820993</c:v>
                </c:pt>
                <c:pt idx="1970">
                  <c:v>56914.236516557532</c:v>
                </c:pt>
                <c:pt idx="1971">
                  <c:v>56544.88420475649</c:v>
                </c:pt>
                <c:pt idx="1972">
                  <c:v>55997.704137995133</c:v>
                </c:pt>
                <c:pt idx="1973">
                  <c:v>55576.998230136043</c:v>
                </c:pt>
                <c:pt idx="1974">
                  <c:v>55990.004742843994</c:v>
                </c:pt>
                <c:pt idx="1975">
                  <c:v>56009.251829084322</c:v>
                </c:pt>
                <c:pt idx="1976">
                  <c:v>55838.11829493699</c:v>
                </c:pt>
                <c:pt idx="1977">
                  <c:v>56038.272734010687</c:v>
                </c:pt>
                <c:pt idx="1978">
                  <c:v>55722.134992431136</c:v>
                </c:pt>
                <c:pt idx="1979">
                  <c:v>55745.939402962525</c:v>
                </c:pt>
                <c:pt idx="1980">
                  <c:v>55438.805580600674</c:v>
                </c:pt>
                <c:pt idx="1981">
                  <c:v>55193.216460497162</c:v>
                </c:pt>
                <c:pt idx="1982">
                  <c:v>55150.513971468812</c:v>
                </c:pt>
                <c:pt idx="1983">
                  <c:v>55116.417536835463</c:v>
                </c:pt>
                <c:pt idx="1984">
                  <c:v>55194.75505803022</c:v>
                </c:pt>
                <c:pt idx="1985">
                  <c:v>55198.064724691278</c:v>
                </c:pt>
                <c:pt idx="1986">
                  <c:v>55265.190347100775</c:v>
                </c:pt>
                <c:pt idx="1987">
                  <c:v>55891.086176954283</c:v>
                </c:pt>
                <c:pt idx="1988">
                  <c:v>57287.274934811758</c:v>
                </c:pt>
                <c:pt idx="1989">
                  <c:v>58179.245818346208</c:v>
                </c:pt>
                <c:pt idx="1990">
                  <c:v>59062.550577305949</c:v>
                </c:pt>
                <c:pt idx="1991">
                  <c:v>60209.596863703555</c:v>
                </c:pt>
                <c:pt idx="1992">
                  <c:v>61121.850243140354</c:v>
                </c:pt>
                <c:pt idx="1993">
                  <c:v>61989.010140167324</c:v>
                </c:pt>
                <c:pt idx="1994">
                  <c:v>61908.375735539194</c:v>
                </c:pt>
                <c:pt idx="1995">
                  <c:v>62110.619215225088</c:v>
                </c:pt>
                <c:pt idx="1996">
                  <c:v>61825.015346161585</c:v>
                </c:pt>
                <c:pt idx="1997">
                  <c:v>61256.009580584425</c:v>
                </c:pt>
                <c:pt idx="1998">
                  <c:v>61111.669549104488</c:v>
                </c:pt>
                <c:pt idx="1999">
                  <c:v>61190.557112910305</c:v>
                </c:pt>
                <c:pt idx="2000">
                  <c:v>61113.807847263735</c:v>
                </c:pt>
                <c:pt idx="2001">
                  <c:v>60154.115244904569</c:v>
                </c:pt>
                <c:pt idx="2002">
                  <c:v>59693.97106157559</c:v>
                </c:pt>
                <c:pt idx="2003">
                  <c:v>59469.423123742599</c:v>
                </c:pt>
                <c:pt idx="2004">
                  <c:v>60091.759394987981</c:v>
                </c:pt>
                <c:pt idx="2005">
                  <c:v>59921.491071660457</c:v>
                </c:pt>
                <c:pt idx="2006">
                  <c:v>60157.167610963079</c:v>
                </c:pt>
                <c:pt idx="2007">
                  <c:v>60369.034333418203</c:v>
                </c:pt>
                <c:pt idx="2008">
                  <c:v>61350.350999023867</c:v>
                </c:pt>
                <c:pt idx="2009">
                  <c:v>60891.165936228943</c:v>
                </c:pt>
                <c:pt idx="2010">
                  <c:v>60538.922812976816</c:v>
                </c:pt>
                <c:pt idx="2011">
                  <c:v>59740.492412154061</c:v>
                </c:pt>
                <c:pt idx="2012">
                  <c:v>59375.948918462615</c:v>
                </c:pt>
                <c:pt idx="2013">
                  <c:v>58866.062421525916</c:v>
                </c:pt>
                <c:pt idx="2014">
                  <c:v>58254.004758709169</c:v>
                </c:pt>
                <c:pt idx="2015">
                  <c:v>57687.949039651307</c:v>
                </c:pt>
                <c:pt idx="2016">
                  <c:v>57262.213255421731</c:v>
                </c:pt>
                <c:pt idx="2017">
                  <c:v>56746.835142667565</c:v>
                </c:pt>
                <c:pt idx="2018">
                  <c:v>56503.57554412834</c:v>
                </c:pt>
                <c:pt idx="2019">
                  <c:v>56267.239834721724</c:v>
                </c:pt>
                <c:pt idx="2020">
                  <c:v>55814.985869481141</c:v>
                </c:pt>
                <c:pt idx="2021">
                  <c:v>55479.856540158449</c:v>
                </c:pt>
                <c:pt idx="2022">
                  <c:v>55668.305704038568</c:v>
                </c:pt>
                <c:pt idx="2023">
                  <c:v>55457.394898374652</c:v>
                </c:pt>
                <c:pt idx="2024">
                  <c:v>54458.670094959634</c:v>
                </c:pt>
                <c:pt idx="2025">
                  <c:v>54512.604706400423</c:v>
                </c:pt>
                <c:pt idx="2026">
                  <c:v>54737.18528236432</c:v>
                </c:pt>
                <c:pt idx="2027">
                  <c:v>54624.304804867992</c:v>
                </c:pt>
                <c:pt idx="2028">
                  <c:v>54786.696526014515</c:v>
                </c:pt>
                <c:pt idx="2029">
                  <c:v>54510.230732903219</c:v>
                </c:pt>
                <c:pt idx="2030">
                  <c:v>54639.506364747285</c:v>
                </c:pt>
                <c:pt idx="2031">
                  <c:v>54614.105689310425</c:v>
                </c:pt>
                <c:pt idx="2032">
                  <c:v>54679.361527263354</c:v>
                </c:pt>
                <c:pt idx="2033">
                  <c:v>55243.124367566525</c:v>
                </c:pt>
                <c:pt idx="2034">
                  <c:v>55680.081061108373</c:v>
                </c:pt>
                <c:pt idx="2035">
                  <c:v>56132.143802943989</c:v>
                </c:pt>
                <c:pt idx="2036">
                  <c:v>57684.526040584664</c:v>
                </c:pt>
                <c:pt idx="2037">
                  <c:v>57895.647091877225</c:v>
                </c:pt>
                <c:pt idx="2038">
                  <c:v>58643.046273272419</c:v>
                </c:pt>
                <c:pt idx="2039">
                  <c:v>59023.674158249189</c:v>
                </c:pt>
                <c:pt idx="2040">
                  <c:v>60289.01564813083</c:v>
                </c:pt>
                <c:pt idx="2041">
                  <c:v>61975.974510729924</c:v>
                </c:pt>
                <c:pt idx="2042">
                  <c:v>63531.486204493056</c:v>
                </c:pt>
                <c:pt idx="2043">
                  <c:v>65484.233986484054</c:v>
                </c:pt>
                <c:pt idx="2044">
                  <c:v>67701.598918897522</c:v>
                </c:pt>
                <c:pt idx="2045">
                  <c:v>68999.648421328442</c:v>
                </c:pt>
                <c:pt idx="2046">
                  <c:v>69551.06443692006</c:v>
                </c:pt>
                <c:pt idx="2047">
                  <c:v>70238.306136737403</c:v>
                </c:pt>
                <c:pt idx="2048">
                  <c:v>71389.829453619444</c:v>
                </c:pt>
                <c:pt idx="2049">
                  <c:v>71960.994141450879</c:v>
                </c:pt>
                <c:pt idx="2050">
                  <c:v>71957.346479912463</c:v>
                </c:pt>
                <c:pt idx="2051">
                  <c:v>71864.237501324256</c:v>
                </c:pt>
                <c:pt idx="2052">
                  <c:v>72160.029873546911</c:v>
                </c:pt>
                <c:pt idx="2053">
                  <c:v>72283.246827077935</c:v>
                </c:pt>
                <c:pt idx="2054">
                  <c:v>72507.785153682387</c:v>
                </c:pt>
                <c:pt idx="2055">
                  <c:v>72623.279484926403</c:v>
                </c:pt>
                <c:pt idx="2056">
                  <c:v>73044.451337145132</c:v>
                </c:pt>
                <c:pt idx="2057">
                  <c:v>73076.537423101763</c:v>
                </c:pt>
                <c:pt idx="2058">
                  <c:v>73049.439564857734</c:v>
                </c:pt>
                <c:pt idx="2059">
                  <c:v>73101.468950436072</c:v>
                </c:pt>
                <c:pt idx="2060">
                  <c:v>73175.7489312338</c:v>
                </c:pt>
                <c:pt idx="2061">
                  <c:v>73471.108998397423</c:v>
                </c:pt>
                <c:pt idx="2062">
                  <c:v>73773.201130586793</c:v>
                </c:pt>
                <c:pt idx="2063">
                  <c:v>73720.530796192295</c:v>
                </c:pt>
                <c:pt idx="2064">
                  <c:v>73412.634483017508</c:v>
                </c:pt>
                <c:pt idx="2065">
                  <c:v>73237.23736775732</c:v>
                </c:pt>
                <c:pt idx="2066">
                  <c:v>73066.234185899608</c:v>
                </c:pt>
                <c:pt idx="2067">
                  <c:v>73047.071798612495</c:v>
                </c:pt>
                <c:pt idx="2068">
                  <c:v>72888.142522617112</c:v>
                </c:pt>
                <c:pt idx="2069">
                  <c:v>72771.612581476933</c:v>
                </c:pt>
                <c:pt idx="2070">
                  <c:v>73103.562796662372</c:v>
                </c:pt>
                <c:pt idx="2071">
                  <c:v>72901.348951598542</c:v>
                </c:pt>
                <c:pt idx="2072">
                  <c:v>72580.81607521254</c:v>
                </c:pt>
                <c:pt idx="2073">
                  <c:v>72515.001384355754</c:v>
                </c:pt>
                <c:pt idx="2074">
                  <c:v>72591.075260949976</c:v>
                </c:pt>
                <c:pt idx="2075">
                  <c:v>72672.402274748456</c:v>
                </c:pt>
                <c:pt idx="2076">
                  <c:v>72645.902315025232</c:v>
                </c:pt>
                <c:pt idx="2077">
                  <c:v>72873.465175171499</c:v>
                </c:pt>
                <c:pt idx="2078">
                  <c:v>72774.228437564059</c:v>
                </c:pt>
                <c:pt idx="2079">
                  <c:v>72703.999990145196</c:v>
                </c:pt>
                <c:pt idx="2080">
                  <c:v>72412.886283976331</c:v>
                </c:pt>
                <c:pt idx="2081">
                  <c:v>71887.490667841121</c:v>
                </c:pt>
                <c:pt idx="2082">
                  <c:v>71869.497046014643</c:v>
                </c:pt>
                <c:pt idx="2083">
                  <c:v>72301.808512569391</c:v>
                </c:pt>
                <c:pt idx="2084">
                  <c:v>72444.308594448696</c:v>
                </c:pt>
                <c:pt idx="2085">
                  <c:v>73589.797261089596</c:v>
                </c:pt>
                <c:pt idx="2086">
                  <c:v>74605.359735842023</c:v>
                </c:pt>
                <c:pt idx="2087">
                  <c:v>75301.102967941857</c:v>
                </c:pt>
                <c:pt idx="2088">
                  <c:v>74984.545936508774</c:v>
                </c:pt>
                <c:pt idx="2089">
                  <c:v>75020.685758417734</c:v>
                </c:pt>
                <c:pt idx="2090">
                  <c:v>74688.718723582075</c:v>
                </c:pt>
                <c:pt idx="2091">
                  <c:v>74452.231036621131</c:v>
                </c:pt>
                <c:pt idx="2092">
                  <c:v>74697.929484451524</c:v>
                </c:pt>
                <c:pt idx="2093">
                  <c:v>74449.769961363578</c:v>
                </c:pt>
                <c:pt idx="2094">
                  <c:v>74013.836863681892</c:v>
                </c:pt>
                <c:pt idx="2095">
                  <c:v>73530.624930457197</c:v>
                </c:pt>
                <c:pt idx="2096">
                  <c:v>72745.659060154358</c:v>
                </c:pt>
                <c:pt idx="2097">
                  <c:v>71677.395014514157</c:v>
                </c:pt>
                <c:pt idx="2098">
                  <c:v>71300.244792467332</c:v>
                </c:pt>
                <c:pt idx="2099">
                  <c:v>71245.089154509536</c:v>
                </c:pt>
                <c:pt idx="2100">
                  <c:v>71261.327325454564</c:v>
                </c:pt>
                <c:pt idx="2101">
                  <c:v>70636.502146435276</c:v>
                </c:pt>
                <c:pt idx="2102">
                  <c:v>69551.701381057457</c:v>
                </c:pt>
                <c:pt idx="2103">
                  <c:v>68117.644181756608</c:v>
                </c:pt>
                <c:pt idx="2104">
                  <c:v>67723.025551487066</c:v>
                </c:pt>
                <c:pt idx="2105">
                  <c:v>67624.448784919179</c:v>
                </c:pt>
                <c:pt idx="2106">
                  <c:v>66829.371101052951</c:v>
                </c:pt>
                <c:pt idx="2107">
                  <c:v>66611.237857463566</c:v>
                </c:pt>
                <c:pt idx="2108">
                  <c:v>65728.192601679606</c:v>
                </c:pt>
                <c:pt idx="2109">
                  <c:v>64209.216191841151</c:v>
                </c:pt>
                <c:pt idx="2110">
                  <c:v>63422.105816127012</c:v>
                </c:pt>
                <c:pt idx="2111">
                  <c:v>62021.807256816312</c:v>
                </c:pt>
                <c:pt idx="2112">
                  <c:v>61811.034612565374</c:v>
                </c:pt>
                <c:pt idx="2113">
                  <c:v>61002.887059259374</c:v>
                </c:pt>
                <c:pt idx="2114">
                  <c:v>60177.112912924211</c:v>
                </c:pt>
                <c:pt idx="2115">
                  <c:v>59574.319072968792</c:v>
                </c:pt>
                <c:pt idx="2116">
                  <c:v>59354.808219927894</c:v>
                </c:pt>
                <c:pt idx="2117">
                  <c:v>59009.709243133475</c:v>
                </c:pt>
                <c:pt idx="2118">
                  <c:v>58951.16624774901</c:v>
                </c:pt>
                <c:pt idx="2119">
                  <c:v>58589.448455305093</c:v>
                </c:pt>
                <c:pt idx="2120">
                  <c:v>57913.114298696579</c:v>
                </c:pt>
                <c:pt idx="2121">
                  <c:v>57923.052909908612</c:v>
                </c:pt>
                <c:pt idx="2122">
                  <c:v>58268.358928588568</c:v>
                </c:pt>
                <c:pt idx="2123">
                  <c:v>58350.835285156601</c:v>
                </c:pt>
                <c:pt idx="2124">
                  <c:v>58281.256396612931</c:v>
                </c:pt>
                <c:pt idx="2125">
                  <c:v>57923.053911078241</c:v>
                </c:pt>
                <c:pt idx="2126">
                  <c:v>57863.835927109147</c:v>
                </c:pt>
                <c:pt idx="2127">
                  <c:v>57982.904434038333</c:v>
                </c:pt>
                <c:pt idx="2128">
                  <c:v>57351.307743908445</c:v>
                </c:pt>
                <c:pt idx="2129">
                  <c:v>56757.341617310733</c:v>
                </c:pt>
                <c:pt idx="2130">
                  <c:v>57012.080026466632</c:v>
                </c:pt>
                <c:pt idx="2131">
                  <c:v>57139.416793147611</c:v>
                </c:pt>
                <c:pt idx="2132">
                  <c:v>58355.889590066719</c:v>
                </c:pt>
                <c:pt idx="2133">
                  <c:v>59269.441486552074</c:v>
                </c:pt>
                <c:pt idx="2134">
                  <c:v>59832.665697578326</c:v>
                </c:pt>
                <c:pt idx="2135">
                  <c:v>60766.291646442995</c:v>
                </c:pt>
                <c:pt idx="2136">
                  <c:v>62772.030137119706</c:v>
                </c:pt>
                <c:pt idx="2137">
                  <c:v>64339.446939540598</c:v>
                </c:pt>
                <c:pt idx="2138">
                  <c:v>65434.683897451083</c:v>
                </c:pt>
                <c:pt idx="2139">
                  <c:v>67770.71586776014</c:v>
                </c:pt>
                <c:pt idx="2140">
                  <c:v>70215.108234786007</c:v>
                </c:pt>
                <c:pt idx="2141">
                  <c:v>71574.359238515754</c:v>
                </c:pt>
                <c:pt idx="2142">
                  <c:v>72108.839868611394</c:v>
                </c:pt>
                <c:pt idx="2143">
                  <c:v>72529.238217150938</c:v>
                </c:pt>
                <c:pt idx="2144">
                  <c:v>72966.568146742007</c:v>
                </c:pt>
                <c:pt idx="2145">
                  <c:v>72773.994163863608</c:v>
                </c:pt>
                <c:pt idx="2146">
                  <c:v>72725.218179211486</c:v>
                </c:pt>
                <c:pt idx="2147">
                  <c:v>72674.343742952711</c:v>
                </c:pt>
                <c:pt idx="2148">
                  <c:v>72232.895201615538</c:v>
                </c:pt>
                <c:pt idx="2149">
                  <c:v>72336.259761730311</c:v>
                </c:pt>
                <c:pt idx="2150">
                  <c:v>72792.534624558321</c:v>
                </c:pt>
                <c:pt idx="2151">
                  <c:v>72993.735886628216</c:v>
                </c:pt>
                <c:pt idx="2152">
                  <c:v>72806.389210777357</c:v>
                </c:pt>
                <c:pt idx="2153">
                  <c:v>72169.160741077518</c:v>
                </c:pt>
                <c:pt idx="2154">
                  <c:v>71753.539773920143</c:v>
                </c:pt>
                <c:pt idx="2155">
                  <c:v>71732.358227663281</c:v>
                </c:pt>
                <c:pt idx="2156">
                  <c:v>71912.625032148557</c:v>
                </c:pt>
                <c:pt idx="2157">
                  <c:v>72228.070364791551</c:v>
                </c:pt>
                <c:pt idx="2158">
                  <c:v>72260.129419167366</c:v>
                </c:pt>
                <c:pt idx="2159">
                  <c:v>71825.156242955287</c:v>
                </c:pt>
                <c:pt idx="2160">
                  <c:v>72263.715008186569</c:v>
                </c:pt>
                <c:pt idx="2161">
                  <c:v>72844.313717721569</c:v>
                </c:pt>
                <c:pt idx="2162">
                  <c:v>72699.607658614055</c:v>
                </c:pt>
                <c:pt idx="2163">
                  <c:v>72575.59377403371</c:v>
                </c:pt>
                <c:pt idx="2164">
                  <c:v>72464.074286572708</c:v>
                </c:pt>
                <c:pt idx="2165">
                  <c:v>72303.322881796616</c:v>
                </c:pt>
                <c:pt idx="2166">
                  <c:v>72019.309671088675</c:v>
                </c:pt>
                <c:pt idx="2167">
                  <c:v>71869.514065898984</c:v>
                </c:pt>
                <c:pt idx="2168">
                  <c:v>71681.946532020913</c:v>
                </c:pt>
                <c:pt idx="2169">
                  <c:v>71699.673842718024</c:v>
                </c:pt>
                <c:pt idx="2170">
                  <c:v>71870.434140816258</c:v>
                </c:pt>
                <c:pt idx="2171">
                  <c:v>71696.604657009142</c:v>
                </c:pt>
                <c:pt idx="2172">
                  <c:v>71726.207641975678</c:v>
                </c:pt>
                <c:pt idx="2173">
                  <c:v>71695.592674717118</c:v>
                </c:pt>
                <c:pt idx="2174">
                  <c:v>71473.324600433334</c:v>
                </c:pt>
                <c:pt idx="2175">
                  <c:v>71334.807571928148</c:v>
                </c:pt>
                <c:pt idx="2176">
                  <c:v>70904.93014905024</c:v>
                </c:pt>
                <c:pt idx="2177">
                  <c:v>70900.902243275093</c:v>
                </c:pt>
                <c:pt idx="2178">
                  <c:v>70721.394926093955</c:v>
                </c:pt>
                <c:pt idx="2179">
                  <c:v>70953.416194968915</c:v>
                </c:pt>
                <c:pt idx="2180">
                  <c:v>71748.244988057719</c:v>
                </c:pt>
                <c:pt idx="2181">
                  <c:v>72616.96871209325</c:v>
                </c:pt>
                <c:pt idx="2182">
                  <c:v>74133.209525953673</c:v>
                </c:pt>
                <c:pt idx="2183">
                  <c:v>74730.918625441234</c:v>
                </c:pt>
                <c:pt idx="2184">
                  <c:v>74398.070160837437</c:v>
                </c:pt>
                <c:pt idx="2185">
                  <c:v>74279.307411122078</c:v>
                </c:pt>
                <c:pt idx="2186">
                  <c:v>74394.162595655347</c:v>
                </c:pt>
                <c:pt idx="2187">
                  <c:v>74402.0670303527</c:v>
                </c:pt>
                <c:pt idx="2188">
                  <c:v>73879.008544671116</c:v>
                </c:pt>
                <c:pt idx="2189">
                  <c:v>73345.903521688029</c:v>
                </c:pt>
                <c:pt idx="2190">
                  <c:v>73181.270582141224</c:v>
                </c:pt>
                <c:pt idx="2191">
                  <c:v>72641.723032397771</c:v>
                </c:pt>
                <c:pt idx="2192">
                  <c:v>72696.751521808794</c:v>
                </c:pt>
                <c:pt idx="2193">
                  <c:v>71169.345864137067</c:v>
                </c:pt>
                <c:pt idx="2194">
                  <c:v>69988.790028760544</c:v>
                </c:pt>
                <c:pt idx="2195">
                  <c:v>69319.552963635797</c:v>
                </c:pt>
                <c:pt idx="2196">
                  <c:v>68832.760046772208</c:v>
                </c:pt>
                <c:pt idx="2197">
                  <c:v>68588.031131640324</c:v>
                </c:pt>
                <c:pt idx="2198">
                  <c:v>68767.546057710962</c:v>
                </c:pt>
                <c:pt idx="2199">
                  <c:v>68261.219519850478</c:v>
                </c:pt>
                <c:pt idx="2200">
                  <c:v>67748.59282155527</c:v>
                </c:pt>
                <c:pt idx="2201">
                  <c:v>67105.189938330208</c:v>
                </c:pt>
                <c:pt idx="2202">
                  <c:v>66506.137068925367</c:v>
                </c:pt>
                <c:pt idx="2203">
                  <c:v>65882.009705158693</c:v>
                </c:pt>
                <c:pt idx="2204">
                  <c:v>65081.715526897431</c:v>
                </c:pt>
                <c:pt idx="2205">
                  <c:v>64331.091978496203</c:v>
                </c:pt>
                <c:pt idx="2206">
                  <c:v>63805.508542932672</c:v>
                </c:pt>
                <c:pt idx="2207">
                  <c:v>63388.274090751613</c:v>
                </c:pt>
                <c:pt idx="2208">
                  <c:v>63747.960309722082</c:v>
                </c:pt>
                <c:pt idx="2209">
                  <c:v>63579.18112614649</c:v>
                </c:pt>
                <c:pt idx="2210">
                  <c:v>62858.969307562955</c:v>
                </c:pt>
                <c:pt idx="2211">
                  <c:v>62727.044180331424</c:v>
                </c:pt>
                <c:pt idx="2212">
                  <c:v>62770.81491738683</c:v>
                </c:pt>
                <c:pt idx="2213">
                  <c:v>62505.959088117532</c:v>
                </c:pt>
                <c:pt idx="2214">
                  <c:v>62040.903566905879</c:v>
                </c:pt>
                <c:pt idx="2215">
                  <c:v>61677.187039353295</c:v>
                </c:pt>
                <c:pt idx="2216">
                  <c:v>61620.433134150706</c:v>
                </c:pt>
                <c:pt idx="2217">
                  <c:v>61355.396493640961</c:v>
                </c:pt>
                <c:pt idx="2218">
                  <c:v>61199.587062539184</c:v>
                </c:pt>
                <c:pt idx="2219">
                  <c:v>61306.995947611154</c:v>
                </c:pt>
                <c:pt idx="2220">
                  <c:v>61169.136086870858</c:v>
                </c:pt>
                <c:pt idx="2221">
                  <c:v>61004.854958342599</c:v>
                </c:pt>
                <c:pt idx="2222">
                  <c:v>61299.179615843859</c:v>
                </c:pt>
                <c:pt idx="2223">
                  <c:v>61169.37056080516</c:v>
                </c:pt>
                <c:pt idx="2224">
                  <c:v>60833.833354963026</c:v>
                </c:pt>
                <c:pt idx="2225">
                  <c:v>60465.900301271548</c:v>
                </c:pt>
                <c:pt idx="2226">
                  <c:v>60650.985535095126</c:v>
                </c:pt>
                <c:pt idx="2227">
                  <c:v>61229.532447529426</c:v>
                </c:pt>
                <c:pt idx="2228">
                  <c:v>63528.966861161185</c:v>
                </c:pt>
                <c:pt idx="2229">
                  <c:v>63185.766102041714</c:v>
                </c:pt>
                <c:pt idx="2230">
                  <c:v>62958.311568452693</c:v>
                </c:pt>
                <c:pt idx="2231">
                  <c:v>63488.783915698601</c:v>
                </c:pt>
                <c:pt idx="2232">
                  <c:v>66556.76802072287</c:v>
                </c:pt>
                <c:pt idx="2233">
                  <c:v>68258.95046893385</c:v>
                </c:pt>
                <c:pt idx="2234">
                  <c:v>70025.470882753478</c:v>
                </c:pt>
                <c:pt idx="2235">
                  <c:v>71875.550117777442</c:v>
                </c:pt>
                <c:pt idx="2236">
                  <c:v>73161.448023580408</c:v>
                </c:pt>
                <c:pt idx="2237">
                  <c:v>75023.62138809399</c:v>
                </c:pt>
                <c:pt idx="2238">
                  <c:v>75581.071453224606</c:v>
                </c:pt>
                <c:pt idx="2239">
                  <c:v>75792.432384767424</c:v>
                </c:pt>
                <c:pt idx="2240">
                  <c:v>76044.205329391407</c:v>
                </c:pt>
                <c:pt idx="2241">
                  <c:v>76063.216740293778</c:v>
                </c:pt>
                <c:pt idx="2242">
                  <c:v>76299.483769461731</c:v>
                </c:pt>
                <c:pt idx="2243">
                  <c:v>76351.751433419078</c:v>
                </c:pt>
                <c:pt idx="2244">
                  <c:v>76187.256855519066</c:v>
                </c:pt>
                <c:pt idx="2245">
                  <c:v>76056.098424013166</c:v>
                </c:pt>
                <c:pt idx="2246">
                  <c:v>76262.659347739565</c:v>
                </c:pt>
                <c:pt idx="2247">
                  <c:v>76175.710966535451</c:v>
                </c:pt>
                <c:pt idx="2248">
                  <c:v>75824.832837997368</c:v>
                </c:pt>
                <c:pt idx="2249">
                  <c:v>75693.3159877531</c:v>
                </c:pt>
                <c:pt idx="2250">
                  <c:v>75442.851571874548</c:v>
                </c:pt>
                <c:pt idx="2251">
                  <c:v>74924.352012355404</c:v>
                </c:pt>
                <c:pt idx="2252">
                  <c:v>75333.470783040742</c:v>
                </c:pt>
                <c:pt idx="2253">
                  <c:v>75415.121374873459</c:v>
                </c:pt>
                <c:pt idx="2254">
                  <c:v>75214.498588632778</c:v>
                </c:pt>
                <c:pt idx="2255">
                  <c:v>75080.889494033807</c:v>
                </c:pt>
                <c:pt idx="2256">
                  <c:v>74341.079579127108</c:v>
                </c:pt>
                <c:pt idx="2257">
                  <c:v>74488.245111620738</c:v>
                </c:pt>
                <c:pt idx="2258">
                  <c:v>74496.60828225626</c:v>
                </c:pt>
                <c:pt idx="2259">
                  <c:v>74087.791464340407</c:v>
                </c:pt>
                <c:pt idx="2260">
                  <c:v>73843.777784813283</c:v>
                </c:pt>
                <c:pt idx="2261">
                  <c:v>73724.52946781335</c:v>
                </c:pt>
                <c:pt idx="2262">
                  <c:v>73543.942689504576</c:v>
                </c:pt>
                <c:pt idx="2263">
                  <c:v>73086.227744238335</c:v>
                </c:pt>
                <c:pt idx="2264">
                  <c:v>73054.299242386041</c:v>
                </c:pt>
                <c:pt idx="2265">
                  <c:v>73292.525760812088</c:v>
                </c:pt>
                <c:pt idx="2266">
                  <c:v>73091.103440481194</c:v>
                </c:pt>
                <c:pt idx="2267">
                  <c:v>72955.446953927603</c:v>
                </c:pt>
                <c:pt idx="2268">
                  <c:v>73378.432124634346</c:v>
                </c:pt>
                <c:pt idx="2269">
                  <c:v>73590.789820690436</c:v>
                </c:pt>
                <c:pt idx="2270">
                  <c:v>73111.69029196004</c:v>
                </c:pt>
                <c:pt idx="2271">
                  <c:v>72770.06277084387</c:v>
                </c:pt>
                <c:pt idx="2272">
                  <c:v>74046.105562984565</c:v>
                </c:pt>
                <c:pt idx="2273">
                  <c:v>73917.077220046383</c:v>
                </c:pt>
                <c:pt idx="2274">
                  <c:v>74104.908662246511</c:v>
                </c:pt>
                <c:pt idx="2275">
                  <c:v>74079.735452556357</c:v>
                </c:pt>
                <c:pt idx="2276">
                  <c:v>74187.640517311738</c:v>
                </c:pt>
                <c:pt idx="2277">
                  <c:v>75481.375378977187</c:v>
                </c:pt>
                <c:pt idx="2278">
                  <c:v>76732.351686113267</c:v>
                </c:pt>
                <c:pt idx="2279">
                  <c:v>77639.179927398087</c:v>
                </c:pt>
                <c:pt idx="2280">
                  <c:v>78016.209208149739</c:v>
                </c:pt>
                <c:pt idx="2281">
                  <c:v>78151.552929301353</c:v>
                </c:pt>
                <c:pt idx="2282">
                  <c:v>77842.663455824222</c:v>
                </c:pt>
                <c:pt idx="2283">
                  <c:v>78298.1413876031</c:v>
                </c:pt>
                <c:pt idx="2284">
                  <c:v>77956.257166586307</c:v>
                </c:pt>
                <c:pt idx="2285">
                  <c:v>77451.459615029948</c:v>
                </c:pt>
                <c:pt idx="2286">
                  <c:v>76805.292702608189</c:v>
                </c:pt>
                <c:pt idx="2287">
                  <c:v>76548.132263811392</c:v>
                </c:pt>
                <c:pt idx="2288">
                  <c:v>74996.224580589449</c:v>
                </c:pt>
                <c:pt idx="2289">
                  <c:v>74074.257652880187</c:v>
                </c:pt>
                <c:pt idx="2290">
                  <c:v>73468.885600817055</c:v>
                </c:pt>
                <c:pt idx="2291">
                  <c:v>73212.514884647928</c:v>
                </c:pt>
                <c:pt idx="2292">
                  <c:v>72682.827454415426</c:v>
                </c:pt>
                <c:pt idx="2293">
                  <c:v>72223.903496667641</c:v>
                </c:pt>
                <c:pt idx="2294">
                  <c:v>72167.075705144322</c:v>
                </c:pt>
                <c:pt idx="2295">
                  <c:v>70550.136646206942</c:v>
                </c:pt>
                <c:pt idx="2296">
                  <c:v>69493.535426166927</c:v>
                </c:pt>
                <c:pt idx="2297">
                  <c:v>68985.692716973717</c:v>
                </c:pt>
                <c:pt idx="2298">
                  <c:v>66086.66079764218</c:v>
                </c:pt>
                <c:pt idx="2299">
                  <c:v>67085.551995454589</c:v>
                </c:pt>
                <c:pt idx="2300">
                  <c:v>64093.823178966726</c:v>
                </c:pt>
                <c:pt idx="2301">
                  <c:v>65604.231979325341</c:v>
                </c:pt>
                <c:pt idx="2302">
                  <c:v>64726.337741440671</c:v>
                </c:pt>
                <c:pt idx="2303">
                  <c:v>64355.395972687737</c:v>
                </c:pt>
                <c:pt idx="2304">
                  <c:v>64042.595530051905</c:v>
                </c:pt>
                <c:pt idx="2305">
                  <c:v>63230.282510259603</c:v>
                </c:pt>
                <c:pt idx="2306">
                  <c:v>63089.972787361854</c:v>
                </c:pt>
                <c:pt idx="2307">
                  <c:v>62750.069480633538</c:v>
                </c:pt>
                <c:pt idx="2308">
                  <c:v>63074.242209434342</c:v>
                </c:pt>
                <c:pt idx="2309">
                  <c:v>63144.435215447309</c:v>
                </c:pt>
                <c:pt idx="2310">
                  <c:v>62847.982872185043</c:v>
                </c:pt>
                <c:pt idx="2311">
                  <c:v>62815.305094959491</c:v>
                </c:pt>
                <c:pt idx="2312">
                  <c:v>62377.912692381731</c:v>
                </c:pt>
                <c:pt idx="2313">
                  <c:v>63126.54611573337</c:v>
                </c:pt>
                <c:pt idx="2314">
                  <c:v>62713.077062642595</c:v>
                </c:pt>
                <c:pt idx="2315">
                  <c:v>62850.61735002762</c:v>
                </c:pt>
                <c:pt idx="2316">
                  <c:v>62281.073155407408</c:v>
                </c:pt>
                <c:pt idx="2317">
                  <c:v>61994.578445580744</c:v>
                </c:pt>
                <c:pt idx="2318">
                  <c:v>62301.14440451155</c:v>
                </c:pt>
                <c:pt idx="2319">
                  <c:v>62523.749072035076</c:v>
                </c:pt>
                <c:pt idx="2320">
                  <c:v>60856.368682833709</c:v>
                </c:pt>
                <c:pt idx="2321">
                  <c:v>62732.829939795018</c:v>
                </c:pt>
                <c:pt idx="2322">
                  <c:v>60462.398810503626</c:v>
                </c:pt>
                <c:pt idx="2323">
                  <c:v>60676.817714655255</c:v>
                </c:pt>
                <c:pt idx="2324">
                  <c:v>62714.66631936044</c:v>
                </c:pt>
                <c:pt idx="2325">
                  <c:v>63409.231775472595</c:v>
                </c:pt>
                <c:pt idx="2326">
                  <c:v>64827.252639631879</c:v>
                </c:pt>
                <c:pt idx="2327">
                  <c:v>65355.290742967009</c:v>
                </c:pt>
                <c:pt idx="2328">
                  <c:v>66412.646444462618</c:v>
                </c:pt>
                <c:pt idx="2329">
                  <c:v>68928.891756797238</c:v>
                </c:pt>
                <c:pt idx="2330">
                  <c:v>70587.089017411621</c:v>
                </c:pt>
                <c:pt idx="2331">
                  <c:v>70625.736168616291</c:v>
                </c:pt>
                <c:pt idx="2332">
                  <c:v>73617.454773173435</c:v>
                </c:pt>
                <c:pt idx="2333">
                  <c:v>74059.500412095935</c:v>
                </c:pt>
                <c:pt idx="2334">
                  <c:v>74078.333815032718</c:v>
                </c:pt>
                <c:pt idx="2335">
                  <c:v>73464.684092223062</c:v>
                </c:pt>
                <c:pt idx="2336">
                  <c:v>73165.108900558334</c:v>
                </c:pt>
                <c:pt idx="2337">
                  <c:v>73019.842787143018</c:v>
                </c:pt>
                <c:pt idx="2338">
                  <c:v>73149.446402167378</c:v>
                </c:pt>
                <c:pt idx="2339">
                  <c:v>73258.708252045806</c:v>
                </c:pt>
                <c:pt idx="2340">
                  <c:v>73393.154925182287</c:v>
                </c:pt>
                <c:pt idx="2341">
                  <c:v>73760.622034514163</c:v>
                </c:pt>
                <c:pt idx="2342">
                  <c:v>73795.62833213438</c:v>
                </c:pt>
                <c:pt idx="2343">
                  <c:v>73903.487543319046</c:v>
                </c:pt>
                <c:pt idx="2344">
                  <c:v>76624.744569448609</c:v>
                </c:pt>
                <c:pt idx="2345">
                  <c:v>76844.583405670128</c:v>
                </c:pt>
                <c:pt idx="2346">
                  <c:v>77168.805392018054</c:v>
                </c:pt>
                <c:pt idx="2347">
                  <c:v>77147.480278031988</c:v>
                </c:pt>
                <c:pt idx="2348">
                  <c:v>77132.702413152496</c:v>
                </c:pt>
                <c:pt idx="2349">
                  <c:v>77446.40170590904</c:v>
                </c:pt>
                <c:pt idx="2350">
                  <c:v>77955.024726735282</c:v>
                </c:pt>
                <c:pt idx="2351">
                  <c:v>77919.617560783183</c:v>
                </c:pt>
                <c:pt idx="2352">
                  <c:v>77514.856080690894</c:v>
                </c:pt>
                <c:pt idx="2353">
                  <c:v>77540.272374374399</c:v>
                </c:pt>
                <c:pt idx="2354">
                  <c:v>77606.558816375124</c:v>
                </c:pt>
                <c:pt idx="2355">
                  <c:v>77545.481460113995</c:v>
                </c:pt>
                <c:pt idx="2356">
                  <c:v>78117.603666608076</c:v>
                </c:pt>
                <c:pt idx="2357">
                  <c:v>78143.006544618038</c:v>
                </c:pt>
                <c:pt idx="2358">
                  <c:v>77650.607077660039</c:v>
                </c:pt>
                <c:pt idx="2359">
                  <c:v>77624.73625295097</c:v>
                </c:pt>
                <c:pt idx="2360">
                  <c:v>77688.919637964398</c:v>
                </c:pt>
                <c:pt idx="2361">
                  <c:v>78454.070758830261</c:v>
                </c:pt>
                <c:pt idx="2362">
                  <c:v>78812.721167670505</c:v>
                </c:pt>
                <c:pt idx="2363">
                  <c:v>78699.801244089569</c:v>
                </c:pt>
                <c:pt idx="2364">
                  <c:v>78710.985510592262</c:v>
                </c:pt>
                <c:pt idx="2365">
                  <c:v>78494.186625925562</c:v>
                </c:pt>
                <c:pt idx="2366">
                  <c:v>78378.997651427606</c:v>
                </c:pt>
                <c:pt idx="2367">
                  <c:v>78139.322440504227</c:v>
                </c:pt>
                <c:pt idx="2368">
                  <c:v>78280.979937997894</c:v>
                </c:pt>
                <c:pt idx="2369">
                  <c:v>78369.754052193472</c:v>
                </c:pt>
                <c:pt idx="2370">
                  <c:v>78731.282823805639</c:v>
                </c:pt>
                <c:pt idx="2371">
                  <c:v>78809.53824908832</c:v>
                </c:pt>
                <c:pt idx="2372">
                  <c:v>78312.160365880423</c:v>
                </c:pt>
                <c:pt idx="2373">
                  <c:v>78896.106586289578</c:v>
                </c:pt>
                <c:pt idx="2374">
                  <c:v>79122.686498063966</c:v>
                </c:pt>
                <c:pt idx="2375">
                  <c:v>79646.490454674306</c:v>
                </c:pt>
                <c:pt idx="2376">
                  <c:v>80124.518531634778</c:v>
                </c:pt>
                <c:pt idx="2377">
                  <c:v>80584.456674247718</c:v>
                </c:pt>
                <c:pt idx="2378">
                  <c:v>80489.441668861356</c:v>
                </c:pt>
                <c:pt idx="2379">
                  <c:v>80144.347297447399</c:v>
                </c:pt>
                <c:pt idx="2380">
                  <c:v>79601.571576253264</c:v>
                </c:pt>
                <c:pt idx="2381">
                  <c:v>80228.561684544824</c:v>
                </c:pt>
                <c:pt idx="2382">
                  <c:v>80328.854856377337</c:v>
                </c:pt>
                <c:pt idx="2383">
                  <c:v>79605.533004362849</c:v>
                </c:pt>
                <c:pt idx="2384">
                  <c:v>78886.286313331293</c:v>
                </c:pt>
                <c:pt idx="2385">
                  <c:v>78199.17796931263</c:v>
                </c:pt>
                <c:pt idx="2386">
                  <c:v>77808.220416254684</c:v>
                </c:pt>
                <c:pt idx="2387">
                  <c:v>77216.942430193318</c:v>
                </c:pt>
                <c:pt idx="2388">
                  <c:v>75403.458148805556</c:v>
                </c:pt>
                <c:pt idx="2389">
                  <c:v>75219.855647248085</c:v>
                </c:pt>
                <c:pt idx="2390">
                  <c:v>75187.465806416585</c:v>
                </c:pt>
                <c:pt idx="2391">
                  <c:v>75239.975152729894</c:v>
                </c:pt>
                <c:pt idx="2392">
                  <c:v>75321.745083986039</c:v>
                </c:pt>
                <c:pt idx="2393">
                  <c:v>75706.412087837933</c:v>
                </c:pt>
                <c:pt idx="2394">
                  <c:v>75238.57992269221</c:v>
                </c:pt>
                <c:pt idx="2395">
                  <c:v>74198.92209750539</c:v>
                </c:pt>
                <c:pt idx="2396">
                  <c:v>73002.24242475901</c:v>
                </c:pt>
                <c:pt idx="2397">
                  <c:v>72643.186942674263</c:v>
                </c:pt>
                <c:pt idx="2398">
                  <c:v>72139.317475392454</c:v>
                </c:pt>
                <c:pt idx="2399">
                  <c:v>71665.74340201421</c:v>
                </c:pt>
                <c:pt idx="2400">
                  <c:v>68908.581428378297</c:v>
                </c:pt>
                <c:pt idx="2401">
                  <c:v>68305.412750502102</c:v>
                </c:pt>
                <c:pt idx="2402">
                  <c:v>68406.449991625748</c:v>
                </c:pt>
                <c:pt idx="2403">
                  <c:v>68299.543493488993</c:v>
                </c:pt>
                <c:pt idx="2404">
                  <c:v>67585.023124187239</c:v>
                </c:pt>
                <c:pt idx="2405">
                  <c:v>66816.424375481263</c:v>
                </c:pt>
                <c:pt idx="2406">
                  <c:v>66855.065519667973</c:v>
                </c:pt>
                <c:pt idx="2407">
                  <c:v>66681.479520322115</c:v>
                </c:pt>
                <c:pt idx="2408">
                  <c:v>66122.842868910608</c:v>
                </c:pt>
                <c:pt idx="2409">
                  <c:v>65834.472367609502</c:v>
                </c:pt>
                <c:pt idx="2410">
                  <c:v>65211.958689100611</c:v>
                </c:pt>
                <c:pt idx="2411">
                  <c:v>65105.942831493179</c:v>
                </c:pt>
                <c:pt idx="2412">
                  <c:v>65520.802709475203</c:v>
                </c:pt>
                <c:pt idx="2413">
                  <c:v>65999.442701331718</c:v>
                </c:pt>
                <c:pt idx="2414">
                  <c:v>65708.131964974105</c:v>
                </c:pt>
                <c:pt idx="2415">
                  <c:v>65412.719636754264</c:v>
                </c:pt>
                <c:pt idx="2416">
                  <c:v>65316.910103125847</c:v>
                </c:pt>
                <c:pt idx="2417">
                  <c:v>65231.380579563491</c:v>
                </c:pt>
                <c:pt idx="2418">
                  <c:v>65963.759412787869</c:v>
                </c:pt>
                <c:pt idx="2419">
                  <c:v>65899.264063308292</c:v>
                </c:pt>
                <c:pt idx="2420">
                  <c:v>67001.693624288368</c:v>
                </c:pt>
                <c:pt idx="2421">
                  <c:v>67517.271170038555</c:v>
                </c:pt>
                <c:pt idx="2422">
                  <c:v>68381.982206077737</c:v>
                </c:pt>
                <c:pt idx="2423">
                  <c:v>68578.905870659655</c:v>
                </c:pt>
                <c:pt idx="2424">
                  <c:v>69931.710342950711</c:v>
                </c:pt>
                <c:pt idx="2425">
                  <c:v>71870.952746700001</c:v>
                </c:pt>
                <c:pt idx="2426">
                  <c:v>73918.631235592213</c:v>
                </c:pt>
                <c:pt idx="2427">
                  <c:v>74868.715612727014</c:v>
                </c:pt>
                <c:pt idx="2428">
                  <c:v>75302.409294113808</c:v>
                </c:pt>
                <c:pt idx="2429">
                  <c:v>75861.416778767278</c:v>
                </c:pt>
                <c:pt idx="2430">
                  <c:v>75803.858133392205</c:v>
                </c:pt>
                <c:pt idx="2431">
                  <c:v>75790.703164531427</c:v>
                </c:pt>
                <c:pt idx="2432">
                  <c:v>75589.297263382818</c:v>
                </c:pt>
                <c:pt idx="2433">
                  <c:v>75659.606004608417</c:v>
                </c:pt>
                <c:pt idx="2434">
                  <c:v>76235.174036837416</c:v>
                </c:pt>
                <c:pt idx="2435">
                  <c:v>76049.958050256158</c:v>
                </c:pt>
                <c:pt idx="2436">
                  <c:v>76252.447817678098</c:v>
                </c:pt>
                <c:pt idx="2437">
                  <c:v>76343.67840175108</c:v>
                </c:pt>
                <c:pt idx="2438">
                  <c:v>76564.181213690797</c:v>
                </c:pt>
                <c:pt idx="2439">
                  <c:v>76634.058851260808</c:v>
                </c:pt>
                <c:pt idx="2440">
                  <c:v>77270.714251447338</c:v>
                </c:pt>
                <c:pt idx="2441">
                  <c:v>76742.769457124479</c:v>
                </c:pt>
                <c:pt idx="2442">
                  <c:v>76560.197159146875</c:v>
                </c:pt>
                <c:pt idx="2443">
                  <c:v>77155.873683991391</c:v>
                </c:pt>
                <c:pt idx="2444">
                  <c:v>77375.453417504847</c:v>
                </c:pt>
                <c:pt idx="2445">
                  <c:v>77822.556765314046</c:v>
                </c:pt>
                <c:pt idx="2446">
                  <c:v>77410.499761911356</c:v>
                </c:pt>
                <c:pt idx="2447">
                  <c:v>77034.593393049683</c:v>
                </c:pt>
                <c:pt idx="2448">
                  <c:v>76663.673249561602</c:v>
                </c:pt>
                <c:pt idx="2449">
                  <c:v>76397.928581868371</c:v>
                </c:pt>
                <c:pt idx="2450">
                  <c:v>75995.586728609807</c:v>
                </c:pt>
                <c:pt idx="2451">
                  <c:v>75591.668033137059</c:v>
                </c:pt>
                <c:pt idx="2452">
                  <c:v>74703.068888782742</c:v>
                </c:pt>
                <c:pt idx="2453">
                  <c:v>74686.55119126878</c:v>
                </c:pt>
                <c:pt idx="2454">
                  <c:v>74890.849071096309</c:v>
                </c:pt>
                <c:pt idx="2455">
                  <c:v>74516.580215330236</c:v>
                </c:pt>
                <c:pt idx="2456">
                  <c:v>74501.366841648938</c:v>
                </c:pt>
                <c:pt idx="2457">
                  <c:v>74749.129501083764</c:v>
                </c:pt>
                <c:pt idx="2458">
                  <c:v>74766.527426962566</c:v>
                </c:pt>
                <c:pt idx="2459">
                  <c:v>74562.584561896365</c:v>
                </c:pt>
                <c:pt idx="2460">
                  <c:v>74855.14155424654</c:v>
                </c:pt>
                <c:pt idx="2461">
                  <c:v>74765.349851208812</c:v>
                </c:pt>
                <c:pt idx="2462">
                  <c:v>74500.524057029368</c:v>
                </c:pt>
                <c:pt idx="2463">
                  <c:v>73977.550270300868</c:v>
                </c:pt>
                <c:pt idx="2464">
                  <c:v>73555.093717174663</c:v>
                </c:pt>
                <c:pt idx="2465">
                  <c:v>74042.228032892323</c:v>
                </c:pt>
                <c:pt idx="2466">
                  <c:v>74510.492703331242</c:v>
                </c:pt>
                <c:pt idx="2467">
                  <c:v>74372.80524400626</c:v>
                </c:pt>
                <c:pt idx="2468">
                  <c:v>74475.133793756977</c:v>
                </c:pt>
                <c:pt idx="2469">
                  <c:v>75440.768938748413</c:v>
                </c:pt>
                <c:pt idx="2470">
                  <c:v>75893.426775829575</c:v>
                </c:pt>
                <c:pt idx="2471">
                  <c:v>76275.605472609459</c:v>
                </c:pt>
                <c:pt idx="2472">
                  <c:v>76228.042304883158</c:v>
                </c:pt>
                <c:pt idx="2473">
                  <c:v>76378.274820512364</c:v>
                </c:pt>
                <c:pt idx="2474">
                  <c:v>76485.310870002984</c:v>
                </c:pt>
                <c:pt idx="2475">
                  <c:v>76459.203368786504</c:v>
                </c:pt>
                <c:pt idx="2476">
                  <c:v>77729.711494814153</c:v>
                </c:pt>
                <c:pt idx="2477">
                  <c:v>77335.890196061533</c:v>
                </c:pt>
                <c:pt idx="2478">
                  <c:v>76975.9188439719</c:v>
                </c:pt>
                <c:pt idx="2479">
                  <c:v>76535.087023145286</c:v>
                </c:pt>
                <c:pt idx="2480">
                  <c:v>76609.557025944523</c:v>
                </c:pt>
                <c:pt idx="2481">
                  <c:v>74818.237639653293</c:v>
                </c:pt>
                <c:pt idx="2482">
                  <c:v>74277.013931665497</c:v>
                </c:pt>
                <c:pt idx="2483">
                  <c:v>73493.593667083333</c:v>
                </c:pt>
                <c:pt idx="2484">
                  <c:v>72831.109291079338</c:v>
                </c:pt>
                <c:pt idx="2485">
                  <c:v>72715.957960560947</c:v>
                </c:pt>
                <c:pt idx="2486">
                  <c:v>72526.098549098038</c:v>
                </c:pt>
                <c:pt idx="2487">
                  <c:v>72174.792520647388</c:v>
                </c:pt>
                <c:pt idx="2488">
                  <c:v>72629.831339413518</c:v>
                </c:pt>
                <c:pt idx="2489">
                  <c:v>72746.734917070367</c:v>
                </c:pt>
                <c:pt idx="2490">
                  <c:v>72155.625928447902</c:v>
                </c:pt>
                <c:pt idx="2491">
                  <c:v>71430.241066232411</c:v>
                </c:pt>
                <c:pt idx="2492">
                  <c:v>70706.646896070379</c:v>
                </c:pt>
                <c:pt idx="2493">
                  <c:v>69669.729072008471</c:v>
                </c:pt>
                <c:pt idx="2494">
                  <c:v>69223.639108128977</c:v>
                </c:pt>
                <c:pt idx="2495">
                  <c:v>68688.975263985587</c:v>
                </c:pt>
                <c:pt idx="2496">
                  <c:v>67371.589771448533</c:v>
                </c:pt>
                <c:pt idx="2497">
                  <c:v>67009.825524732427</c:v>
                </c:pt>
                <c:pt idx="2498">
                  <c:v>67165.283144815694</c:v>
                </c:pt>
                <c:pt idx="2499">
                  <c:v>66747.427767211717</c:v>
                </c:pt>
                <c:pt idx="2500">
                  <c:v>66647.076127071123</c:v>
                </c:pt>
                <c:pt idx="2501">
                  <c:v>66225.333808380223</c:v>
                </c:pt>
                <c:pt idx="2502">
                  <c:v>65753.667563905416</c:v>
                </c:pt>
                <c:pt idx="2503">
                  <c:v>65073.214995784569</c:v>
                </c:pt>
                <c:pt idx="2504">
                  <c:v>65085.901817712598</c:v>
                </c:pt>
                <c:pt idx="2505">
                  <c:v>65343.01500130137</c:v>
                </c:pt>
                <c:pt idx="2506">
                  <c:v>65233.378113268613</c:v>
                </c:pt>
                <c:pt idx="2507">
                  <c:v>64875.920497960724</c:v>
                </c:pt>
                <c:pt idx="2508">
                  <c:v>63756.8210616785</c:v>
                </c:pt>
                <c:pt idx="2509">
                  <c:v>63493.520649592625</c:v>
                </c:pt>
                <c:pt idx="2510">
                  <c:v>63824.089250647492</c:v>
                </c:pt>
                <c:pt idx="2511">
                  <c:v>63374.145184045774</c:v>
                </c:pt>
                <c:pt idx="2512">
                  <c:v>62463.104821768771</c:v>
                </c:pt>
                <c:pt idx="2513">
                  <c:v>62095.257468200158</c:v>
                </c:pt>
                <c:pt idx="2514">
                  <c:v>62203.154723832195</c:v>
                </c:pt>
                <c:pt idx="2515">
                  <c:v>62157.264310373364</c:v>
                </c:pt>
                <c:pt idx="2516">
                  <c:v>62659.764978496241</c:v>
                </c:pt>
                <c:pt idx="2517">
                  <c:v>62778.867324959894</c:v>
                </c:pt>
                <c:pt idx="2518">
                  <c:v>62196.072850127202</c:v>
                </c:pt>
                <c:pt idx="2519">
                  <c:v>61812.043391114523</c:v>
                </c:pt>
                <c:pt idx="2520">
                  <c:v>61690.503797231184</c:v>
                </c:pt>
                <c:pt idx="2521">
                  <c:v>62034.407978153598</c:v>
                </c:pt>
                <c:pt idx="2522">
                  <c:v>62064.617671933964</c:v>
                </c:pt>
                <c:pt idx="2523">
                  <c:v>61956.303929723465</c:v>
                </c:pt>
                <c:pt idx="2524">
                  <c:v>63607.666004837076</c:v>
                </c:pt>
                <c:pt idx="2525">
                  <c:v>64156.336612987769</c:v>
                </c:pt>
                <c:pt idx="2526">
                  <c:v>64445.510452823808</c:v>
                </c:pt>
                <c:pt idx="2527">
                  <c:v>64560.971745469004</c:v>
                </c:pt>
                <c:pt idx="2528">
                  <c:v>65341.578923541434</c:v>
                </c:pt>
                <c:pt idx="2529">
                  <c:v>65364.187737265194</c:v>
                </c:pt>
                <c:pt idx="2530">
                  <c:v>65711.040162601552</c:v>
                </c:pt>
                <c:pt idx="2531">
                  <c:v>65540.627470609135</c:v>
                </c:pt>
                <c:pt idx="2532">
                  <c:v>65880.126505028718</c:v>
                </c:pt>
                <c:pt idx="2533">
                  <c:v>66517.559213339104</c:v>
                </c:pt>
                <c:pt idx="2534">
                  <c:v>66746.797430793958</c:v>
                </c:pt>
                <c:pt idx="2535">
                  <c:v>66638.051984226215</c:v>
                </c:pt>
                <c:pt idx="2536">
                  <c:v>65938.673304858065</c:v>
                </c:pt>
                <c:pt idx="2537">
                  <c:v>65841.794522032942</c:v>
                </c:pt>
                <c:pt idx="2538">
                  <c:v>66960.685715026004</c:v>
                </c:pt>
                <c:pt idx="2539">
                  <c:v>67342.233875153775</c:v>
                </c:pt>
                <c:pt idx="2540">
                  <c:v>67232.968621298845</c:v>
                </c:pt>
                <c:pt idx="2541">
                  <c:v>67380.83176881152</c:v>
                </c:pt>
                <c:pt idx="2542">
                  <c:v>67721.448909506798</c:v>
                </c:pt>
                <c:pt idx="2543">
                  <c:v>67929.713823994171</c:v>
                </c:pt>
                <c:pt idx="2544">
                  <c:v>67657.247503439401</c:v>
                </c:pt>
                <c:pt idx="2545">
                  <c:v>67211.52596999488</c:v>
                </c:pt>
                <c:pt idx="2546">
                  <c:v>67012.915534770029</c:v>
                </c:pt>
                <c:pt idx="2547">
                  <c:v>67270.180095211472</c:v>
                </c:pt>
                <c:pt idx="2548">
                  <c:v>67313.092629634411</c:v>
                </c:pt>
                <c:pt idx="2549">
                  <c:v>66904.150064809321</c:v>
                </c:pt>
                <c:pt idx="2550">
                  <c:v>67106.701103814441</c:v>
                </c:pt>
                <c:pt idx="2551">
                  <c:v>66901.420475848936</c:v>
                </c:pt>
                <c:pt idx="2552">
                  <c:v>66678.364681276595</c:v>
                </c:pt>
                <c:pt idx="2553">
                  <c:v>66647.630374594723</c:v>
                </c:pt>
                <c:pt idx="2554">
                  <c:v>66566.197637279765</c:v>
                </c:pt>
                <c:pt idx="2555">
                  <c:v>66339.857205288165</c:v>
                </c:pt>
                <c:pt idx="2556">
                  <c:v>66293.584745487227</c:v>
                </c:pt>
                <c:pt idx="2557">
                  <c:v>66404.930830362864</c:v>
                </c:pt>
                <c:pt idx="2558">
                  <c:v>66475.602996175134</c:v>
                </c:pt>
                <c:pt idx="2559">
                  <c:v>66596.802993309699</c:v>
                </c:pt>
                <c:pt idx="2560">
                  <c:v>67574.293789177595</c:v>
                </c:pt>
                <c:pt idx="2561">
                  <c:v>67879.769474349188</c:v>
                </c:pt>
                <c:pt idx="2562">
                  <c:v>67829.700178730665</c:v>
                </c:pt>
                <c:pt idx="2563">
                  <c:v>68100.021593406243</c:v>
                </c:pt>
                <c:pt idx="2564">
                  <c:v>67645.37523314674</c:v>
                </c:pt>
                <c:pt idx="2565">
                  <c:v>68484.673579713315</c:v>
                </c:pt>
                <c:pt idx="2566">
                  <c:v>69740.259872664508</c:v>
                </c:pt>
                <c:pt idx="2567">
                  <c:v>70463.285979161548</c:v>
                </c:pt>
                <c:pt idx="2568">
                  <c:v>69762.805812933817</c:v>
                </c:pt>
                <c:pt idx="2569">
                  <c:v>70176.170544146007</c:v>
                </c:pt>
                <c:pt idx="2570">
                  <c:v>70224.452151219957</c:v>
                </c:pt>
                <c:pt idx="2571">
                  <c:v>69501.789669543476</c:v>
                </c:pt>
                <c:pt idx="2572">
                  <c:v>69870.362670881441</c:v>
                </c:pt>
                <c:pt idx="2573">
                  <c:v>69069.961767934466</c:v>
                </c:pt>
                <c:pt idx="2574">
                  <c:v>68992.823447758157</c:v>
                </c:pt>
                <c:pt idx="2575">
                  <c:v>68665.572923189509</c:v>
                </c:pt>
                <c:pt idx="2576">
                  <c:v>68850.880616911425</c:v>
                </c:pt>
                <c:pt idx="2577">
                  <c:v>68498.920824672969</c:v>
                </c:pt>
                <c:pt idx="2578">
                  <c:v>67802.532238610322</c:v>
                </c:pt>
                <c:pt idx="2579">
                  <c:v>67533.71117678695</c:v>
                </c:pt>
                <c:pt idx="2580">
                  <c:v>66544.059973998053</c:v>
                </c:pt>
                <c:pt idx="2581">
                  <c:v>66500.477456838998</c:v>
                </c:pt>
                <c:pt idx="2582">
                  <c:v>66550.77181539686</c:v>
                </c:pt>
                <c:pt idx="2583">
                  <c:v>66021.513886948233</c:v>
                </c:pt>
                <c:pt idx="2584">
                  <c:v>67084.778291541574</c:v>
                </c:pt>
                <c:pt idx="2585">
                  <c:v>67586.313631878365</c:v>
                </c:pt>
                <c:pt idx="2586">
                  <c:v>67119.61378961771</c:v>
                </c:pt>
                <c:pt idx="2587">
                  <c:v>66147.753371682149</c:v>
                </c:pt>
                <c:pt idx="2588">
                  <c:v>65068.537330900414</c:v>
                </c:pt>
                <c:pt idx="2589">
                  <c:v>64838.706421006973</c:v>
                </c:pt>
                <c:pt idx="2590">
                  <c:v>64379.554196576973</c:v>
                </c:pt>
                <c:pt idx="2591">
                  <c:v>63565.935050846543</c:v>
                </c:pt>
                <c:pt idx="2592">
                  <c:v>64136.366682253123</c:v>
                </c:pt>
                <c:pt idx="2593">
                  <c:v>63922.493415565994</c:v>
                </c:pt>
                <c:pt idx="2594">
                  <c:v>63791.860598131316</c:v>
                </c:pt>
                <c:pt idx="2595">
                  <c:v>63873.113124907293</c:v>
                </c:pt>
                <c:pt idx="2596">
                  <c:v>62997.756051174343</c:v>
                </c:pt>
                <c:pt idx="2597">
                  <c:v>62910.675115107224</c:v>
                </c:pt>
                <c:pt idx="2598">
                  <c:v>63192.930271892896</c:v>
                </c:pt>
                <c:pt idx="2599">
                  <c:v>62805.73171043922</c:v>
                </c:pt>
                <c:pt idx="2600">
                  <c:v>62596.460219976223</c:v>
                </c:pt>
                <c:pt idx="2601">
                  <c:v>62126.699802065574</c:v>
                </c:pt>
                <c:pt idx="2602">
                  <c:v>62213.168623002675</c:v>
                </c:pt>
                <c:pt idx="2603">
                  <c:v>62061.933536076242</c:v>
                </c:pt>
                <c:pt idx="2604">
                  <c:v>61737.726767507054</c:v>
                </c:pt>
                <c:pt idx="2605">
                  <c:v>61365.183928234423</c:v>
                </c:pt>
                <c:pt idx="2606">
                  <c:v>61429.766179240309</c:v>
                </c:pt>
                <c:pt idx="2607">
                  <c:v>61172.157016202167</c:v>
                </c:pt>
                <c:pt idx="2608">
                  <c:v>60704.896719165808</c:v>
                </c:pt>
                <c:pt idx="2609">
                  <c:v>60318.494488059594</c:v>
                </c:pt>
                <c:pt idx="2610">
                  <c:v>60508.295431214283</c:v>
                </c:pt>
                <c:pt idx="2611">
                  <c:v>60327.546663654961</c:v>
                </c:pt>
                <c:pt idx="2612">
                  <c:v>60303.375424560174</c:v>
                </c:pt>
                <c:pt idx="2613">
                  <c:v>59615.080694494885</c:v>
                </c:pt>
                <c:pt idx="2614">
                  <c:v>59127.586558401621</c:v>
                </c:pt>
                <c:pt idx="2615">
                  <c:v>57987.711049574624</c:v>
                </c:pt>
                <c:pt idx="2616">
                  <c:v>56450.619275679041</c:v>
                </c:pt>
                <c:pt idx="2617">
                  <c:v>56140.419271117331</c:v>
                </c:pt>
                <c:pt idx="2618">
                  <c:v>56106.34105777178</c:v>
                </c:pt>
                <c:pt idx="2619">
                  <c:v>56137.68207326765</c:v>
                </c:pt>
                <c:pt idx="2620">
                  <c:v>56996.133396126548</c:v>
                </c:pt>
                <c:pt idx="2621">
                  <c:v>57291.822447640196</c:v>
                </c:pt>
                <c:pt idx="2622">
                  <c:v>57687.112061815729</c:v>
                </c:pt>
                <c:pt idx="2623">
                  <c:v>58133.095501243624</c:v>
                </c:pt>
                <c:pt idx="2624">
                  <c:v>59204.063505900674</c:v>
                </c:pt>
                <c:pt idx="2625">
                  <c:v>59729.020009023276</c:v>
                </c:pt>
                <c:pt idx="2626">
                  <c:v>60373.084465159634</c:v>
                </c:pt>
                <c:pt idx="2627">
                  <c:v>61056.42340540947</c:v>
                </c:pt>
                <c:pt idx="2628">
                  <c:v>61937.225039985955</c:v>
                </c:pt>
                <c:pt idx="2629">
                  <c:v>62708.397996120912</c:v>
                </c:pt>
                <c:pt idx="2630">
                  <c:v>62624.866807199418</c:v>
                </c:pt>
                <c:pt idx="2631">
                  <c:v>62867.543524762754</c:v>
                </c:pt>
                <c:pt idx="2632">
                  <c:v>63098.1451350602</c:v>
                </c:pt>
                <c:pt idx="2633">
                  <c:v>63139.419555685992</c:v>
                </c:pt>
                <c:pt idx="2634">
                  <c:v>63436.96457551483</c:v>
                </c:pt>
                <c:pt idx="2635">
                  <c:v>63321.618617614433</c:v>
                </c:pt>
                <c:pt idx="2636">
                  <c:v>64120.271278101594</c:v>
                </c:pt>
                <c:pt idx="2637">
                  <c:v>64266.137893078681</c:v>
                </c:pt>
                <c:pt idx="2638">
                  <c:v>64209.045792764991</c:v>
                </c:pt>
                <c:pt idx="2639">
                  <c:v>63901.223766379124</c:v>
                </c:pt>
                <c:pt idx="2640">
                  <c:v>63654.312101155083</c:v>
                </c:pt>
                <c:pt idx="2641">
                  <c:v>62983.954526947244</c:v>
                </c:pt>
                <c:pt idx="2642">
                  <c:v>62656.793506946167</c:v>
                </c:pt>
                <c:pt idx="2643">
                  <c:v>62531.919817862043</c:v>
                </c:pt>
                <c:pt idx="2644">
                  <c:v>62477.618578091919</c:v>
                </c:pt>
                <c:pt idx="2645">
                  <c:v>61959.922957809446</c:v>
                </c:pt>
                <c:pt idx="2646">
                  <c:v>61740.820782223534</c:v>
                </c:pt>
                <c:pt idx="2647">
                  <c:v>61423.597372264951</c:v>
                </c:pt>
                <c:pt idx="2648">
                  <c:v>61121.471200307133</c:v>
                </c:pt>
                <c:pt idx="2649">
                  <c:v>60892.648668495036</c:v>
                </c:pt>
                <c:pt idx="2650">
                  <c:v>60878.689760397305</c:v>
                </c:pt>
                <c:pt idx="2651">
                  <c:v>60906.603571913984</c:v>
                </c:pt>
                <c:pt idx="2652">
                  <c:v>60158.408861107258</c:v>
                </c:pt>
                <c:pt idx="2653">
                  <c:v>60070.536400307195</c:v>
                </c:pt>
                <c:pt idx="2654">
                  <c:v>60326.591147331637</c:v>
                </c:pt>
                <c:pt idx="2655">
                  <c:v>60502.829445340132</c:v>
                </c:pt>
                <c:pt idx="2656">
                  <c:v>61025.729545981572</c:v>
                </c:pt>
                <c:pt idx="2657">
                  <c:v>60970.785955757776</c:v>
                </c:pt>
                <c:pt idx="2658">
                  <c:v>61333.602431786276</c:v>
                </c:pt>
                <c:pt idx="2659">
                  <c:v>62241.398603897942</c:v>
                </c:pt>
                <c:pt idx="2660">
                  <c:v>62514.266593719985</c:v>
                </c:pt>
                <c:pt idx="2661">
                  <c:v>63336.606127420499</c:v>
                </c:pt>
                <c:pt idx="2662">
                  <c:v>64520.569944318704</c:v>
                </c:pt>
                <c:pt idx="2663">
                  <c:v>65756.277613208324</c:v>
                </c:pt>
                <c:pt idx="2664">
                  <c:v>65367.528039717909</c:v>
                </c:pt>
                <c:pt idx="2665">
                  <c:v>66149.117965928337</c:v>
                </c:pt>
                <c:pt idx="2666">
                  <c:v>66062.920662202945</c:v>
                </c:pt>
                <c:pt idx="2667">
                  <c:v>65840.213875373942</c:v>
                </c:pt>
                <c:pt idx="2668">
                  <c:v>66025.914027602601</c:v>
                </c:pt>
                <c:pt idx="2669">
                  <c:v>65978.597548080448</c:v>
                </c:pt>
                <c:pt idx="2670">
                  <c:v>65934.195273203848</c:v>
                </c:pt>
                <c:pt idx="2671">
                  <c:v>66025.65552559655</c:v>
                </c:pt>
                <c:pt idx="2672">
                  <c:v>66233.723810362499</c:v>
                </c:pt>
                <c:pt idx="2673">
                  <c:v>66153.8791283623</c:v>
                </c:pt>
                <c:pt idx="2674">
                  <c:v>65718.423989075949</c:v>
                </c:pt>
                <c:pt idx="2675">
                  <c:v>65471.598624676561</c:v>
                </c:pt>
                <c:pt idx="2676">
                  <c:v>65066.1689639533</c:v>
                </c:pt>
                <c:pt idx="2677">
                  <c:v>65244.374560343167</c:v>
                </c:pt>
                <c:pt idx="2678">
                  <c:v>65536.554311965534</c:v>
                </c:pt>
                <c:pt idx="2679">
                  <c:v>65455.170231496268</c:v>
                </c:pt>
                <c:pt idx="2680">
                  <c:v>66742.382472828511</c:v>
                </c:pt>
                <c:pt idx="2681">
                  <c:v>66854.201510251645</c:v>
                </c:pt>
                <c:pt idx="2682">
                  <c:v>66802.761413135027</c:v>
                </c:pt>
                <c:pt idx="2683">
                  <c:v>66312.494838019848</c:v>
                </c:pt>
                <c:pt idx="2684">
                  <c:v>66586.874994496276</c:v>
                </c:pt>
                <c:pt idx="2685">
                  <c:v>65462.695423126577</c:v>
                </c:pt>
                <c:pt idx="2686">
                  <c:v>64921.864373879391</c:v>
                </c:pt>
                <c:pt idx="2687">
                  <c:v>64584.919323261725</c:v>
                </c:pt>
                <c:pt idx="2688">
                  <c:v>64283.999360509915</c:v>
                </c:pt>
                <c:pt idx="2689">
                  <c:v>64101.323741823398</c:v>
                </c:pt>
                <c:pt idx="2690">
                  <c:v>63947.045900067176</c:v>
                </c:pt>
                <c:pt idx="2691">
                  <c:v>63857.245386736424</c:v>
                </c:pt>
                <c:pt idx="2692">
                  <c:v>63274.331772714184</c:v>
                </c:pt>
                <c:pt idx="2693">
                  <c:v>63420.272674480046</c:v>
                </c:pt>
                <c:pt idx="2694">
                  <c:v>63416.618004754193</c:v>
                </c:pt>
                <c:pt idx="2695">
                  <c:v>63180.957484166116</c:v>
                </c:pt>
                <c:pt idx="2696">
                  <c:v>63025.879307383846</c:v>
                </c:pt>
                <c:pt idx="2697">
                  <c:v>62516.059488346618</c:v>
                </c:pt>
                <c:pt idx="2698">
                  <c:v>62031.871414703674</c:v>
                </c:pt>
                <c:pt idx="2699">
                  <c:v>62122.062984903525</c:v>
                </c:pt>
                <c:pt idx="2700">
                  <c:v>62300.902922389701</c:v>
                </c:pt>
                <c:pt idx="2701">
                  <c:v>61814.016296046073</c:v>
                </c:pt>
                <c:pt idx="2702">
                  <c:v>62248.642867321767</c:v>
                </c:pt>
                <c:pt idx="2703">
                  <c:v>61982.900201967983</c:v>
                </c:pt>
                <c:pt idx="2704">
                  <c:v>62643.42709105312</c:v>
                </c:pt>
                <c:pt idx="2705">
                  <c:v>63312.95669795249</c:v>
                </c:pt>
                <c:pt idx="2706">
                  <c:v>63643.740150016216</c:v>
                </c:pt>
                <c:pt idx="2707">
                  <c:v>64260.708349780078</c:v>
                </c:pt>
                <c:pt idx="2708">
                  <c:v>66217.960794538187</c:v>
                </c:pt>
                <c:pt idx="2709">
                  <c:v>66901.956502084708</c:v>
                </c:pt>
                <c:pt idx="2710">
                  <c:v>67398.913093099705</c:v>
                </c:pt>
                <c:pt idx="2711">
                  <c:v>69071.479741372445</c:v>
                </c:pt>
                <c:pt idx="2712">
                  <c:v>71139.19784240771</c:v>
                </c:pt>
                <c:pt idx="2713">
                  <c:v>72547.174772306724</c:v>
                </c:pt>
                <c:pt idx="2714">
                  <c:v>73958.072915038836</c:v>
                </c:pt>
                <c:pt idx="2715">
                  <c:v>74869.394806224169</c:v>
                </c:pt>
                <c:pt idx="2716">
                  <c:v>75258.946316611968</c:v>
                </c:pt>
                <c:pt idx="2717">
                  <c:v>76674.085614256634</c:v>
                </c:pt>
                <c:pt idx="2718">
                  <c:v>77226.956729831683</c:v>
                </c:pt>
                <c:pt idx="2719">
                  <c:v>77339.151606345229</c:v>
                </c:pt>
                <c:pt idx="2720">
                  <c:v>77954.820488124475</c:v>
                </c:pt>
                <c:pt idx="2721">
                  <c:v>78616.704162332477</c:v>
                </c:pt>
                <c:pt idx="2722">
                  <c:v>78546.456292222007</c:v>
                </c:pt>
                <c:pt idx="2723">
                  <c:v>78594.184853176208</c:v>
                </c:pt>
                <c:pt idx="2724">
                  <c:v>77862.044498565025</c:v>
                </c:pt>
                <c:pt idx="2725">
                  <c:v>77442.663338399638</c:v>
                </c:pt>
                <c:pt idx="2726">
                  <c:v>78612.769565569644</c:v>
                </c:pt>
                <c:pt idx="2727">
                  <c:v>79373.392396064388</c:v>
                </c:pt>
                <c:pt idx="2728">
                  <c:v>78885.269925892761</c:v>
                </c:pt>
                <c:pt idx="2729">
                  <c:v>78694.856467140184</c:v>
                </c:pt>
                <c:pt idx="2730">
                  <c:v>78530.434974625401</c:v>
                </c:pt>
                <c:pt idx="2731">
                  <c:v>78272.229715171925</c:v>
                </c:pt>
                <c:pt idx="2732">
                  <c:v>77748.068140759133</c:v>
                </c:pt>
                <c:pt idx="2733">
                  <c:v>77647.466007969459</c:v>
                </c:pt>
                <c:pt idx="2734">
                  <c:v>77608.564359437441</c:v>
                </c:pt>
                <c:pt idx="2735">
                  <c:v>77843.413331899166</c:v>
                </c:pt>
                <c:pt idx="2736">
                  <c:v>77680.951729110559</c:v>
                </c:pt>
                <c:pt idx="2737">
                  <c:v>77867.072973297938</c:v>
                </c:pt>
                <c:pt idx="2738">
                  <c:v>77791.894542847469</c:v>
                </c:pt>
                <c:pt idx="2739">
                  <c:v>77810.50088050557</c:v>
                </c:pt>
                <c:pt idx="2740">
                  <c:v>78020.253933575019</c:v>
                </c:pt>
                <c:pt idx="2741">
                  <c:v>77629.231704957085</c:v>
                </c:pt>
                <c:pt idx="2742">
                  <c:v>77596.418369359468</c:v>
                </c:pt>
                <c:pt idx="2743">
                  <c:v>76741.913457065399</c:v>
                </c:pt>
                <c:pt idx="2744">
                  <c:v>76784.500411115063</c:v>
                </c:pt>
                <c:pt idx="2745">
                  <c:v>77305.481669986752</c:v>
                </c:pt>
                <c:pt idx="2746">
                  <c:v>77596.227346188563</c:v>
                </c:pt>
                <c:pt idx="2747">
                  <c:v>77514.769980100144</c:v>
                </c:pt>
                <c:pt idx="2748">
                  <c:v>77305.620632335587</c:v>
                </c:pt>
                <c:pt idx="2749">
                  <c:v>77642.310184456001</c:v>
                </c:pt>
                <c:pt idx="2750">
                  <c:v>77756.122150203752</c:v>
                </c:pt>
                <c:pt idx="2751">
                  <c:v>77344.090976978259</c:v>
                </c:pt>
                <c:pt idx="2752">
                  <c:v>77650.019190836043</c:v>
                </c:pt>
                <c:pt idx="2753">
                  <c:v>78220.625225997312</c:v>
                </c:pt>
                <c:pt idx="2754">
                  <c:v>78241.537057147638</c:v>
                </c:pt>
                <c:pt idx="2755">
                  <c:v>78170.98383029121</c:v>
                </c:pt>
                <c:pt idx="2756">
                  <c:v>77542.562650088017</c:v>
                </c:pt>
                <c:pt idx="2757">
                  <c:v>78643.440998797189</c:v>
                </c:pt>
                <c:pt idx="2758">
                  <c:v>79530.854157572598</c:v>
                </c:pt>
                <c:pt idx="2759">
                  <c:v>80061.90377924424</c:v>
                </c:pt>
                <c:pt idx="2760">
                  <c:v>79294.27376230128</c:v>
                </c:pt>
                <c:pt idx="2761">
                  <c:v>78610.112661526626</c:v>
                </c:pt>
                <c:pt idx="2762">
                  <c:v>78294.530769342266</c:v>
                </c:pt>
                <c:pt idx="2763">
                  <c:v>78308.107030395986</c:v>
                </c:pt>
                <c:pt idx="2764">
                  <c:v>79916.593414130155</c:v>
                </c:pt>
                <c:pt idx="2765">
                  <c:v>80286.704812767246</c:v>
                </c:pt>
                <c:pt idx="2766">
                  <c:v>79966.044988068548</c:v>
                </c:pt>
                <c:pt idx="2767">
                  <c:v>79627.307243058269</c:v>
                </c:pt>
                <c:pt idx="2768">
                  <c:v>77775.44092019173</c:v>
                </c:pt>
                <c:pt idx="2769">
                  <c:v>76810.695014092053</c:v>
                </c:pt>
                <c:pt idx="2770">
                  <c:v>75765.655101048687</c:v>
                </c:pt>
                <c:pt idx="2771">
                  <c:v>75362.129865252122</c:v>
                </c:pt>
                <c:pt idx="2772">
                  <c:v>75425.120857200847</c:v>
                </c:pt>
                <c:pt idx="2773">
                  <c:v>75390.044878172208</c:v>
                </c:pt>
                <c:pt idx="2774">
                  <c:v>75041.640639863399</c:v>
                </c:pt>
                <c:pt idx="2775">
                  <c:v>73663.854982223173</c:v>
                </c:pt>
                <c:pt idx="2776">
                  <c:v>74493.165259796471</c:v>
                </c:pt>
                <c:pt idx="2777">
                  <c:v>74793.016173585609</c:v>
                </c:pt>
                <c:pt idx="2778">
                  <c:v>74282.255054834459</c:v>
                </c:pt>
                <c:pt idx="2779">
                  <c:v>73487.082860552138</c:v>
                </c:pt>
                <c:pt idx="2780">
                  <c:v>72990.949831698978</c:v>
                </c:pt>
                <c:pt idx="2781">
                  <c:v>72882.8579486854</c:v>
                </c:pt>
                <c:pt idx="2782">
                  <c:v>72574.580189870205</c:v>
                </c:pt>
                <c:pt idx="2783">
                  <c:v>72565.322574260528</c:v>
                </c:pt>
                <c:pt idx="2784">
                  <c:v>73361.908420102292</c:v>
                </c:pt>
                <c:pt idx="2785">
                  <c:v>73257.408733827368</c:v>
                </c:pt>
                <c:pt idx="2786">
                  <c:v>73063.765902220519</c:v>
                </c:pt>
                <c:pt idx="2787">
                  <c:v>72760.002417401163</c:v>
                </c:pt>
                <c:pt idx="2788">
                  <c:v>71957.368105177273</c:v>
                </c:pt>
                <c:pt idx="2789">
                  <c:v>71871.979746537065</c:v>
                </c:pt>
                <c:pt idx="2790">
                  <c:v>71433.182102224804</c:v>
                </c:pt>
                <c:pt idx="2791">
                  <c:v>71688.032241914567</c:v>
                </c:pt>
                <c:pt idx="2792">
                  <c:v>71254.438277025794</c:v>
                </c:pt>
                <c:pt idx="2793">
                  <c:v>71385.33480254907</c:v>
                </c:pt>
                <c:pt idx="2794">
                  <c:v>70834.910145154456</c:v>
                </c:pt>
                <c:pt idx="2795">
                  <c:v>70743.550610429593</c:v>
                </c:pt>
                <c:pt idx="2796">
                  <c:v>69921.833804257432</c:v>
                </c:pt>
                <c:pt idx="2797">
                  <c:v>70273.886304806438</c:v>
                </c:pt>
                <c:pt idx="2798">
                  <c:v>70258.373781630857</c:v>
                </c:pt>
                <c:pt idx="2799">
                  <c:v>69710.101639004715</c:v>
                </c:pt>
                <c:pt idx="2800">
                  <c:v>69648.677477573408</c:v>
                </c:pt>
                <c:pt idx="2801">
                  <c:v>69367.171596161381</c:v>
                </c:pt>
                <c:pt idx="2802">
                  <c:v>69331.229805611089</c:v>
                </c:pt>
                <c:pt idx="2803">
                  <c:v>69777.374833821988</c:v>
                </c:pt>
                <c:pt idx="2804">
                  <c:v>70692.639331127342</c:v>
                </c:pt>
                <c:pt idx="2805">
                  <c:v>70319.331598234596</c:v>
                </c:pt>
                <c:pt idx="2806">
                  <c:v>70885.910128088755</c:v>
                </c:pt>
                <c:pt idx="2807">
                  <c:v>71969.176500845992</c:v>
                </c:pt>
                <c:pt idx="2808">
                  <c:v>72667.782677704556</c:v>
                </c:pt>
                <c:pt idx="2809">
                  <c:v>73803.679538303826</c:v>
                </c:pt>
                <c:pt idx="2810">
                  <c:v>75344.747557619834</c:v>
                </c:pt>
                <c:pt idx="2811">
                  <c:v>76845.632631473345</c:v>
                </c:pt>
                <c:pt idx="2812">
                  <c:v>77042.57091313244</c:v>
                </c:pt>
                <c:pt idx="2813">
                  <c:v>77912.748335513694</c:v>
                </c:pt>
                <c:pt idx="2814">
                  <c:v>78142.310931938511</c:v>
                </c:pt>
                <c:pt idx="2815">
                  <c:v>78192.883615661936</c:v>
                </c:pt>
                <c:pt idx="2816">
                  <c:v>77483.499847416024</c:v>
                </c:pt>
                <c:pt idx="2817">
                  <c:v>77117.235343079417</c:v>
                </c:pt>
                <c:pt idx="2818">
                  <c:v>76927.122435458892</c:v>
                </c:pt>
                <c:pt idx="2819">
                  <c:v>76976.195967733962</c:v>
                </c:pt>
                <c:pt idx="2820">
                  <c:v>77849.394920148407</c:v>
                </c:pt>
                <c:pt idx="2821">
                  <c:v>78348.613353658759</c:v>
                </c:pt>
                <c:pt idx="2822">
                  <c:v>78849.169550068502</c:v>
                </c:pt>
                <c:pt idx="2823">
                  <c:v>78801.718513343978</c:v>
                </c:pt>
                <c:pt idx="2824">
                  <c:v>79265.131916079859</c:v>
                </c:pt>
                <c:pt idx="2825">
                  <c:v>78743.321888963837</c:v>
                </c:pt>
                <c:pt idx="2826">
                  <c:v>78451.304927528123</c:v>
                </c:pt>
                <c:pt idx="2827">
                  <c:v>78442.905915018739</c:v>
                </c:pt>
                <c:pt idx="2828">
                  <c:v>78637.140437894617</c:v>
                </c:pt>
                <c:pt idx="2829">
                  <c:v>78724.291255603908</c:v>
                </c:pt>
                <c:pt idx="2830">
                  <c:v>78803.591301309381</c:v>
                </c:pt>
                <c:pt idx="2831">
                  <c:v>78847.788136171992</c:v>
                </c:pt>
                <c:pt idx="2832">
                  <c:v>79167.434576941072</c:v>
                </c:pt>
                <c:pt idx="2833">
                  <c:v>79303.821316644331</c:v>
                </c:pt>
                <c:pt idx="2834">
                  <c:v>79391.908428219263</c:v>
                </c:pt>
                <c:pt idx="2835">
                  <c:v>79493.177740469982</c:v>
                </c:pt>
                <c:pt idx="2836">
                  <c:v>79745.822503633448</c:v>
                </c:pt>
                <c:pt idx="2837">
                  <c:v>79837.746297578356</c:v>
                </c:pt>
                <c:pt idx="2838">
                  <c:v>80255.567835647948</c:v>
                </c:pt>
                <c:pt idx="2839">
                  <c:v>80089.865446670694</c:v>
                </c:pt>
                <c:pt idx="2840">
                  <c:v>79958.641738902792</c:v>
                </c:pt>
                <c:pt idx="2841">
                  <c:v>80175.398173975962</c:v>
                </c:pt>
                <c:pt idx="2842">
                  <c:v>79908.353587596648</c:v>
                </c:pt>
                <c:pt idx="2843">
                  <c:v>79559.636984353914</c:v>
                </c:pt>
                <c:pt idx="2844">
                  <c:v>79871.445267856892</c:v>
                </c:pt>
                <c:pt idx="2845">
                  <c:v>79758.148504016048</c:v>
                </c:pt>
                <c:pt idx="2846">
                  <c:v>79535.856802128299</c:v>
                </c:pt>
                <c:pt idx="2847">
                  <c:v>79288.571900855299</c:v>
                </c:pt>
                <c:pt idx="2848">
                  <c:v>78417.157633476018</c:v>
                </c:pt>
                <c:pt idx="2849">
                  <c:v>78141.6395475647</c:v>
                </c:pt>
                <c:pt idx="2850">
                  <c:v>79236.000281789049</c:v>
                </c:pt>
                <c:pt idx="2851">
                  <c:v>79338.420538680628</c:v>
                </c:pt>
                <c:pt idx="2852">
                  <c:v>78892.408065332638</c:v>
                </c:pt>
                <c:pt idx="2853">
                  <c:v>80272.357651075508</c:v>
                </c:pt>
                <c:pt idx="2854">
                  <c:v>80781.382140935209</c:v>
                </c:pt>
                <c:pt idx="2855">
                  <c:v>81431.52409737384</c:v>
                </c:pt>
                <c:pt idx="2856">
                  <c:v>79294.322218912668</c:v>
                </c:pt>
                <c:pt idx="2857">
                  <c:v>79229.738766503287</c:v>
                </c:pt>
                <c:pt idx="2858">
                  <c:v>79473.659537485903</c:v>
                </c:pt>
                <c:pt idx="2859">
                  <c:v>79784.982453937861</c:v>
                </c:pt>
                <c:pt idx="2860">
                  <c:v>81215.462474044398</c:v>
                </c:pt>
                <c:pt idx="2861">
                  <c:v>80674.117023826169</c:v>
                </c:pt>
                <c:pt idx="2862">
                  <c:v>80450.420881139478</c:v>
                </c:pt>
                <c:pt idx="2863">
                  <c:v>80226.625222189105</c:v>
                </c:pt>
                <c:pt idx="2864">
                  <c:v>81013.394199049173</c:v>
                </c:pt>
                <c:pt idx="2865">
                  <c:v>80450.388042774852</c:v>
                </c:pt>
                <c:pt idx="2866">
                  <c:v>79726.762836353315</c:v>
                </c:pt>
                <c:pt idx="2867">
                  <c:v>78775.620423122265</c:v>
                </c:pt>
                <c:pt idx="2868">
                  <c:v>77853.36375691343</c:v>
                </c:pt>
                <c:pt idx="2869">
                  <c:v>77430.524356509428</c:v>
                </c:pt>
                <c:pt idx="2870">
                  <c:v>76735.213829936387</c:v>
                </c:pt>
                <c:pt idx="2871">
                  <c:v>76325.493556519388</c:v>
                </c:pt>
                <c:pt idx="2872">
                  <c:v>76367.812797802108</c:v>
                </c:pt>
                <c:pt idx="2873">
                  <c:v>76262.532399426535</c:v>
                </c:pt>
                <c:pt idx="2874">
                  <c:v>75633.650280712201</c:v>
                </c:pt>
                <c:pt idx="2875">
                  <c:v>74960.728510771805</c:v>
                </c:pt>
                <c:pt idx="2876">
                  <c:v>73857.831003092899</c:v>
                </c:pt>
                <c:pt idx="2877">
                  <c:v>73135.099841177464</c:v>
                </c:pt>
                <c:pt idx="2878">
                  <c:v>72972.50928773667</c:v>
                </c:pt>
                <c:pt idx="2879">
                  <c:v>72707.142461473108</c:v>
                </c:pt>
                <c:pt idx="2880">
                  <c:v>72800.615064882018</c:v>
                </c:pt>
                <c:pt idx="2881">
                  <c:v>72649.248624496002</c:v>
                </c:pt>
                <c:pt idx="2882">
                  <c:v>72259.980244887935</c:v>
                </c:pt>
                <c:pt idx="2883">
                  <c:v>71998.510171173795</c:v>
                </c:pt>
                <c:pt idx="2884">
                  <c:v>71683.373599254133</c:v>
                </c:pt>
                <c:pt idx="2885">
                  <c:v>71087.900712318515</c:v>
                </c:pt>
                <c:pt idx="2886">
                  <c:v>71058.232451090109</c:v>
                </c:pt>
                <c:pt idx="2887">
                  <c:v>70864.457665321999</c:v>
                </c:pt>
                <c:pt idx="2888">
                  <c:v>70177.88634870878</c:v>
                </c:pt>
                <c:pt idx="2889">
                  <c:v>69754.320900067542</c:v>
                </c:pt>
                <c:pt idx="2890">
                  <c:v>69084.826734574192</c:v>
                </c:pt>
                <c:pt idx="2891">
                  <c:v>68935.718132005</c:v>
                </c:pt>
                <c:pt idx="2892">
                  <c:v>69318.868163588646</c:v>
                </c:pt>
                <c:pt idx="2893">
                  <c:v>69130.159096064686</c:v>
                </c:pt>
                <c:pt idx="2894">
                  <c:v>69207.690074981583</c:v>
                </c:pt>
                <c:pt idx="2895">
                  <c:v>69347.023256993256</c:v>
                </c:pt>
                <c:pt idx="2896">
                  <c:v>69271.026870930771</c:v>
                </c:pt>
                <c:pt idx="2897">
                  <c:v>69077.160177787882</c:v>
                </c:pt>
                <c:pt idx="2898">
                  <c:v>69205.60023343387</c:v>
                </c:pt>
                <c:pt idx="2899">
                  <c:v>69511.090936150169</c:v>
                </c:pt>
                <c:pt idx="2900">
                  <c:v>70232.831941271972</c:v>
                </c:pt>
                <c:pt idx="2901">
                  <c:v>69976.964813441678</c:v>
                </c:pt>
                <c:pt idx="2902">
                  <c:v>70471.244076552684</c:v>
                </c:pt>
                <c:pt idx="2903">
                  <c:v>71293.398994568081</c:v>
                </c:pt>
                <c:pt idx="2904">
                  <c:v>73163.725284088476</c:v>
                </c:pt>
                <c:pt idx="2905">
                  <c:v>74153.397311206238</c:v>
                </c:pt>
                <c:pt idx="2906">
                  <c:v>75567.482577432995</c:v>
                </c:pt>
                <c:pt idx="2907">
                  <c:v>77883.78469749201</c:v>
                </c:pt>
                <c:pt idx="2908">
                  <c:v>79459.4553428215</c:v>
                </c:pt>
                <c:pt idx="2909">
                  <c:v>80929.844388371945</c:v>
                </c:pt>
                <c:pt idx="2910">
                  <c:v>81250.331010719441</c:v>
                </c:pt>
                <c:pt idx="2911">
                  <c:v>82151.081751701757</c:v>
                </c:pt>
                <c:pt idx="2912">
                  <c:v>82577.296895964348</c:v>
                </c:pt>
                <c:pt idx="2913">
                  <c:v>82664.015208380675</c:v>
                </c:pt>
                <c:pt idx="2914">
                  <c:v>82720.372650397985</c:v>
                </c:pt>
                <c:pt idx="2915">
                  <c:v>82766.341555558145</c:v>
                </c:pt>
                <c:pt idx="2916">
                  <c:v>82427.580583411618</c:v>
                </c:pt>
                <c:pt idx="2917">
                  <c:v>82556.531636052008</c:v>
                </c:pt>
                <c:pt idx="2918">
                  <c:v>82934.630166000454</c:v>
                </c:pt>
                <c:pt idx="2919">
                  <c:v>82930.364983015999</c:v>
                </c:pt>
                <c:pt idx="2920">
                  <c:v>82805.043170392208</c:v>
                </c:pt>
                <c:pt idx="2921">
                  <c:v>83020.979647514134</c:v>
                </c:pt>
                <c:pt idx="2922">
                  <c:v>82758.168406924087</c:v>
                </c:pt>
                <c:pt idx="2923">
                  <c:v>82970.578564270385</c:v>
                </c:pt>
                <c:pt idx="2924">
                  <c:v>83052.507681502379</c:v>
                </c:pt>
                <c:pt idx="2925">
                  <c:v>82941.00100901314</c:v>
                </c:pt>
                <c:pt idx="2926">
                  <c:v>82391.98639896739</c:v>
                </c:pt>
                <c:pt idx="2927">
                  <c:v>81775.405451627972</c:v>
                </c:pt>
                <c:pt idx="2928">
                  <c:v>81694.332534688932</c:v>
                </c:pt>
                <c:pt idx="2929">
                  <c:v>81337.541297906428</c:v>
                </c:pt>
                <c:pt idx="2930">
                  <c:v>81146.610434673843</c:v>
                </c:pt>
                <c:pt idx="2931">
                  <c:v>81009.756949675371</c:v>
                </c:pt>
                <c:pt idx="2932">
                  <c:v>80876.782796874439</c:v>
                </c:pt>
                <c:pt idx="2933">
                  <c:v>80633.924266900824</c:v>
                </c:pt>
                <c:pt idx="2934">
                  <c:v>80307.315091616241</c:v>
                </c:pt>
                <c:pt idx="2935">
                  <c:v>80271.059534494721</c:v>
                </c:pt>
                <c:pt idx="2936">
                  <c:v>80586.638022702406</c:v>
                </c:pt>
                <c:pt idx="2937">
                  <c:v>80658.570060414379</c:v>
                </c:pt>
                <c:pt idx="2938">
                  <c:v>80805.711965303868</c:v>
                </c:pt>
                <c:pt idx="2939">
                  <c:v>80264.273806775047</c:v>
                </c:pt>
                <c:pt idx="2940">
                  <c:v>80244.797452682644</c:v>
                </c:pt>
                <c:pt idx="2941">
                  <c:v>80374.677791001217</c:v>
                </c:pt>
                <c:pt idx="2942">
                  <c:v>80226.507684870958</c:v>
                </c:pt>
                <c:pt idx="2943">
                  <c:v>79959.403228546013</c:v>
                </c:pt>
                <c:pt idx="2944">
                  <c:v>80635.881553585597</c:v>
                </c:pt>
                <c:pt idx="2945">
                  <c:v>81039.586198985242</c:v>
                </c:pt>
                <c:pt idx="2946">
                  <c:v>81146.844908608153</c:v>
                </c:pt>
                <c:pt idx="2947">
                  <c:v>80712.569147181232</c:v>
                </c:pt>
                <c:pt idx="2948">
                  <c:v>79464.643804465988</c:v>
                </c:pt>
                <c:pt idx="2949">
                  <c:v>79998.666499559244</c:v>
                </c:pt>
                <c:pt idx="2950">
                  <c:v>80893.144311921511</c:v>
                </c:pt>
                <c:pt idx="2951">
                  <c:v>81284.124491413793</c:v>
                </c:pt>
                <c:pt idx="2952">
                  <c:v>81616.401087908132</c:v>
                </c:pt>
                <c:pt idx="2953">
                  <c:v>81782.788877634448</c:v>
                </c:pt>
                <c:pt idx="2954">
                  <c:v>82082.363869065419</c:v>
                </c:pt>
                <c:pt idx="2955">
                  <c:v>82145.840628533057</c:v>
                </c:pt>
                <c:pt idx="2956">
                  <c:v>82375.623282048866</c:v>
                </c:pt>
                <c:pt idx="2957">
                  <c:v>81835.983424462829</c:v>
                </c:pt>
                <c:pt idx="2958">
                  <c:v>81464.109366522825</c:v>
                </c:pt>
                <c:pt idx="2959">
                  <c:v>81246.739014214327</c:v>
                </c:pt>
                <c:pt idx="2960">
                  <c:v>82753.692778077108</c:v>
                </c:pt>
                <c:pt idx="2961">
                  <c:v>82021.639324992488</c:v>
                </c:pt>
                <c:pt idx="2962">
                  <c:v>81184.496296469093</c:v>
                </c:pt>
                <c:pt idx="2963">
                  <c:v>80853.98676442432</c:v>
                </c:pt>
                <c:pt idx="2964">
                  <c:v>80617.459631378748</c:v>
                </c:pt>
                <c:pt idx="2965">
                  <c:v>80223.656153446122</c:v>
                </c:pt>
                <c:pt idx="2966">
                  <c:v>79363.120395355683</c:v>
                </c:pt>
                <c:pt idx="2967">
                  <c:v>78928.050105686692</c:v>
                </c:pt>
                <c:pt idx="2968">
                  <c:v>78947.695457217662</c:v>
                </c:pt>
                <c:pt idx="2969">
                  <c:v>78369.634712770057</c:v>
                </c:pt>
                <c:pt idx="2970">
                  <c:v>77328.66495486135</c:v>
                </c:pt>
                <c:pt idx="2971">
                  <c:v>75416.683199542633</c:v>
                </c:pt>
                <c:pt idx="2972">
                  <c:v>74132.021538035464</c:v>
                </c:pt>
                <c:pt idx="2973">
                  <c:v>73412.146112457573</c:v>
                </c:pt>
                <c:pt idx="2974">
                  <c:v>73092.430991449728</c:v>
                </c:pt>
                <c:pt idx="2975">
                  <c:v>72644.413175273265</c:v>
                </c:pt>
                <c:pt idx="2976">
                  <c:v>72400.251923338627</c:v>
                </c:pt>
                <c:pt idx="2977">
                  <c:v>72014.785585630307</c:v>
                </c:pt>
                <c:pt idx="2978">
                  <c:v>71611.226910767233</c:v>
                </c:pt>
                <c:pt idx="2979">
                  <c:v>71414.790215107714</c:v>
                </c:pt>
                <c:pt idx="2980">
                  <c:v>71016.99747654899</c:v>
                </c:pt>
                <c:pt idx="2981">
                  <c:v>70790.214127099738</c:v>
                </c:pt>
                <c:pt idx="2982">
                  <c:v>70817.139183460517</c:v>
                </c:pt>
                <c:pt idx="2983">
                  <c:v>70460.926222273483</c:v>
                </c:pt>
                <c:pt idx="2984">
                  <c:v>69895.303809444478</c:v>
                </c:pt>
                <c:pt idx="2985">
                  <c:v>69803.977914020201</c:v>
                </c:pt>
                <c:pt idx="2986">
                  <c:v>70159.562941596378</c:v>
                </c:pt>
                <c:pt idx="2987">
                  <c:v>70144.981105736559</c:v>
                </c:pt>
                <c:pt idx="2988">
                  <c:v>70002.946367515018</c:v>
                </c:pt>
                <c:pt idx="2989">
                  <c:v>69626.20622456097</c:v>
                </c:pt>
                <c:pt idx="2990">
                  <c:v>69850.646036070568</c:v>
                </c:pt>
                <c:pt idx="2991">
                  <c:v>69717.792424096799</c:v>
                </c:pt>
                <c:pt idx="2992">
                  <c:v>69474.447325668443</c:v>
                </c:pt>
                <c:pt idx="2993">
                  <c:v>69415.934165139901</c:v>
                </c:pt>
                <c:pt idx="2994">
                  <c:v>69304.625323775457</c:v>
                </c:pt>
                <c:pt idx="2995">
                  <c:v>69241.09910652657</c:v>
                </c:pt>
                <c:pt idx="2996">
                  <c:v>69967.620496539719</c:v>
                </c:pt>
                <c:pt idx="2997">
                  <c:v>70646.596339412194</c:v>
                </c:pt>
                <c:pt idx="2998">
                  <c:v>71647.453433968578</c:v>
                </c:pt>
                <c:pt idx="2999">
                  <c:v>72334.180532580853</c:v>
                </c:pt>
                <c:pt idx="3000">
                  <c:v>73511.685403536423</c:v>
                </c:pt>
                <c:pt idx="3001">
                  <c:v>74743.914808794114</c:v>
                </c:pt>
                <c:pt idx="3002">
                  <c:v>76285.915317531355</c:v>
                </c:pt>
                <c:pt idx="3003">
                  <c:v>77312.750361950282</c:v>
                </c:pt>
                <c:pt idx="3004">
                  <c:v>77880.854874599798</c:v>
                </c:pt>
                <c:pt idx="3005">
                  <c:v>78820.488442124508</c:v>
                </c:pt>
                <c:pt idx="3006">
                  <c:v>78835.915265177318</c:v>
                </c:pt>
                <c:pt idx="3007">
                  <c:v>78909.789772263</c:v>
                </c:pt>
                <c:pt idx="3008">
                  <c:v>79452.09474348322</c:v>
                </c:pt>
                <c:pt idx="3009">
                  <c:v>79065.827269813191</c:v>
                </c:pt>
                <c:pt idx="3010">
                  <c:v>79120.761449042242</c:v>
                </c:pt>
                <c:pt idx="3011">
                  <c:v>79140.795654869071</c:v>
                </c:pt>
                <c:pt idx="3012">
                  <c:v>79246.143131611738</c:v>
                </c:pt>
                <c:pt idx="3013">
                  <c:v>79069.119916590236</c:v>
                </c:pt>
                <c:pt idx="3014">
                  <c:v>79191.316878471887</c:v>
                </c:pt>
                <c:pt idx="3015">
                  <c:v>79430.062603483399</c:v>
                </c:pt>
                <c:pt idx="3016">
                  <c:v>80122.127938721387</c:v>
                </c:pt>
                <c:pt idx="3017">
                  <c:v>79908.264883964701</c:v>
                </c:pt>
                <c:pt idx="3018">
                  <c:v>79722.032710179119</c:v>
                </c:pt>
                <c:pt idx="3019">
                  <c:v>79525.664494524433</c:v>
                </c:pt>
                <c:pt idx="3020">
                  <c:v>79758.218385658372</c:v>
                </c:pt>
                <c:pt idx="3021">
                  <c:v>79798.737323658861</c:v>
                </c:pt>
                <c:pt idx="3022">
                  <c:v>79999.984639533242</c:v>
                </c:pt>
                <c:pt idx="3023">
                  <c:v>80308.938187868538</c:v>
                </c:pt>
                <c:pt idx="3024">
                  <c:v>80400.958494568884</c:v>
                </c:pt>
                <c:pt idx="3025">
                  <c:v>79709.503472355529</c:v>
                </c:pt>
                <c:pt idx="3026">
                  <c:v>78748.580632718498</c:v>
                </c:pt>
                <c:pt idx="3027">
                  <c:v>78784.364038228479</c:v>
                </c:pt>
                <c:pt idx="3028">
                  <c:v>79537.851732792376</c:v>
                </c:pt>
                <c:pt idx="3029">
                  <c:v>79652.416578123943</c:v>
                </c:pt>
                <c:pt idx="3030">
                  <c:v>79827.368773587659</c:v>
                </c:pt>
                <c:pt idx="3031">
                  <c:v>79697.826430146306</c:v>
                </c:pt>
                <c:pt idx="3032">
                  <c:v>80001.74529649684</c:v>
                </c:pt>
                <c:pt idx="3033">
                  <c:v>80149.774838406738</c:v>
                </c:pt>
                <c:pt idx="3034">
                  <c:v>79808.575817905075</c:v>
                </c:pt>
                <c:pt idx="3035">
                  <c:v>79783.045791348093</c:v>
                </c:pt>
                <c:pt idx="3036">
                  <c:v>80459.477662115474</c:v>
                </c:pt>
                <c:pt idx="3037">
                  <c:v>80744.105590994586</c:v>
                </c:pt>
                <c:pt idx="3038">
                  <c:v>80386.71104937527</c:v>
                </c:pt>
                <c:pt idx="3039">
                  <c:v>80337.694183303058</c:v>
                </c:pt>
                <c:pt idx="3040">
                  <c:v>80401.610256017346</c:v>
                </c:pt>
                <c:pt idx="3041">
                  <c:v>80285.376260628793</c:v>
                </c:pt>
                <c:pt idx="3042">
                  <c:v>80644.105161170577</c:v>
                </c:pt>
                <c:pt idx="3043">
                  <c:v>80972.797169815225</c:v>
                </c:pt>
                <c:pt idx="3044">
                  <c:v>80674.146257980246</c:v>
                </c:pt>
                <c:pt idx="3045">
                  <c:v>80830.593634389108</c:v>
                </c:pt>
                <c:pt idx="3046">
                  <c:v>81013.179748508279</c:v>
                </c:pt>
                <c:pt idx="3047">
                  <c:v>81131.255495602643</c:v>
                </c:pt>
                <c:pt idx="3048">
                  <c:v>79455.195365919382</c:v>
                </c:pt>
                <c:pt idx="3049">
                  <c:v>79038.023186491366</c:v>
                </c:pt>
                <c:pt idx="3050">
                  <c:v>79128.696319297393</c:v>
                </c:pt>
                <c:pt idx="3051">
                  <c:v>78993.655752318897</c:v>
                </c:pt>
                <c:pt idx="3052">
                  <c:v>79017.6229530368</c:v>
                </c:pt>
                <c:pt idx="3053">
                  <c:v>79030.190635775332</c:v>
                </c:pt>
                <c:pt idx="3054">
                  <c:v>78797.714635640878</c:v>
                </c:pt>
                <c:pt idx="3055">
                  <c:v>78191.429316614347</c:v>
                </c:pt>
                <c:pt idx="3056">
                  <c:v>78883.552719692394</c:v>
                </c:pt>
                <c:pt idx="3057">
                  <c:v>78355.586099870838</c:v>
                </c:pt>
                <c:pt idx="3058">
                  <c:v>77430.264653099555</c:v>
                </c:pt>
                <c:pt idx="3059">
                  <c:v>77567.585283861394</c:v>
                </c:pt>
                <c:pt idx="3060">
                  <c:v>77703.352299545091</c:v>
                </c:pt>
                <c:pt idx="3061">
                  <c:v>77428.216860677523</c:v>
                </c:pt>
                <c:pt idx="3062">
                  <c:v>77564.681891848275</c:v>
                </c:pt>
                <c:pt idx="3063">
                  <c:v>76791.970338180166</c:v>
                </c:pt>
                <c:pt idx="3064">
                  <c:v>76845.586377435233</c:v>
                </c:pt>
                <c:pt idx="3065">
                  <c:v>76225.335542591187</c:v>
                </c:pt>
                <c:pt idx="3066">
                  <c:v>75679.949772093998</c:v>
                </c:pt>
                <c:pt idx="3067">
                  <c:v>74275.584461625505</c:v>
                </c:pt>
                <c:pt idx="3068">
                  <c:v>73251.008456426804</c:v>
                </c:pt>
                <c:pt idx="3069">
                  <c:v>73006.118953681493</c:v>
                </c:pt>
                <c:pt idx="3070">
                  <c:v>72896.559756414426</c:v>
                </c:pt>
                <c:pt idx="3071">
                  <c:v>72813.195762826057</c:v>
                </c:pt>
                <c:pt idx="3072">
                  <c:v>72387.007850377908</c:v>
                </c:pt>
                <c:pt idx="3073">
                  <c:v>72153.57292994349</c:v>
                </c:pt>
                <c:pt idx="3074">
                  <c:v>71804.713359673318</c:v>
                </c:pt>
                <c:pt idx="3075">
                  <c:v>70864.827897862138</c:v>
                </c:pt>
                <c:pt idx="3076">
                  <c:v>70547.947488628968</c:v>
                </c:pt>
                <c:pt idx="3077">
                  <c:v>70146.326277291373</c:v>
                </c:pt>
                <c:pt idx="3078">
                  <c:v>69484.132240488863</c:v>
                </c:pt>
                <c:pt idx="3079">
                  <c:v>69697.936026001538</c:v>
                </c:pt>
                <c:pt idx="3080">
                  <c:v>69888.889715902507</c:v>
                </c:pt>
                <c:pt idx="3081">
                  <c:v>69912.477473319363</c:v>
                </c:pt>
                <c:pt idx="3082">
                  <c:v>69345.078384812252</c:v>
                </c:pt>
                <c:pt idx="3083">
                  <c:v>69670.237666195637</c:v>
                </c:pt>
                <c:pt idx="3084">
                  <c:v>69429.503618239964</c:v>
                </c:pt>
                <c:pt idx="3085">
                  <c:v>69339.095394925753</c:v>
                </c:pt>
                <c:pt idx="3086">
                  <c:v>69322.660994727441</c:v>
                </c:pt>
                <c:pt idx="3087">
                  <c:v>69407.801663994091</c:v>
                </c:pt>
                <c:pt idx="3088">
                  <c:v>69327.516867810948</c:v>
                </c:pt>
                <c:pt idx="3089">
                  <c:v>68886.857248165747</c:v>
                </c:pt>
                <c:pt idx="3090">
                  <c:v>68764.182327888426</c:v>
                </c:pt>
                <c:pt idx="3091">
                  <c:v>69718.768964982883</c:v>
                </c:pt>
                <c:pt idx="3092">
                  <c:v>71260.656942250396</c:v>
                </c:pt>
                <c:pt idx="3093">
                  <c:v>71739.275909544187</c:v>
                </c:pt>
                <c:pt idx="3094">
                  <c:v>71781.265766008684</c:v>
                </c:pt>
                <c:pt idx="3095">
                  <c:v>73371.802379147397</c:v>
                </c:pt>
                <c:pt idx="3096">
                  <c:v>73718.541472078388</c:v>
                </c:pt>
                <c:pt idx="3097">
                  <c:v>74001.652028221331</c:v>
                </c:pt>
                <c:pt idx="3098">
                  <c:v>75398.354586348127</c:v>
                </c:pt>
                <c:pt idx="3099">
                  <c:v>76419.599900322763</c:v>
                </c:pt>
                <c:pt idx="3100">
                  <c:v>76623.096043486818</c:v>
                </c:pt>
                <c:pt idx="3101">
                  <c:v>77933.292937633218</c:v>
                </c:pt>
                <c:pt idx="3102">
                  <c:v>78261.521404725456</c:v>
                </c:pt>
                <c:pt idx="3103">
                  <c:v>78901.575375438886</c:v>
                </c:pt>
                <c:pt idx="3104">
                  <c:v>79311.827870646899</c:v>
                </c:pt>
                <c:pt idx="3105">
                  <c:v>79995.787536085743</c:v>
                </c:pt>
                <c:pt idx="3106">
                  <c:v>79815.901576539109</c:v>
                </c:pt>
                <c:pt idx="3107">
                  <c:v>79970.662382539245</c:v>
                </c:pt>
                <c:pt idx="3108">
                  <c:v>80448.665230024373</c:v>
                </c:pt>
                <c:pt idx="3109">
                  <c:v>80592.688291190047</c:v>
                </c:pt>
                <c:pt idx="3110">
                  <c:v>80751.97558545573</c:v>
                </c:pt>
                <c:pt idx="3111">
                  <c:v>80834.829583219398</c:v>
                </c:pt>
                <c:pt idx="3112">
                  <c:v>81883.278478954395</c:v>
                </c:pt>
                <c:pt idx="3113">
                  <c:v>82261.101687246293</c:v>
                </c:pt>
                <c:pt idx="3114">
                  <c:v>82516.972419287355</c:v>
                </c:pt>
                <c:pt idx="3115">
                  <c:v>82844.101201625323</c:v>
                </c:pt>
                <c:pt idx="3116">
                  <c:v>82594.579887566244</c:v>
                </c:pt>
                <c:pt idx="3117">
                  <c:v>82372.800384076298</c:v>
                </c:pt>
                <c:pt idx="3118">
                  <c:v>82615.480105148672</c:v>
                </c:pt>
                <c:pt idx="3119">
                  <c:v>81245.035624155382</c:v>
                </c:pt>
                <c:pt idx="3120">
                  <c:v>80780.464268591051</c:v>
                </c:pt>
                <c:pt idx="3121">
                  <c:v>80653.346157363718</c:v>
                </c:pt>
                <c:pt idx="3122">
                  <c:v>80110.323747965405</c:v>
                </c:pt>
                <c:pt idx="3123">
                  <c:v>79786.769742014381</c:v>
                </c:pt>
                <c:pt idx="3124">
                  <c:v>79925.606343874839</c:v>
                </c:pt>
                <c:pt idx="3125">
                  <c:v>79300.110981885227</c:v>
                </c:pt>
                <c:pt idx="3126">
                  <c:v>78964.750182137126</c:v>
                </c:pt>
                <c:pt idx="3127">
                  <c:v>78492.770571558809</c:v>
                </c:pt>
                <c:pt idx="3128">
                  <c:v>79115.828686128792</c:v>
                </c:pt>
                <c:pt idx="3129">
                  <c:v>79228.344137167209</c:v>
                </c:pt>
                <c:pt idx="3130">
                  <c:v>79279.937813709446</c:v>
                </c:pt>
                <c:pt idx="3131">
                  <c:v>79347.372397076018</c:v>
                </c:pt>
                <c:pt idx="3132">
                  <c:v>79583.04232865895</c:v>
                </c:pt>
                <c:pt idx="3133">
                  <c:v>79683.143876618502</c:v>
                </c:pt>
                <c:pt idx="3134">
                  <c:v>79398.501731130353</c:v>
                </c:pt>
                <c:pt idx="3135">
                  <c:v>78741.520784746026</c:v>
                </c:pt>
                <c:pt idx="3136">
                  <c:v>79118.750299429637</c:v>
                </c:pt>
                <c:pt idx="3137">
                  <c:v>79201.352803374903</c:v>
                </c:pt>
                <c:pt idx="3138">
                  <c:v>79316.30950651168</c:v>
                </c:pt>
                <c:pt idx="3139">
                  <c:v>79049.433917570845</c:v>
                </c:pt>
                <c:pt idx="3140">
                  <c:v>77571.452401788993</c:v>
                </c:pt>
                <c:pt idx="3141">
                  <c:v>78039.905292123978</c:v>
                </c:pt>
                <c:pt idx="3142">
                  <c:v>79153.748587692447</c:v>
                </c:pt>
                <c:pt idx="3143">
                  <c:v>80087.887736124874</c:v>
                </c:pt>
                <c:pt idx="3144">
                  <c:v>79707.612463102239</c:v>
                </c:pt>
                <c:pt idx="3145">
                  <c:v>79610.170822694679</c:v>
                </c:pt>
                <c:pt idx="3146">
                  <c:v>79795.92724065794</c:v>
                </c:pt>
                <c:pt idx="3147">
                  <c:v>79760.213116088416</c:v>
                </c:pt>
                <c:pt idx="3148">
                  <c:v>80156.666489876399</c:v>
                </c:pt>
                <c:pt idx="3149">
                  <c:v>79870.104100981029</c:v>
                </c:pt>
                <c:pt idx="3150">
                  <c:v>79112.429915367975</c:v>
                </c:pt>
                <c:pt idx="3151">
                  <c:v>78097.781108047377</c:v>
                </c:pt>
                <c:pt idx="3152">
                  <c:v>77904.439628507855</c:v>
                </c:pt>
                <c:pt idx="3153">
                  <c:v>76962.560237202197</c:v>
                </c:pt>
                <c:pt idx="3154">
                  <c:v>76194.344135540392</c:v>
                </c:pt>
                <c:pt idx="3155">
                  <c:v>75693.802756441684</c:v>
                </c:pt>
                <c:pt idx="3156">
                  <c:v>74949.759495746024</c:v>
                </c:pt>
                <c:pt idx="3157">
                  <c:v>74545.481981067118</c:v>
                </c:pt>
                <c:pt idx="3158">
                  <c:v>73558.067591531988</c:v>
                </c:pt>
                <c:pt idx="3159">
                  <c:v>72706.229194509535</c:v>
                </c:pt>
                <c:pt idx="3160">
                  <c:v>73101.658171501753</c:v>
                </c:pt>
                <c:pt idx="3161">
                  <c:v>72998.544304269948</c:v>
                </c:pt>
                <c:pt idx="3162">
                  <c:v>72614.705067492629</c:v>
                </c:pt>
                <c:pt idx="3163">
                  <c:v>71842.415807187048</c:v>
                </c:pt>
                <c:pt idx="3164">
                  <c:v>71760.836899101938</c:v>
                </c:pt>
                <c:pt idx="3165">
                  <c:v>71469.39901419745</c:v>
                </c:pt>
                <c:pt idx="3166">
                  <c:v>70752.936375755526</c:v>
                </c:pt>
                <c:pt idx="3167">
                  <c:v>70397.480699299398</c:v>
                </c:pt>
                <c:pt idx="3168">
                  <c:v>70049.614890033408</c:v>
                </c:pt>
                <c:pt idx="3169">
                  <c:v>69648.786805300319</c:v>
                </c:pt>
                <c:pt idx="3170">
                  <c:v>69450.432869742363</c:v>
                </c:pt>
                <c:pt idx="3171">
                  <c:v>68511.557588118012</c:v>
                </c:pt>
                <c:pt idx="3172">
                  <c:v>68600.934406448767</c:v>
                </c:pt>
                <c:pt idx="3173">
                  <c:v>68447.784882898981</c:v>
                </c:pt>
                <c:pt idx="3174">
                  <c:v>67932.985446208317</c:v>
                </c:pt>
                <c:pt idx="3175">
                  <c:v>67686.867107822429</c:v>
                </c:pt>
                <c:pt idx="3176">
                  <c:v>67476.333142418516</c:v>
                </c:pt>
                <c:pt idx="3177">
                  <c:v>67258.815017468223</c:v>
                </c:pt>
                <c:pt idx="3178">
                  <c:v>66908.259065326638</c:v>
                </c:pt>
                <c:pt idx="3179">
                  <c:v>66807.139127589238</c:v>
                </c:pt>
                <c:pt idx="3180">
                  <c:v>67012.247954841063</c:v>
                </c:pt>
                <c:pt idx="3181">
                  <c:v>66573.119323839404</c:v>
                </c:pt>
                <c:pt idx="3182">
                  <c:v>66316.351343549322</c:v>
                </c:pt>
                <c:pt idx="3183">
                  <c:v>65688.164637280439</c:v>
                </c:pt>
                <c:pt idx="3184">
                  <c:v>64750.135143784377</c:v>
                </c:pt>
                <c:pt idx="3185">
                  <c:v>64565.801588141461</c:v>
                </c:pt>
                <c:pt idx="3186">
                  <c:v>64949.932565757605</c:v>
                </c:pt>
                <c:pt idx="3187">
                  <c:v>64700.728422246728</c:v>
                </c:pt>
                <c:pt idx="3188">
                  <c:v>64308.709028647674</c:v>
                </c:pt>
                <c:pt idx="3189">
                  <c:v>64052.465861493205</c:v>
                </c:pt>
                <c:pt idx="3190">
                  <c:v>63565.399024610662</c:v>
                </c:pt>
                <c:pt idx="3191">
                  <c:v>62403.608913102202</c:v>
                </c:pt>
                <c:pt idx="3192">
                  <c:v>61791.583487948403</c:v>
                </c:pt>
                <c:pt idx="3193">
                  <c:v>62031.519002983485</c:v>
                </c:pt>
                <c:pt idx="3194">
                  <c:v>62331.359704842092</c:v>
                </c:pt>
                <c:pt idx="3195">
                  <c:v>63243.403639586017</c:v>
                </c:pt>
                <c:pt idx="3196">
                  <c:v>64028.529697034588</c:v>
                </c:pt>
                <c:pt idx="3197">
                  <c:v>64620.643859995762</c:v>
                </c:pt>
                <c:pt idx="3198">
                  <c:v>64860.725145333192</c:v>
                </c:pt>
                <c:pt idx="3199">
                  <c:v>65250.140096179603</c:v>
                </c:pt>
                <c:pt idx="3200">
                  <c:v>65766.417659755913</c:v>
                </c:pt>
                <c:pt idx="3201">
                  <c:v>66853.049564441186</c:v>
                </c:pt>
                <c:pt idx="3202">
                  <c:v>67578.038163705278</c:v>
                </c:pt>
                <c:pt idx="3203">
                  <c:v>67848.145728541509</c:v>
                </c:pt>
                <c:pt idx="3204">
                  <c:v>68399.915157022726</c:v>
                </c:pt>
                <c:pt idx="3205">
                  <c:v>68602.547090536638</c:v>
                </c:pt>
                <c:pt idx="3206">
                  <c:v>68962.400304606272</c:v>
                </c:pt>
                <c:pt idx="3207">
                  <c:v>69143.0345383565</c:v>
                </c:pt>
                <c:pt idx="3208">
                  <c:v>69285.962319914397</c:v>
                </c:pt>
                <c:pt idx="3209">
                  <c:v>69622.552355770778</c:v>
                </c:pt>
                <c:pt idx="3210">
                  <c:v>69656.896479777948</c:v>
                </c:pt>
                <c:pt idx="3211">
                  <c:v>70064.762586985133</c:v>
                </c:pt>
                <c:pt idx="3212">
                  <c:v>70131.55021451744</c:v>
                </c:pt>
                <c:pt idx="3213">
                  <c:v>70057.540549527534</c:v>
                </c:pt>
                <c:pt idx="3214">
                  <c:v>70146.608607135422</c:v>
                </c:pt>
                <c:pt idx="3215">
                  <c:v>69574.899883710808</c:v>
                </c:pt>
                <c:pt idx="3216">
                  <c:v>69667.377524711846</c:v>
                </c:pt>
                <c:pt idx="3217">
                  <c:v>69449.836172625335</c:v>
                </c:pt>
                <c:pt idx="3218">
                  <c:v>69070.27673590937</c:v>
                </c:pt>
                <c:pt idx="3219">
                  <c:v>68627.263166160192</c:v>
                </c:pt>
                <c:pt idx="3220">
                  <c:v>68460.89600052881</c:v>
                </c:pt>
                <c:pt idx="3221">
                  <c:v>68256.015840427048</c:v>
                </c:pt>
                <c:pt idx="3222">
                  <c:v>67938.961427907125</c:v>
                </c:pt>
                <c:pt idx="3223">
                  <c:v>67434.108411551875</c:v>
                </c:pt>
                <c:pt idx="3224">
                  <c:v>67112.573564570543</c:v>
                </c:pt>
                <c:pt idx="3225">
                  <c:v>66957.280136311412</c:v>
                </c:pt>
                <c:pt idx="3226">
                  <c:v>67054.146905100366</c:v>
                </c:pt>
                <c:pt idx="3227">
                  <c:v>66665.526482496221</c:v>
                </c:pt>
                <c:pt idx="3228">
                  <c:v>66849.796163514911</c:v>
                </c:pt>
                <c:pt idx="3229">
                  <c:v>67039.959129618655</c:v>
                </c:pt>
                <c:pt idx="3230">
                  <c:v>67530.269555964638</c:v>
                </c:pt>
                <c:pt idx="3231">
                  <c:v>67643.400125642031</c:v>
                </c:pt>
                <c:pt idx="3232">
                  <c:v>67835.224232445151</c:v>
                </c:pt>
                <c:pt idx="3233">
                  <c:v>68430.726353534817</c:v>
                </c:pt>
                <c:pt idx="3234">
                  <c:v>68730.847382898151</c:v>
                </c:pt>
                <c:pt idx="3235">
                  <c:v>69230.415024385991</c:v>
                </c:pt>
                <c:pt idx="3236">
                  <c:v>69906.526520862142</c:v>
                </c:pt>
                <c:pt idx="3237">
                  <c:v>71072.368566217541</c:v>
                </c:pt>
                <c:pt idx="3238">
                  <c:v>72156.668946999227</c:v>
                </c:pt>
                <c:pt idx="3239">
                  <c:v>73113.739886487441</c:v>
                </c:pt>
                <c:pt idx="3240">
                  <c:v>72234.022518652389</c:v>
                </c:pt>
                <c:pt idx="3241">
                  <c:v>72846.837666433756</c:v>
                </c:pt>
                <c:pt idx="3242">
                  <c:v>72653.397271331938</c:v>
                </c:pt>
                <c:pt idx="3243">
                  <c:v>72437.615575039366</c:v>
                </c:pt>
                <c:pt idx="3244">
                  <c:v>73179.459866694626</c:v>
                </c:pt>
                <c:pt idx="3245">
                  <c:v>72882.431250176218</c:v>
                </c:pt>
                <c:pt idx="3246">
                  <c:v>72445.19322796003</c:v>
                </c:pt>
                <c:pt idx="3247">
                  <c:v>71648.346277070945</c:v>
                </c:pt>
                <c:pt idx="3248">
                  <c:v>70621.413718727388</c:v>
                </c:pt>
                <c:pt idx="3249">
                  <c:v>69499.581489742006</c:v>
                </c:pt>
                <c:pt idx="3250">
                  <c:v>68900.287738917017</c:v>
                </c:pt>
                <c:pt idx="3251">
                  <c:v>68211.951560427638</c:v>
                </c:pt>
                <c:pt idx="3252">
                  <c:v>67340.730518792901</c:v>
                </c:pt>
                <c:pt idx="3253">
                  <c:v>66865.186143524203</c:v>
                </c:pt>
                <c:pt idx="3254">
                  <c:v>67135.8976138992</c:v>
                </c:pt>
                <c:pt idx="3255">
                  <c:v>67104.574619457257</c:v>
                </c:pt>
                <c:pt idx="3256">
                  <c:v>68494.106800481182</c:v>
                </c:pt>
                <c:pt idx="3257">
                  <c:v>68987.463185399858</c:v>
                </c:pt>
                <c:pt idx="3258">
                  <c:v>67839.977785989511</c:v>
                </c:pt>
                <c:pt idx="3259">
                  <c:v>67420.881758943418</c:v>
                </c:pt>
                <c:pt idx="3260">
                  <c:v>67512.467958478999</c:v>
                </c:pt>
                <c:pt idx="3261">
                  <c:v>67232.981436270478</c:v>
                </c:pt>
                <c:pt idx="3262">
                  <c:v>66669.475095634276</c:v>
                </c:pt>
                <c:pt idx="3263">
                  <c:v>66238.493983323177</c:v>
                </c:pt>
                <c:pt idx="3264">
                  <c:v>66547.627141495686</c:v>
                </c:pt>
                <c:pt idx="3265">
                  <c:v>65888.663678951154</c:v>
                </c:pt>
                <c:pt idx="3266">
                  <c:v>65590.409630769238</c:v>
                </c:pt>
                <c:pt idx="3267">
                  <c:v>65102.8984747918</c:v>
                </c:pt>
                <c:pt idx="3268">
                  <c:v>63992.552465078523</c:v>
                </c:pt>
                <c:pt idx="3269">
                  <c:v>63446.321507154607</c:v>
                </c:pt>
                <c:pt idx="3270">
                  <c:v>63017.150509588602</c:v>
                </c:pt>
                <c:pt idx="3271">
                  <c:v>62413.839265153081</c:v>
                </c:pt>
                <c:pt idx="3272">
                  <c:v>62234.483324824294</c:v>
                </c:pt>
                <c:pt idx="3273">
                  <c:v>62421.769329793759</c:v>
                </c:pt>
                <c:pt idx="3274">
                  <c:v>61941.770150007185</c:v>
                </c:pt>
                <c:pt idx="3275">
                  <c:v>61778.797349990127</c:v>
                </c:pt>
                <c:pt idx="3276">
                  <c:v>60828.093849537683</c:v>
                </c:pt>
                <c:pt idx="3277">
                  <c:v>60329.952674581204</c:v>
                </c:pt>
                <c:pt idx="3278">
                  <c:v>60074.314814603043</c:v>
                </c:pt>
                <c:pt idx="3279">
                  <c:v>59914.397584387436</c:v>
                </c:pt>
                <c:pt idx="3280">
                  <c:v>60116.812464319002</c:v>
                </c:pt>
                <c:pt idx="3281">
                  <c:v>59511.780809940203</c:v>
                </c:pt>
                <c:pt idx="3282">
                  <c:v>58955.111256676202</c:v>
                </c:pt>
                <c:pt idx="3283">
                  <c:v>58507.067810556495</c:v>
                </c:pt>
                <c:pt idx="3284">
                  <c:v>58105.939975627196</c:v>
                </c:pt>
                <c:pt idx="3285">
                  <c:v>57710.992961709184</c:v>
                </c:pt>
                <c:pt idx="3286">
                  <c:v>57493.264991598226</c:v>
                </c:pt>
                <c:pt idx="3287">
                  <c:v>57215.910560297074</c:v>
                </c:pt>
                <c:pt idx="3288">
                  <c:v>56252.706855941207</c:v>
                </c:pt>
                <c:pt idx="3289">
                  <c:v>56257.907331621624</c:v>
                </c:pt>
                <c:pt idx="3290">
                  <c:v>56242.81449876741</c:v>
                </c:pt>
                <c:pt idx="3291">
                  <c:v>56238.130626631253</c:v>
                </c:pt>
                <c:pt idx="3292">
                  <c:v>56608.482506220789</c:v>
                </c:pt>
                <c:pt idx="3293">
                  <c:v>56971.292774997324</c:v>
                </c:pt>
                <c:pt idx="3294">
                  <c:v>57262.714040485531</c:v>
                </c:pt>
                <c:pt idx="3295">
                  <c:v>58273.180161201824</c:v>
                </c:pt>
                <c:pt idx="3296">
                  <c:v>58829.474876545282</c:v>
                </c:pt>
                <c:pt idx="3297">
                  <c:v>59074.279279869545</c:v>
                </c:pt>
                <c:pt idx="3298">
                  <c:v>59255.327597391166</c:v>
                </c:pt>
                <c:pt idx="3299">
                  <c:v>59628.538817528693</c:v>
                </c:pt>
                <c:pt idx="3300">
                  <c:v>61609.140741324758</c:v>
                </c:pt>
                <c:pt idx="3301">
                  <c:v>61591.292689566864</c:v>
                </c:pt>
                <c:pt idx="3302">
                  <c:v>62117.989626025992</c:v>
                </c:pt>
                <c:pt idx="3303">
                  <c:v>62469.792635095728</c:v>
                </c:pt>
                <c:pt idx="3304">
                  <c:v>62564.993457570985</c:v>
                </c:pt>
                <c:pt idx="3305">
                  <c:v>62960.353754324613</c:v>
                </c:pt>
                <c:pt idx="3306">
                  <c:v>63114.220716052507</c:v>
                </c:pt>
                <c:pt idx="3307">
                  <c:v>63397.642235491643</c:v>
                </c:pt>
                <c:pt idx="3308">
                  <c:v>63644.033292492633</c:v>
                </c:pt>
                <c:pt idx="3309">
                  <c:v>64141.685896655224</c:v>
                </c:pt>
                <c:pt idx="3310">
                  <c:v>64367.649087919184</c:v>
                </c:pt>
                <c:pt idx="3311">
                  <c:v>64133.741415171375</c:v>
                </c:pt>
                <c:pt idx="3312">
                  <c:v>63837.308694834544</c:v>
                </c:pt>
                <c:pt idx="3313">
                  <c:v>63853.712659475197</c:v>
                </c:pt>
                <c:pt idx="3314">
                  <c:v>63582.312384374243</c:v>
                </c:pt>
                <c:pt idx="3315">
                  <c:v>62766.122034723725</c:v>
                </c:pt>
                <c:pt idx="3316">
                  <c:v>61793.22780899753</c:v>
                </c:pt>
                <c:pt idx="3317">
                  <c:v>60931.748548619755</c:v>
                </c:pt>
                <c:pt idx="3318">
                  <c:v>60626.963670513527</c:v>
                </c:pt>
                <c:pt idx="3319">
                  <c:v>60252.844990196543</c:v>
                </c:pt>
                <c:pt idx="3320">
                  <c:v>59860.247120767934</c:v>
                </c:pt>
                <c:pt idx="3321">
                  <c:v>59567.626053559594</c:v>
                </c:pt>
                <c:pt idx="3322">
                  <c:v>59012.510315607491</c:v>
                </c:pt>
                <c:pt idx="3323">
                  <c:v>58937.7533775837</c:v>
                </c:pt>
                <c:pt idx="3324">
                  <c:v>59374.933732427569</c:v>
                </c:pt>
                <c:pt idx="3325">
                  <c:v>59212.624908128848</c:v>
                </c:pt>
                <c:pt idx="3326">
                  <c:v>59535.446858824689</c:v>
                </c:pt>
                <c:pt idx="3327">
                  <c:v>59729.242068453808</c:v>
                </c:pt>
                <c:pt idx="3328">
                  <c:v>60137.364475093797</c:v>
                </c:pt>
                <c:pt idx="3329">
                  <c:v>60496.301618924837</c:v>
                </c:pt>
                <c:pt idx="3330">
                  <c:v>60376.907531622266</c:v>
                </c:pt>
                <c:pt idx="3331">
                  <c:v>60910.194567249513</c:v>
                </c:pt>
                <c:pt idx="3332">
                  <c:v>62542.661166907194</c:v>
                </c:pt>
                <c:pt idx="3333">
                  <c:v>63383.574600368942</c:v>
                </c:pt>
                <c:pt idx="3334">
                  <c:v>64401.159437833754</c:v>
                </c:pt>
                <c:pt idx="3335">
                  <c:v>65669.322624284454</c:v>
                </c:pt>
                <c:pt idx="3336">
                  <c:v>66663.009541971638</c:v>
                </c:pt>
                <c:pt idx="3337">
                  <c:v>67728.902817857379</c:v>
                </c:pt>
                <c:pt idx="3338">
                  <c:v>68109.65905278486</c:v>
                </c:pt>
                <c:pt idx="3339">
                  <c:v>68057.820890611387</c:v>
                </c:pt>
                <c:pt idx="3340">
                  <c:v>67825.146658884405</c:v>
                </c:pt>
                <c:pt idx="3341">
                  <c:v>67753.902825196361</c:v>
                </c:pt>
                <c:pt idx="3342">
                  <c:v>67791.483730713502</c:v>
                </c:pt>
                <c:pt idx="3343">
                  <c:v>67466.053132352448</c:v>
                </c:pt>
                <c:pt idx="3344">
                  <c:v>67264.66705436325</c:v>
                </c:pt>
                <c:pt idx="3345">
                  <c:v>67070.369057330987</c:v>
                </c:pt>
                <c:pt idx="3346">
                  <c:v>66534.215272500049</c:v>
                </c:pt>
                <c:pt idx="3347">
                  <c:v>66609.545880738806</c:v>
                </c:pt>
                <c:pt idx="3348">
                  <c:v>66048.509025185282</c:v>
                </c:pt>
                <c:pt idx="3349">
                  <c:v>65931.551184132593</c:v>
                </c:pt>
                <c:pt idx="3350">
                  <c:v>66620.831866078937</c:v>
                </c:pt>
                <c:pt idx="3351">
                  <c:v>66906.876249792578</c:v>
                </c:pt>
                <c:pt idx="3352">
                  <c:v>67786.942224903178</c:v>
                </c:pt>
                <c:pt idx="3353">
                  <c:v>67785.357573565678</c:v>
                </c:pt>
                <c:pt idx="3354">
                  <c:v>67516.923563932578</c:v>
                </c:pt>
                <c:pt idx="3355">
                  <c:v>67258.747738867038</c:v>
                </c:pt>
                <c:pt idx="3356">
                  <c:v>67215.955945505106</c:v>
                </c:pt>
                <c:pt idx="3357">
                  <c:v>66778.138446289857</c:v>
                </c:pt>
                <c:pt idx="3358">
                  <c:v>66650.769441945857</c:v>
                </c:pt>
                <c:pt idx="3359">
                  <c:v>66349.366114482327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val>
            <c:numRef>
              <c:f>Diagramm!$G$2:$G$3361</c:f>
              <c:numCache>
                <c:formatCode>General</c:formatCode>
                <c:ptCount val="3360"/>
                <c:pt idx="0">
                  <c:v>22614.26764775682</c:v>
                </c:pt>
                <c:pt idx="1">
                  <c:v>20800.405117771639</c:v>
                </c:pt>
                <c:pt idx="2">
                  <c:v>20244.932993919974</c:v>
                </c:pt>
                <c:pt idx="3">
                  <c:v>21988.473023435112</c:v>
                </c:pt>
                <c:pt idx="4">
                  <c:v>22902.314263044496</c:v>
                </c:pt>
                <c:pt idx="5">
                  <c:v>23529.313928339128</c:v>
                </c:pt>
                <c:pt idx="6">
                  <c:v>24079.053321867956</c:v>
                </c:pt>
                <c:pt idx="7">
                  <c:v>24262.825270455352</c:v>
                </c:pt>
                <c:pt idx="8">
                  <c:v>24517.070788312158</c:v>
                </c:pt>
                <c:pt idx="9">
                  <c:v>23633.649280682392</c:v>
                </c:pt>
                <c:pt idx="10">
                  <c:v>23130.954485493363</c:v>
                </c:pt>
                <c:pt idx="11">
                  <c:v>22733.514137311242</c:v>
                </c:pt>
                <c:pt idx="12">
                  <c:v>22641.638973198158</c:v>
                </c:pt>
                <c:pt idx="13">
                  <c:v>24937.190537775918</c:v>
                </c:pt>
                <c:pt idx="14">
                  <c:v>24898.637803525704</c:v>
                </c:pt>
                <c:pt idx="15">
                  <c:v>24075.829964976729</c:v>
                </c:pt>
                <c:pt idx="16">
                  <c:v>23637.089853178502</c:v>
                </c:pt>
                <c:pt idx="17">
                  <c:v>23497.911572812303</c:v>
                </c:pt>
                <c:pt idx="18">
                  <c:v>24625.442304599164</c:v>
                </c:pt>
                <c:pt idx="19">
                  <c:v>24346.627614865356</c:v>
                </c:pt>
                <c:pt idx="20">
                  <c:v>26470.885521584434</c:v>
                </c:pt>
                <c:pt idx="21">
                  <c:v>26952.006988847359</c:v>
                </c:pt>
                <c:pt idx="22">
                  <c:v>27730.019625852754</c:v>
                </c:pt>
                <c:pt idx="23">
                  <c:v>26261.017525622028</c:v>
                </c:pt>
                <c:pt idx="24">
                  <c:v>31609.671215610757</c:v>
                </c:pt>
                <c:pt idx="25">
                  <c:v>32781.167602749709</c:v>
                </c:pt>
                <c:pt idx="26">
                  <c:v>34682.801942992533</c:v>
                </c:pt>
                <c:pt idx="27">
                  <c:v>36336.565593332307</c:v>
                </c:pt>
                <c:pt idx="28">
                  <c:v>34387.681425213574</c:v>
                </c:pt>
                <c:pt idx="29">
                  <c:v>34765.881789854626</c:v>
                </c:pt>
                <c:pt idx="30">
                  <c:v>34155.33265248291</c:v>
                </c:pt>
                <c:pt idx="31">
                  <c:v>33503.76797618132</c:v>
                </c:pt>
                <c:pt idx="32">
                  <c:v>36356.018448322116</c:v>
                </c:pt>
                <c:pt idx="33">
                  <c:v>36204.158069984791</c:v>
                </c:pt>
                <c:pt idx="34">
                  <c:v>35072.97367988067</c:v>
                </c:pt>
                <c:pt idx="35">
                  <c:v>35370.989268212717</c:v>
                </c:pt>
                <c:pt idx="36">
                  <c:v>31928.802295669218</c:v>
                </c:pt>
                <c:pt idx="37">
                  <c:v>29416.016501425693</c:v>
                </c:pt>
                <c:pt idx="38">
                  <c:v>27970.086433928602</c:v>
                </c:pt>
                <c:pt idx="39">
                  <c:v>29370.118141537056</c:v>
                </c:pt>
                <c:pt idx="40">
                  <c:v>29831.212265718314</c:v>
                </c:pt>
                <c:pt idx="41">
                  <c:v>30409.738065974881</c:v>
                </c:pt>
                <c:pt idx="42">
                  <c:v>30264.153621293895</c:v>
                </c:pt>
                <c:pt idx="43">
                  <c:v>29086.484256607837</c:v>
                </c:pt>
                <c:pt idx="44">
                  <c:v>29246.414846259911</c:v>
                </c:pt>
                <c:pt idx="45">
                  <c:v>29669.000507483695</c:v>
                </c:pt>
                <c:pt idx="46">
                  <c:v>27419.985957862005</c:v>
                </c:pt>
                <c:pt idx="47">
                  <c:v>27009.276891681082</c:v>
                </c:pt>
                <c:pt idx="48">
                  <c:v>24234.844251346891</c:v>
                </c:pt>
                <c:pt idx="49">
                  <c:v>21336.03624492055</c:v>
                </c:pt>
                <c:pt idx="50">
                  <c:v>19704.622429902516</c:v>
                </c:pt>
                <c:pt idx="51">
                  <c:v>19911.720071863958</c:v>
                </c:pt>
                <c:pt idx="52">
                  <c:v>17963.269205307752</c:v>
                </c:pt>
                <c:pt idx="53">
                  <c:v>19256.2213993757</c:v>
                </c:pt>
                <c:pt idx="54">
                  <c:v>18895.829589078752</c:v>
                </c:pt>
                <c:pt idx="55">
                  <c:v>17642.111464144316</c:v>
                </c:pt>
                <c:pt idx="56">
                  <c:v>17320.141726041216</c:v>
                </c:pt>
                <c:pt idx="57">
                  <c:v>15775.0565966005</c:v>
                </c:pt>
                <c:pt idx="58">
                  <c:v>14649.20720371163</c:v>
                </c:pt>
                <c:pt idx="59">
                  <c:v>13024.690754779293</c:v>
                </c:pt>
                <c:pt idx="60">
                  <c:v>11220.667429534235</c:v>
                </c:pt>
                <c:pt idx="61">
                  <c:v>8722.3658956281997</c:v>
                </c:pt>
                <c:pt idx="62">
                  <c:v>7183.9427163478695</c:v>
                </c:pt>
                <c:pt idx="63">
                  <c:v>6982.8497298706934</c:v>
                </c:pt>
                <c:pt idx="64">
                  <c:v>6292.3424850751944</c:v>
                </c:pt>
                <c:pt idx="65">
                  <c:v>2037.3318186786048</c:v>
                </c:pt>
                <c:pt idx="66">
                  <c:v>15.200426556344627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369.76344492108899</c:v>
                </c:pt>
                <c:pt idx="123">
                  <c:v>3996.3426609777744</c:v>
                </c:pt>
                <c:pt idx="124">
                  <c:v>8366.3887541781805</c:v>
                </c:pt>
                <c:pt idx="125">
                  <c:v>8550.6848701975687</c:v>
                </c:pt>
                <c:pt idx="126">
                  <c:v>10066.43152045273</c:v>
                </c:pt>
                <c:pt idx="127">
                  <c:v>11900.346238399106</c:v>
                </c:pt>
                <c:pt idx="128">
                  <c:v>12016.658378511796</c:v>
                </c:pt>
                <c:pt idx="129">
                  <c:v>13099.854209466526</c:v>
                </c:pt>
                <c:pt idx="130">
                  <c:v>15538.574745532494</c:v>
                </c:pt>
                <c:pt idx="131">
                  <c:v>16030.242963757417</c:v>
                </c:pt>
                <c:pt idx="132">
                  <c:v>16382.137579935254</c:v>
                </c:pt>
                <c:pt idx="133">
                  <c:v>15140.857479071065</c:v>
                </c:pt>
                <c:pt idx="134">
                  <c:v>14795.514011345294</c:v>
                </c:pt>
                <c:pt idx="135">
                  <c:v>13433.472358960535</c:v>
                </c:pt>
                <c:pt idx="136">
                  <c:v>13643.237233824679</c:v>
                </c:pt>
                <c:pt idx="137">
                  <c:v>13063.947742446455</c:v>
                </c:pt>
                <c:pt idx="138">
                  <c:v>9694.4913494491211</c:v>
                </c:pt>
                <c:pt idx="139">
                  <c:v>5387.6116644886515</c:v>
                </c:pt>
                <c:pt idx="140">
                  <c:v>5562.4673062467709</c:v>
                </c:pt>
                <c:pt idx="141">
                  <c:v>3960.6104713577647</c:v>
                </c:pt>
                <c:pt idx="142">
                  <c:v>5128.1404545484784</c:v>
                </c:pt>
                <c:pt idx="143">
                  <c:v>3515.6361087080295</c:v>
                </c:pt>
                <c:pt idx="144">
                  <c:v>1521.4544819433795</c:v>
                </c:pt>
                <c:pt idx="145">
                  <c:v>1515.1346648640028</c:v>
                </c:pt>
                <c:pt idx="146">
                  <c:v>2302.5779231786582</c:v>
                </c:pt>
                <c:pt idx="147">
                  <c:v>4940.3236510415954</c:v>
                </c:pt>
                <c:pt idx="148">
                  <c:v>7178.7977298092446</c:v>
                </c:pt>
                <c:pt idx="149">
                  <c:v>6645.1051659085351</c:v>
                </c:pt>
                <c:pt idx="150">
                  <c:v>5379.686250997961</c:v>
                </c:pt>
                <c:pt idx="151">
                  <c:v>6104.4739267932964</c:v>
                </c:pt>
                <c:pt idx="152">
                  <c:v>7940.0522486665568</c:v>
                </c:pt>
                <c:pt idx="153">
                  <c:v>10807.167225081203</c:v>
                </c:pt>
                <c:pt idx="154">
                  <c:v>11555.543343655972</c:v>
                </c:pt>
                <c:pt idx="155">
                  <c:v>14983.320664798603</c:v>
                </c:pt>
                <c:pt idx="156">
                  <c:v>17338.912711728866</c:v>
                </c:pt>
                <c:pt idx="157">
                  <c:v>21165.496013185359</c:v>
                </c:pt>
                <c:pt idx="158">
                  <c:v>24894.747544018508</c:v>
                </c:pt>
                <c:pt idx="159">
                  <c:v>24306.623691176086</c:v>
                </c:pt>
                <c:pt idx="160">
                  <c:v>25049.005784449644</c:v>
                </c:pt>
                <c:pt idx="161">
                  <c:v>26298.179731367953</c:v>
                </c:pt>
                <c:pt idx="162">
                  <c:v>28366.988335209971</c:v>
                </c:pt>
                <c:pt idx="163">
                  <c:v>27693.925346685617</c:v>
                </c:pt>
                <c:pt idx="164">
                  <c:v>25716.274712505307</c:v>
                </c:pt>
                <c:pt idx="165">
                  <c:v>27139.565125986595</c:v>
                </c:pt>
                <c:pt idx="166">
                  <c:v>25586.211913623902</c:v>
                </c:pt>
                <c:pt idx="167">
                  <c:v>21470.987062867705</c:v>
                </c:pt>
                <c:pt idx="168">
                  <c:v>22440.892712364021</c:v>
                </c:pt>
                <c:pt idx="169">
                  <c:v>22741.77824176896</c:v>
                </c:pt>
                <c:pt idx="170">
                  <c:v>20887.933959432514</c:v>
                </c:pt>
                <c:pt idx="171">
                  <c:v>18612.797024093135</c:v>
                </c:pt>
                <c:pt idx="172">
                  <c:v>18706.529955634687</c:v>
                </c:pt>
                <c:pt idx="173">
                  <c:v>17634.672423614018</c:v>
                </c:pt>
                <c:pt idx="174">
                  <c:v>15812.819785244143</c:v>
                </c:pt>
                <c:pt idx="175">
                  <c:v>15084.1965576496</c:v>
                </c:pt>
                <c:pt idx="176">
                  <c:v>13379.885559330511</c:v>
                </c:pt>
                <c:pt idx="177">
                  <c:v>11267.367988350445</c:v>
                </c:pt>
                <c:pt idx="178">
                  <c:v>9846.3814013096489</c:v>
                </c:pt>
                <c:pt idx="179">
                  <c:v>9435.4143164298875</c:v>
                </c:pt>
                <c:pt idx="180">
                  <c:v>9516.8059283851126</c:v>
                </c:pt>
                <c:pt idx="181">
                  <c:v>9200.418195838869</c:v>
                </c:pt>
                <c:pt idx="182">
                  <c:v>8460.8187531906005</c:v>
                </c:pt>
                <c:pt idx="183">
                  <c:v>8356.4732307850736</c:v>
                </c:pt>
                <c:pt idx="184">
                  <c:v>8508.497648639217</c:v>
                </c:pt>
                <c:pt idx="185">
                  <c:v>5736.804588662344</c:v>
                </c:pt>
                <c:pt idx="186">
                  <c:v>4254.1865885772504</c:v>
                </c:pt>
                <c:pt idx="187">
                  <c:v>2308.5245654555838</c:v>
                </c:pt>
                <c:pt idx="188">
                  <c:v>297.23445744578879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454.25291990919453</c:v>
                </c:pt>
                <c:pt idx="249">
                  <c:v>2412.0501726522539</c:v>
                </c:pt>
                <c:pt idx="250">
                  <c:v>7167.9814772126365</c:v>
                </c:pt>
                <c:pt idx="251">
                  <c:v>10635.650667565889</c:v>
                </c:pt>
                <c:pt idx="252">
                  <c:v>13219.174081797224</c:v>
                </c:pt>
                <c:pt idx="253">
                  <c:v>17623.310678719216</c:v>
                </c:pt>
                <c:pt idx="254">
                  <c:v>20204.715357264009</c:v>
                </c:pt>
                <c:pt idx="255">
                  <c:v>22002.071346294157</c:v>
                </c:pt>
                <c:pt idx="256">
                  <c:v>23341.403851123381</c:v>
                </c:pt>
                <c:pt idx="257">
                  <c:v>24504.554378387944</c:v>
                </c:pt>
                <c:pt idx="258">
                  <c:v>25809.07492362526</c:v>
                </c:pt>
                <c:pt idx="259">
                  <c:v>24245.909176106292</c:v>
                </c:pt>
                <c:pt idx="260">
                  <c:v>23253.287873180252</c:v>
                </c:pt>
                <c:pt idx="261">
                  <c:v>24397.007209697207</c:v>
                </c:pt>
                <c:pt idx="262">
                  <c:v>22456.385750815356</c:v>
                </c:pt>
                <c:pt idx="263">
                  <c:v>22634.761044644914</c:v>
                </c:pt>
                <c:pt idx="264">
                  <c:v>22869.799877155616</c:v>
                </c:pt>
                <c:pt idx="265">
                  <c:v>22775.65659391306</c:v>
                </c:pt>
                <c:pt idx="266">
                  <c:v>20167.004455863709</c:v>
                </c:pt>
                <c:pt idx="267">
                  <c:v>20166.302303977969</c:v>
                </c:pt>
                <c:pt idx="268">
                  <c:v>18961.27774766818</c:v>
                </c:pt>
                <c:pt idx="269">
                  <c:v>15661.422994087276</c:v>
                </c:pt>
                <c:pt idx="270">
                  <c:v>13662.717687284487</c:v>
                </c:pt>
                <c:pt idx="271">
                  <c:v>11278.059482829398</c:v>
                </c:pt>
                <c:pt idx="272">
                  <c:v>5832.9791277090835</c:v>
                </c:pt>
                <c:pt idx="273">
                  <c:v>5148.8199728596946</c:v>
                </c:pt>
                <c:pt idx="274">
                  <c:v>2712.7300521292855</c:v>
                </c:pt>
                <c:pt idx="275">
                  <c:v>1212.7684601464425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2616.5492926818479</c:v>
                </c:pt>
                <c:pt idx="517">
                  <c:v>389.96547684141825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5152.5960401577468</c:v>
                </c:pt>
                <c:pt idx="543">
                  <c:v>10119.576231929143</c:v>
                </c:pt>
                <c:pt idx="544">
                  <c:v>11140.924771447535</c:v>
                </c:pt>
                <c:pt idx="545">
                  <c:v>14504.886632055743</c:v>
                </c:pt>
                <c:pt idx="546">
                  <c:v>19843.54780532424</c:v>
                </c:pt>
                <c:pt idx="547">
                  <c:v>20120.996262540713</c:v>
                </c:pt>
                <c:pt idx="548">
                  <c:v>18990.940572977168</c:v>
                </c:pt>
                <c:pt idx="549">
                  <c:v>12842.00063446591</c:v>
                </c:pt>
                <c:pt idx="550">
                  <c:v>19800.001977559416</c:v>
                </c:pt>
                <c:pt idx="551">
                  <c:v>23464.942681275941</c:v>
                </c:pt>
                <c:pt idx="552">
                  <c:v>24711.772724023165</c:v>
                </c:pt>
                <c:pt idx="553">
                  <c:v>25619.655817319057</c:v>
                </c:pt>
                <c:pt idx="554">
                  <c:v>26022.686697767625</c:v>
                </c:pt>
                <c:pt idx="555">
                  <c:v>26287.052257794818</c:v>
                </c:pt>
                <c:pt idx="556">
                  <c:v>27715.056463728219</c:v>
                </c:pt>
                <c:pt idx="557">
                  <c:v>29186.853444108576</c:v>
                </c:pt>
                <c:pt idx="558">
                  <c:v>30003.209668890493</c:v>
                </c:pt>
                <c:pt idx="559">
                  <c:v>29650.503397107314</c:v>
                </c:pt>
                <c:pt idx="560">
                  <c:v>30759.837547846098</c:v>
                </c:pt>
                <c:pt idx="561">
                  <c:v>31459.48837629542</c:v>
                </c:pt>
                <c:pt idx="562">
                  <c:v>31569.313605218184</c:v>
                </c:pt>
                <c:pt idx="563">
                  <c:v>31090.252971088052</c:v>
                </c:pt>
                <c:pt idx="564">
                  <c:v>31051.60830170647</c:v>
                </c:pt>
                <c:pt idx="565">
                  <c:v>32670.606135889106</c:v>
                </c:pt>
                <c:pt idx="566">
                  <c:v>34733.245489833615</c:v>
                </c:pt>
                <c:pt idx="567">
                  <c:v>35911.938438086901</c:v>
                </c:pt>
                <c:pt idx="568">
                  <c:v>36582.217418085558</c:v>
                </c:pt>
                <c:pt idx="569">
                  <c:v>35973.975089101536</c:v>
                </c:pt>
                <c:pt idx="570">
                  <c:v>37538.473940043405</c:v>
                </c:pt>
                <c:pt idx="571">
                  <c:v>36026.517712614725</c:v>
                </c:pt>
                <c:pt idx="572">
                  <c:v>36816.292449099004</c:v>
                </c:pt>
                <c:pt idx="573">
                  <c:v>36963.838944294213</c:v>
                </c:pt>
                <c:pt idx="574">
                  <c:v>35875.697673279326</c:v>
                </c:pt>
                <c:pt idx="575">
                  <c:v>36261.313264464123</c:v>
                </c:pt>
                <c:pt idx="576">
                  <c:v>39563.681125367344</c:v>
                </c:pt>
                <c:pt idx="577">
                  <c:v>38981.009979545968</c:v>
                </c:pt>
                <c:pt idx="578">
                  <c:v>38850.791493095174</c:v>
                </c:pt>
                <c:pt idx="579">
                  <c:v>38396.251869307845</c:v>
                </c:pt>
                <c:pt idx="580">
                  <c:v>37657.664766316571</c:v>
                </c:pt>
                <c:pt idx="581">
                  <c:v>37183.152396404526</c:v>
                </c:pt>
                <c:pt idx="582">
                  <c:v>37330.97007614671</c:v>
                </c:pt>
                <c:pt idx="583">
                  <c:v>36166.887577511327</c:v>
                </c:pt>
                <c:pt idx="584">
                  <c:v>37738.180736816816</c:v>
                </c:pt>
                <c:pt idx="585">
                  <c:v>37955.576164409438</c:v>
                </c:pt>
                <c:pt idx="586">
                  <c:v>37737.720849032376</c:v>
                </c:pt>
                <c:pt idx="587">
                  <c:v>37245.857782013263</c:v>
                </c:pt>
                <c:pt idx="588">
                  <c:v>37448.430669005436</c:v>
                </c:pt>
                <c:pt idx="589">
                  <c:v>37813.07385225661</c:v>
                </c:pt>
                <c:pt idx="590">
                  <c:v>37930.541192637174</c:v>
                </c:pt>
                <c:pt idx="591">
                  <c:v>38709.114838807247</c:v>
                </c:pt>
                <c:pt idx="592">
                  <c:v>37442.7745696567</c:v>
                </c:pt>
                <c:pt idx="593">
                  <c:v>37210.108235457104</c:v>
                </c:pt>
                <c:pt idx="594">
                  <c:v>37423.014142785825</c:v>
                </c:pt>
                <c:pt idx="595">
                  <c:v>38326.327514314042</c:v>
                </c:pt>
                <c:pt idx="596">
                  <c:v>38985.743621616151</c:v>
                </c:pt>
                <c:pt idx="597">
                  <c:v>38183.817144325083</c:v>
                </c:pt>
                <c:pt idx="598">
                  <c:v>39469.202261429768</c:v>
                </c:pt>
                <c:pt idx="599">
                  <c:v>40123.221971332227</c:v>
                </c:pt>
                <c:pt idx="600">
                  <c:v>39432.053829198056</c:v>
                </c:pt>
                <c:pt idx="601">
                  <c:v>39723.355094637089</c:v>
                </c:pt>
                <c:pt idx="602">
                  <c:v>39843.295267012516</c:v>
                </c:pt>
                <c:pt idx="603">
                  <c:v>40311.412643702162</c:v>
                </c:pt>
                <c:pt idx="604">
                  <c:v>42209.548717778525</c:v>
                </c:pt>
                <c:pt idx="605">
                  <c:v>43009.400382229062</c:v>
                </c:pt>
                <c:pt idx="606">
                  <c:v>43422.825544010186</c:v>
                </c:pt>
                <c:pt idx="607">
                  <c:v>43090.375280624023</c:v>
                </c:pt>
                <c:pt idx="608">
                  <c:v>43875.897660498311</c:v>
                </c:pt>
                <c:pt idx="609">
                  <c:v>43841.172231856202</c:v>
                </c:pt>
                <c:pt idx="610">
                  <c:v>43436.831113043765</c:v>
                </c:pt>
                <c:pt idx="611">
                  <c:v>43468.14155387436</c:v>
                </c:pt>
                <c:pt idx="612">
                  <c:v>42151.228019489943</c:v>
                </c:pt>
                <c:pt idx="613">
                  <c:v>40721.435852613758</c:v>
                </c:pt>
                <c:pt idx="614">
                  <c:v>38534.356667004598</c:v>
                </c:pt>
                <c:pt idx="615">
                  <c:v>36393.954863236118</c:v>
                </c:pt>
                <c:pt idx="616">
                  <c:v>33395.818823197515</c:v>
                </c:pt>
                <c:pt idx="617">
                  <c:v>29835.052547209656</c:v>
                </c:pt>
                <c:pt idx="618">
                  <c:v>27408.216820745198</c:v>
                </c:pt>
                <c:pt idx="619">
                  <c:v>24460.241936059942</c:v>
                </c:pt>
                <c:pt idx="620">
                  <c:v>21885.01496202821</c:v>
                </c:pt>
                <c:pt idx="621">
                  <c:v>19997.8691446587</c:v>
                </c:pt>
                <c:pt idx="622">
                  <c:v>18779.173617535958</c:v>
                </c:pt>
                <c:pt idx="623">
                  <c:v>17218.247482581322</c:v>
                </c:pt>
                <c:pt idx="624">
                  <c:v>16375.105089793709</c:v>
                </c:pt>
                <c:pt idx="625">
                  <c:v>15767.012918547545</c:v>
                </c:pt>
                <c:pt idx="626">
                  <c:v>15819.87142252209</c:v>
                </c:pt>
                <c:pt idx="627">
                  <c:v>15327.514105320946</c:v>
                </c:pt>
                <c:pt idx="628">
                  <c:v>15156.072999763475</c:v>
                </c:pt>
                <c:pt idx="629">
                  <c:v>15387.482491532979</c:v>
                </c:pt>
                <c:pt idx="630">
                  <c:v>16711.245677481362</c:v>
                </c:pt>
                <c:pt idx="631">
                  <c:v>18452.823854704973</c:v>
                </c:pt>
                <c:pt idx="632">
                  <c:v>19763.203906463717</c:v>
                </c:pt>
                <c:pt idx="633">
                  <c:v>22148.255072636657</c:v>
                </c:pt>
                <c:pt idx="634">
                  <c:v>24634.705375951507</c:v>
                </c:pt>
                <c:pt idx="635">
                  <c:v>27200.808395834705</c:v>
                </c:pt>
                <c:pt idx="636">
                  <c:v>30714.566342178983</c:v>
                </c:pt>
                <c:pt idx="637">
                  <c:v>34015.376601982782</c:v>
                </c:pt>
                <c:pt idx="638">
                  <c:v>37726.834821258468</c:v>
                </c:pt>
                <c:pt idx="639">
                  <c:v>41858.484305770093</c:v>
                </c:pt>
                <c:pt idx="640">
                  <c:v>46178.663978855926</c:v>
                </c:pt>
                <c:pt idx="641">
                  <c:v>49174.191537669773</c:v>
                </c:pt>
                <c:pt idx="642">
                  <c:v>51000.071764187</c:v>
                </c:pt>
                <c:pt idx="643">
                  <c:v>52342.826820534254</c:v>
                </c:pt>
                <c:pt idx="644">
                  <c:v>54547.137840089854</c:v>
                </c:pt>
                <c:pt idx="645">
                  <c:v>56105.526270621755</c:v>
                </c:pt>
                <c:pt idx="646">
                  <c:v>56412.64532379272</c:v>
                </c:pt>
                <c:pt idx="647">
                  <c:v>56155.790947844755</c:v>
                </c:pt>
                <c:pt idx="648">
                  <c:v>57511.703603228103</c:v>
                </c:pt>
                <c:pt idx="649">
                  <c:v>58353.347971680734</c:v>
                </c:pt>
                <c:pt idx="650">
                  <c:v>57894.223908891807</c:v>
                </c:pt>
                <c:pt idx="651">
                  <c:v>57874.418691613551</c:v>
                </c:pt>
                <c:pt idx="652">
                  <c:v>58302.302464492612</c:v>
                </c:pt>
                <c:pt idx="653">
                  <c:v>57798.951615180616</c:v>
                </c:pt>
                <c:pt idx="654">
                  <c:v>57482.749014167654</c:v>
                </c:pt>
                <c:pt idx="655">
                  <c:v>57413.217907908314</c:v>
                </c:pt>
                <c:pt idx="656">
                  <c:v>57313.056001941222</c:v>
                </c:pt>
                <c:pt idx="657">
                  <c:v>57138.246128996419</c:v>
                </c:pt>
                <c:pt idx="658">
                  <c:v>57101.229955137504</c:v>
                </c:pt>
                <c:pt idx="659">
                  <c:v>57310.082585678996</c:v>
                </c:pt>
                <c:pt idx="660">
                  <c:v>57261.767987990934</c:v>
                </c:pt>
                <c:pt idx="661">
                  <c:v>57135.819380004381</c:v>
                </c:pt>
                <c:pt idx="662">
                  <c:v>57291.214506605735</c:v>
                </c:pt>
                <c:pt idx="663">
                  <c:v>57132.211751618124</c:v>
                </c:pt>
                <c:pt idx="664">
                  <c:v>58091.194585219724</c:v>
                </c:pt>
                <c:pt idx="665">
                  <c:v>58028.729914183154</c:v>
                </c:pt>
                <c:pt idx="666">
                  <c:v>57623.060395739427</c:v>
                </c:pt>
                <c:pt idx="667">
                  <c:v>56688.742181578986</c:v>
                </c:pt>
                <c:pt idx="668">
                  <c:v>56462.163083299965</c:v>
                </c:pt>
                <c:pt idx="669">
                  <c:v>55709.458770847217</c:v>
                </c:pt>
                <c:pt idx="670">
                  <c:v>55010.11996483519</c:v>
                </c:pt>
                <c:pt idx="671">
                  <c:v>53429.552800011494</c:v>
                </c:pt>
                <c:pt idx="672">
                  <c:v>52063.535897637994</c:v>
                </c:pt>
                <c:pt idx="673">
                  <c:v>51418.054259926575</c:v>
                </c:pt>
                <c:pt idx="674">
                  <c:v>50653.248390999841</c:v>
                </c:pt>
                <c:pt idx="675">
                  <c:v>50016.995761928927</c:v>
                </c:pt>
                <c:pt idx="676">
                  <c:v>49851.779086734365</c:v>
                </c:pt>
                <c:pt idx="677">
                  <c:v>49495.765224388226</c:v>
                </c:pt>
                <c:pt idx="678">
                  <c:v>49490.672874650161</c:v>
                </c:pt>
                <c:pt idx="679">
                  <c:v>49195.651815119003</c:v>
                </c:pt>
                <c:pt idx="680">
                  <c:v>48711.585225271061</c:v>
                </c:pt>
                <c:pt idx="681">
                  <c:v>48672.042471474611</c:v>
                </c:pt>
                <c:pt idx="682">
                  <c:v>48482.656244125697</c:v>
                </c:pt>
                <c:pt idx="683">
                  <c:v>48226.427211271031</c:v>
                </c:pt>
                <c:pt idx="684">
                  <c:v>47266.056208862203</c:v>
                </c:pt>
                <c:pt idx="685">
                  <c:v>47004.720544448268</c:v>
                </c:pt>
                <c:pt idx="686">
                  <c:v>47314.037763000924</c:v>
                </c:pt>
                <c:pt idx="687">
                  <c:v>47313.573588292973</c:v>
                </c:pt>
                <c:pt idx="688">
                  <c:v>47050.89276817425</c:v>
                </c:pt>
                <c:pt idx="689">
                  <c:v>46817.533511060676</c:v>
                </c:pt>
                <c:pt idx="690">
                  <c:v>47110.998994409892</c:v>
                </c:pt>
                <c:pt idx="691">
                  <c:v>47495.051659915895</c:v>
                </c:pt>
                <c:pt idx="692">
                  <c:v>49139.51675382119</c:v>
                </c:pt>
                <c:pt idx="693">
                  <c:v>50052.992383382545</c:v>
                </c:pt>
                <c:pt idx="694">
                  <c:v>50957.386754069012</c:v>
                </c:pt>
                <c:pt idx="695">
                  <c:v>52303.703913610247</c:v>
                </c:pt>
                <c:pt idx="696">
                  <c:v>55780.33813524252</c:v>
                </c:pt>
                <c:pt idx="697">
                  <c:v>58579.458927096101</c:v>
                </c:pt>
                <c:pt idx="698">
                  <c:v>60082.121106425504</c:v>
                </c:pt>
                <c:pt idx="699">
                  <c:v>61234.018203097068</c:v>
                </c:pt>
                <c:pt idx="700">
                  <c:v>62674.764716075755</c:v>
                </c:pt>
                <c:pt idx="701">
                  <c:v>63188.170351903806</c:v>
                </c:pt>
                <c:pt idx="702">
                  <c:v>63978.638007031186</c:v>
                </c:pt>
                <c:pt idx="703">
                  <c:v>63847.512602290342</c:v>
                </c:pt>
                <c:pt idx="704">
                  <c:v>63062.612632598742</c:v>
                </c:pt>
                <c:pt idx="705">
                  <c:v>62635.449526543882</c:v>
                </c:pt>
                <c:pt idx="706">
                  <c:v>61789.832793877635</c:v>
                </c:pt>
                <c:pt idx="707">
                  <c:v>59671.362644251116</c:v>
                </c:pt>
                <c:pt idx="708">
                  <c:v>57881.235554136947</c:v>
                </c:pt>
                <c:pt idx="709">
                  <c:v>53859.977393514579</c:v>
                </c:pt>
                <c:pt idx="710">
                  <c:v>50815.674182355579</c:v>
                </c:pt>
                <c:pt idx="711">
                  <c:v>47045.761598031248</c:v>
                </c:pt>
                <c:pt idx="712">
                  <c:v>43442.655242551875</c:v>
                </c:pt>
                <c:pt idx="713">
                  <c:v>39797.971872330541</c:v>
                </c:pt>
                <c:pt idx="714">
                  <c:v>36543.049290723284</c:v>
                </c:pt>
                <c:pt idx="715">
                  <c:v>34306.741818698312</c:v>
                </c:pt>
                <c:pt idx="716">
                  <c:v>32372.837554576254</c:v>
                </c:pt>
                <c:pt idx="717">
                  <c:v>30621.544484832459</c:v>
                </c:pt>
                <c:pt idx="718">
                  <c:v>28820.93716931191</c:v>
                </c:pt>
                <c:pt idx="719">
                  <c:v>27454.436115224482</c:v>
                </c:pt>
                <c:pt idx="720">
                  <c:v>26489.208806570481</c:v>
                </c:pt>
                <c:pt idx="721">
                  <c:v>25428.847762898826</c:v>
                </c:pt>
                <c:pt idx="722">
                  <c:v>25095.409695862661</c:v>
                </c:pt>
                <c:pt idx="723">
                  <c:v>25073.857483737909</c:v>
                </c:pt>
                <c:pt idx="724">
                  <c:v>25314.500033190241</c:v>
                </c:pt>
                <c:pt idx="725">
                  <c:v>26045.977973783021</c:v>
                </c:pt>
                <c:pt idx="726">
                  <c:v>27505.492263809312</c:v>
                </c:pt>
                <c:pt idx="727">
                  <c:v>29030.580061156805</c:v>
                </c:pt>
                <c:pt idx="728">
                  <c:v>30977.268495943277</c:v>
                </c:pt>
                <c:pt idx="729">
                  <c:v>32881.421619804416</c:v>
                </c:pt>
                <c:pt idx="730">
                  <c:v>35672.647376334942</c:v>
                </c:pt>
                <c:pt idx="731">
                  <c:v>38855.416549769841</c:v>
                </c:pt>
                <c:pt idx="732">
                  <c:v>41955.834625492069</c:v>
                </c:pt>
                <c:pt idx="733">
                  <c:v>45530.890973659276</c:v>
                </c:pt>
                <c:pt idx="734">
                  <c:v>49710.714317961734</c:v>
                </c:pt>
                <c:pt idx="735">
                  <c:v>52336.868537616167</c:v>
                </c:pt>
                <c:pt idx="736">
                  <c:v>56026.300773305091</c:v>
                </c:pt>
                <c:pt idx="737">
                  <c:v>58371.130238261307</c:v>
                </c:pt>
                <c:pt idx="738">
                  <c:v>59741.298295421919</c:v>
                </c:pt>
                <c:pt idx="739">
                  <c:v>61247.066323901658</c:v>
                </c:pt>
                <c:pt idx="740">
                  <c:v>60747.139774888834</c:v>
                </c:pt>
                <c:pt idx="741">
                  <c:v>60730.33257068941</c:v>
                </c:pt>
                <c:pt idx="742">
                  <c:v>59425.058461797773</c:v>
                </c:pt>
                <c:pt idx="743">
                  <c:v>59510.846960605457</c:v>
                </c:pt>
                <c:pt idx="744">
                  <c:v>59480.622050892052</c:v>
                </c:pt>
                <c:pt idx="745">
                  <c:v>58516.76321818665</c:v>
                </c:pt>
                <c:pt idx="746">
                  <c:v>57537.583701157004</c:v>
                </c:pt>
                <c:pt idx="747">
                  <c:v>57545.051121179902</c:v>
                </c:pt>
                <c:pt idx="748">
                  <c:v>59346.458110492858</c:v>
                </c:pt>
                <c:pt idx="749">
                  <c:v>58658.269305015383</c:v>
                </c:pt>
                <c:pt idx="750">
                  <c:v>57347.444836794297</c:v>
                </c:pt>
                <c:pt idx="751">
                  <c:v>57396.478163645894</c:v>
                </c:pt>
                <c:pt idx="752">
                  <c:v>56728.732975228369</c:v>
                </c:pt>
                <c:pt idx="753">
                  <c:v>56104.278048860477</c:v>
                </c:pt>
                <c:pt idx="754">
                  <c:v>55692.853841938246</c:v>
                </c:pt>
                <c:pt idx="755">
                  <c:v>55667.265105906416</c:v>
                </c:pt>
                <c:pt idx="756">
                  <c:v>55272.084112557626</c:v>
                </c:pt>
                <c:pt idx="757">
                  <c:v>54372.772514680335</c:v>
                </c:pt>
                <c:pt idx="758">
                  <c:v>53101.687064118996</c:v>
                </c:pt>
                <c:pt idx="759">
                  <c:v>52188.475611141781</c:v>
                </c:pt>
                <c:pt idx="760">
                  <c:v>51487.840729306037</c:v>
                </c:pt>
                <c:pt idx="761">
                  <c:v>51533.368884588781</c:v>
                </c:pt>
                <c:pt idx="762">
                  <c:v>49826.207835165573</c:v>
                </c:pt>
                <c:pt idx="763">
                  <c:v>48024.273480487122</c:v>
                </c:pt>
                <c:pt idx="764">
                  <c:v>46050.536499616406</c:v>
                </c:pt>
                <c:pt idx="765">
                  <c:v>44337.630964289528</c:v>
                </c:pt>
                <c:pt idx="766">
                  <c:v>44039.280686340811</c:v>
                </c:pt>
                <c:pt idx="767">
                  <c:v>42553.637571244893</c:v>
                </c:pt>
                <c:pt idx="768">
                  <c:v>40824.069493335774</c:v>
                </c:pt>
                <c:pt idx="769">
                  <c:v>39649.197491516206</c:v>
                </c:pt>
                <c:pt idx="770">
                  <c:v>38380.459775720417</c:v>
                </c:pt>
                <c:pt idx="771">
                  <c:v>36937.403775173334</c:v>
                </c:pt>
                <c:pt idx="772">
                  <c:v>35712.938189630935</c:v>
                </c:pt>
                <c:pt idx="773">
                  <c:v>34069.478598957867</c:v>
                </c:pt>
                <c:pt idx="774">
                  <c:v>33301.286051008312</c:v>
                </c:pt>
                <c:pt idx="775">
                  <c:v>33009.349776620831</c:v>
                </c:pt>
                <c:pt idx="776">
                  <c:v>33126.576096576762</c:v>
                </c:pt>
                <c:pt idx="777">
                  <c:v>32819.919569864069</c:v>
                </c:pt>
                <c:pt idx="778">
                  <c:v>32880.482427740295</c:v>
                </c:pt>
                <c:pt idx="779">
                  <c:v>32366.072964187006</c:v>
                </c:pt>
                <c:pt idx="780">
                  <c:v>31944.918485394359</c:v>
                </c:pt>
                <c:pt idx="781">
                  <c:v>31965.744806184652</c:v>
                </c:pt>
                <c:pt idx="782">
                  <c:v>31919.862900937114</c:v>
                </c:pt>
                <c:pt idx="783">
                  <c:v>31688.798848802049</c:v>
                </c:pt>
                <c:pt idx="784">
                  <c:v>30922.858734029141</c:v>
                </c:pt>
                <c:pt idx="785">
                  <c:v>31772.842410212175</c:v>
                </c:pt>
                <c:pt idx="786">
                  <c:v>32436.85987445341</c:v>
                </c:pt>
                <c:pt idx="787">
                  <c:v>33473.819477985468</c:v>
                </c:pt>
                <c:pt idx="788">
                  <c:v>34251.271987945176</c:v>
                </c:pt>
                <c:pt idx="789">
                  <c:v>35195.243861586954</c:v>
                </c:pt>
                <c:pt idx="790">
                  <c:v>35865.638511736281</c:v>
                </c:pt>
                <c:pt idx="791">
                  <c:v>37146.789167360876</c:v>
                </c:pt>
                <c:pt idx="792">
                  <c:v>40244.951635488724</c:v>
                </c:pt>
                <c:pt idx="793">
                  <c:v>41977.47364394032</c:v>
                </c:pt>
                <c:pt idx="794">
                  <c:v>43464.308203331253</c:v>
                </c:pt>
                <c:pt idx="795">
                  <c:v>46204.766722618828</c:v>
                </c:pt>
                <c:pt idx="796">
                  <c:v>48149.046978576393</c:v>
                </c:pt>
                <c:pt idx="797">
                  <c:v>50187.803787885299</c:v>
                </c:pt>
                <c:pt idx="798">
                  <c:v>51514.665834185871</c:v>
                </c:pt>
                <c:pt idx="799">
                  <c:v>52208.500184012075</c:v>
                </c:pt>
                <c:pt idx="800">
                  <c:v>53275.466518993206</c:v>
                </c:pt>
                <c:pt idx="801">
                  <c:v>53671.664504833643</c:v>
                </c:pt>
                <c:pt idx="802">
                  <c:v>53637.733164901889</c:v>
                </c:pt>
                <c:pt idx="803">
                  <c:v>52811.643618287162</c:v>
                </c:pt>
                <c:pt idx="804">
                  <c:v>52894.587826294955</c:v>
                </c:pt>
                <c:pt idx="805">
                  <c:v>51233.904678434301</c:v>
                </c:pt>
                <c:pt idx="806">
                  <c:v>49137.535488623435</c:v>
                </c:pt>
                <c:pt idx="807">
                  <c:v>46664.517511055361</c:v>
                </c:pt>
                <c:pt idx="808">
                  <c:v>44342.78862322506</c:v>
                </c:pt>
                <c:pt idx="809">
                  <c:v>41679.724758023985</c:v>
                </c:pt>
                <c:pt idx="810">
                  <c:v>39105.526148889825</c:v>
                </c:pt>
                <c:pt idx="811">
                  <c:v>36668.109332883221</c:v>
                </c:pt>
                <c:pt idx="812">
                  <c:v>34225.779763122184</c:v>
                </c:pt>
                <c:pt idx="813">
                  <c:v>31865.709504052837</c:v>
                </c:pt>
                <c:pt idx="814">
                  <c:v>29216.396683910178</c:v>
                </c:pt>
                <c:pt idx="815">
                  <c:v>27486.148795121582</c:v>
                </c:pt>
                <c:pt idx="816">
                  <c:v>25565.991831699161</c:v>
                </c:pt>
                <c:pt idx="817">
                  <c:v>23491.252070732316</c:v>
                </c:pt>
                <c:pt idx="818">
                  <c:v>22969.226964279733</c:v>
                </c:pt>
                <c:pt idx="819">
                  <c:v>21624.269169023151</c:v>
                </c:pt>
                <c:pt idx="820">
                  <c:v>21370.006823255961</c:v>
                </c:pt>
                <c:pt idx="821">
                  <c:v>21664.803988701809</c:v>
                </c:pt>
                <c:pt idx="822">
                  <c:v>22739.056356858491</c:v>
                </c:pt>
                <c:pt idx="823">
                  <c:v>23907.697981123045</c:v>
                </c:pt>
                <c:pt idx="824">
                  <c:v>26969.079555046566</c:v>
                </c:pt>
                <c:pt idx="825">
                  <c:v>29952.996402242792</c:v>
                </c:pt>
                <c:pt idx="826">
                  <c:v>33195.391609672624</c:v>
                </c:pt>
                <c:pt idx="827">
                  <c:v>37086.145696918284</c:v>
                </c:pt>
                <c:pt idx="828">
                  <c:v>39527.38638112913</c:v>
                </c:pt>
                <c:pt idx="829">
                  <c:v>43075.855993802543</c:v>
                </c:pt>
                <c:pt idx="830">
                  <c:v>47208.069207455264</c:v>
                </c:pt>
                <c:pt idx="831">
                  <c:v>49455.771714838607</c:v>
                </c:pt>
                <c:pt idx="832">
                  <c:v>51921.989734717194</c:v>
                </c:pt>
                <c:pt idx="833">
                  <c:v>54453.864872405291</c:v>
                </c:pt>
                <c:pt idx="834">
                  <c:v>55676.42640822065</c:v>
                </c:pt>
                <c:pt idx="835">
                  <c:v>56787.692979986728</c:v>
                </c:pt>
                <c:pt idx="836">
                  <c:v>56252.116305707365</c:v>
                </c:pt>
                <c:pt idx="837">
                  <c:v>56638.151735822437</c:v>
                </c:pt>
                <c:pt idx="838">
                  <c:v>56151.60547127419</c:v>
                </c:pt>
                <c:pt idx="839">
                  <c:v>55035.828212217893</c:v>
                </c:pt>
                <c:pt idx="840">
                  <c:v>54857.305072659961</c:v>
                </c:pt>
                <c:pt idx="841">
                  <c:v>55848.171901863236</c:v>
                </c:pt>
                <c:pt idx="842">
                  <c:v>55286.609855164039</c:v>
                </c:pt>
                <c:pt idx="843">
                  <c:v>55138.414729117183</c:v>
                </c:pt>
                <c:pt idx="844">
                  <c:v>55332.697501017334</c:v>
                </c:pt>
                <c:pt idx="845">
                  <c:v>54257.222088955743</c:v>
                </c:pt>
                <c:pt idx="846">
                  <c:v>51679.769279664251</c:v>
                </c:pt>
                <c:pt idx="847">
                  <c:v>49944.047470275204</c:v>
                </c:pt>
                <c:pt idx="848">
                  <c:v>48765.280707664504</c:v>
                </c:pt>
                <c:pt idx="849">
                  <c:v>46853.460401805001</c:v>
                </c:pt>
                <c:pt idx="850">
                  <c:v>44027.940524555226</c:v>
                </c:pt>
                <c:pt idx="851">
                  <c:v>42405.568786020274</c:v>
                </c:pt>
                <c:pt idx="852">
                  <c:v>41490.100382000506</c:v>
                </c:pt>
                <c:pt idx="853">
                  <c:v>41960.743125156987</c:v>
                </c:pt>
                <c:pt idx="854">
                  <c:v>41713.932472789355</c:v>
                </c:pt>
                <c:pt idx="855">
                  <c:v>42072.351923967435</c:v>
                </c:pt>
                <c:pt idx="856">
                  <c:v>39976.734125991825</c:v>
                </c:pt>
                <c:pt idx="857">
                  <c:v>39604.779220150573</c:v>
                </c:pt>
                <c:pt idx="858">
                  <c:v>36675.080346256342</c:v>
                </c:pt>
                <c:pt idx="859">
                  <c:v>31782.057179678843</c:v>
                </c:pt>
                <c:pt idx="860">
                  <c:v>31304.517586142698</c:v>
                </c:pt>
                <c:pt idx="861">
                  <c:v>30339.04145978923</c:v>
                </c:pt>
                <c:pt idx="862">
                  <c:v>30609.514354281659</c:v>
                </c:pt>
                <c:pt idx="863">
                  <c:v>29584.935121718925</c:v>
                </c:pt>
                <c:pt idx="864">
                  <c:v>27809.241275490298</c:v>
                </c:pt>
                <c:pt idx="865">
                  <c:v>27673.881692494466</c:v>
                </c:pt>
                <c:pt idx="866">
                  <c:v>27335.544726311346</c:v>
                </c:pt>
                <c:pt idx="867">
                  <c:v>25832.22458430492</c:v>
                </c:pt>
                <c:pt idx="868">
                  <c:v>24636.319623497529</c:v>
                </c:pt>
                <c:pt idx="869">
                  <c:v>24679.470119133421</c:v>
                </c:pt>
                <c:pt idx="870">
                  <c:v>22423.842793044241</c:v>
                </c:pt>
                <c:pt idx="871">
                  <c:v>19504.667919981217</c:v>
                </c:pt>
                <c:pt idx="872">
                  <c:v>18824.042396852034</c:v>
                </c:pt>
                <c:pt idx="873">
                  <c:v>18391.321995755745</c:v>
                </c:pt>
                <c:pt idx="874">
                  <c:v>18266.363994984302</c:v>
                </c:pt>
                <c:pt idx="875">
                  <c:v>18357.814208225896</c:v>
                </c:pt>
                <c:pt idx="876">
                  <c:v>18535.231821711161</c:v>
                </c:pt>
                <c:pt idx="877">
                  <c:v>17955.172434576856</c:v>
                </c:pt>
                <c:pt idx="878">
                  <c:v>17312.695176237616</c:v>
                </c:pt>
                <c:pt idx="879">
                  <c:v>16454.780796466359</c:v>
                </c:pt>
                <c:pt idx="880">
                  <c:v>13152.190261613236</c:v>
                </c:pt>
                <c:pt idx="881">
                  <c:v>9621.6639929657231</c:v>
                </c:pt>
                <c:pt idx="882">
                  <c:v>8808.5653755242874</c:v>
                </c:pt>
                <c:pt idx="883">
                  <c:v>8277.3223484129121</c:v>
                </c:pt>
                <c:pt idx="884">
                  <c:v>9426.9223178497268</c:v>
                </c:pt>
                <c:pt idx="885">
                  <c:v>13795.659622094769</c:v>
                </c:pt>
                <c:pt idx="886">
                  <c:v>14140.527308768542</c:v>
                </c:pt>
                <c:pt idx="887">
                  <c:v>13602.217332353437</c:v>
                </c:pt>
                <c:pt idx="888">
                  <c:v>16640.906362283105</c:v>
                </c:pt>
                <c:pt idx="889">
                  <c:v>17861.556354351356</c:v>
                </c:pt>
                <c:pt idx="890">
                  <c:v>19133.795608882254</c:v>
                </c:pt>
                <c:pt idx="891">
                  <c:v>17942.893996801886</c:v>
                </c:pt>
                <c:pt idx="892">
                  <c:v>16739.691847061516</c:v>
                </c:pt>
                <c:pt idx="893">
                  <c:v>17920.851764810956</c:v>
                </c:pt>
                <c:pt idx="894">
                  <c:v>18509.866788107465</c:v>
                </c:pt>
                <c:pt idx="895">
                  <c:v>18332.099918696054</c:v>
                </c:pt>
                <c:pt idx="896">
                  <c:v>17454.428012247721</c:v>
                </c:pt>
                <c:pt idx="897">
                  <c:v>15587.737591018678</c:v>
                </c:pt>
                <c:pt idx="898">
                  <c:v>11422.886031606964</c:v>
                </c:pt>
                <c:pt idx="899">
                  <c:v>6485.07075607148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1912.8956372343</c:v>
                </c:pt>
                <c:pt idx="985">
                  <c:v>196.14694532300192</c:v>
                </c:pt>
                <c:pt idx="986">
                  <c:v>2201.5461448215356</c:v>
                </c:pt>
                <c:pt idx="987">
                  <c:v>4580.6355807025102</c:v>
                </c:pt>
                <c:pt idx="988">
                  <c:v>5212.3331717253459</c:v>
                </c:pt>
                <c:pt idx="989">
                  <c:v>3163.4803447330341</c:v>
                </c:pt>
                <c:pt idx="990">
                  <c:v>2028.1464469268806</c:v>
                </c:pt>
                <c:pt idx="991">
                  <c:v>1246.7400514244816</c:v>
                </c:pt>
                <c:pt idx="992">
                  <c:v>3943.6943179698865</c:v>
                </c:pt>
                <c:pt idx="993">
                  <c:v>3556.0725142755027</c:v>
                </c:pt>
                <c:pt idx="994">
                  <c:v>4367.4184589595825</c:v>
                </c:pt>
                <c:pt idx="995">
                  <c:v>4364.7911441354727</c:v>
                </c:pt>
                <c:pt idx="996">
                  <c:v>5474.8117139878013</c:v>
                </c:pt>
                <c:pt idx="997">
                  <c:v>3465.2639034202439</c:v>
                </c:pt>
                <c:pt idx="998">
                  <c:v>0</c:v>
                </c:pt>
                <c:pt idx="999">
                  <c:v>936.77819926344182</c:v>
                </c:pt>
                <c:pt idx="1000">
                  <c:v>1056.052919882175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2627.6905199694452</c:v>
                </c:pt>
                <c:pt idx="1119">
                  <c:v>4010.2775075918912</c:v>
                </c:pt>
                <c:pt idx="1120">
                  <c:v>2861.3847727014672</c:v>
                </c:pt>
                <c:pt idx="1121">
                  <c:v>4010.5791321712813</c:v>
                </c:pt>
                <c:pt idx="1122">
                  <c:v>5054.9802900696704</c:v>
                </c:pt>
                <c:pt idx="1123">
                  <c:v>6791.9563011629134</c:v>
                </c:pt>
                <c:pt idx="1124">
                  <c:v>6263.2355232181217</c:v>
                </c:pt>
                <c:pt idx="1125">
                  <c:v>6303.0050781720574</c:v>
                </c:pt>
                <c:pt idx="1126">
                  <c:v>7358.7933165380828</c:v>
                </c:pt>
                <c:pt idx="1127">
                  <c:v>7041.4341682431505</c:v>
                </c:pt>
                <c:pt idx="1128">
                  <c:v>8566.8460310681094</c:v>
                </c:pt>
                <c:pt idx="1129">
                  <c:v>7804.3808262771254</c:v>
                </c:pt>
                <c:pt idx="1130">
                  <c:v>5702.2560345693473</c:v>
                </c:pt>
                <c:pt idx="1131">
                  <c:v>3690.3997000860122</c:v>
                </c:pt>
                <c:pt idx="1132">
                  <c:v>3170.4163814256576</c:v>
                </c:pt>
                <c:pt idx="1133">
                  <c:v>2948.7560904340935</c:v>
                </c:pt>
                <c:pt idx="1134">
                  <c:v>3303.9877888393262</c:v>
                </c:pt>
                <c:pt idx="1135">
                  <c:v>4637.1243176843564</c:v>
                </c:pt>
                <c:pt idx="1136">
                  <c:v>3612.0760262490962</c:v>
                </c:pt>
                <c:pt idx="1137">
                  <c:v>3184.7880454102069</c:v>
                </c:pt>
                <c:pt idx="1138">
                  <c:v>0</c:v>
                </c:pt>
                <c:pt idx="1139">
                  <c:v>1848.8834130435998</c:v>
                </c:pt>
                <c:pt idx="1140">
                  <c:v>0</c:v>
                </c:pt>
                <c:pt idx="1141">
                  <c:v>2198.2316354800423</c:v>
                </c:pt>
                <c:pt idx="1142">
                  <c:v>3301.0717111570352</c:v>
                </c:pt>
                <c:pt idx="1143">
                  <c:v>4738.6063317214057</c:v>
                </c:pt>
                <c:pt idx="1144">
                  <c:v>1647.3351026299058</c:v>
                </c:pt>
                <c:pt idx="1145">
                  <c:v>583.56935441945791</c:v>
                </c:pt>
                <c:pt idx="1146">
                  <c:v>4779.5840972797159</c:v>
                </c:pt>
                <c:pt idx="1147">
                  <c:v>5567.9742267972624</c:v>
                </c:pt>
                <c:pt idx="1148">
                  <c:v>4562.5602509893224</c:v>
                </c:pt>
                <c:pt idx="1149">
                  <c:v>2497.0222987601437</c:v>
                </c:pt>
                <c:pt idx="1150">
                  <c:v>2381.0297715712763</c:v>
                </c:pt>
                <c:pt idx="1151">
                  <c:v>4027.1529556797686</c:v>
                </c:pt>
                <c:pt idx="1152">
                  <c:v>2767.8144237943711</c:v>
                </c:pt>
                <c:pt idx="1153">
                  <c:v>4774.6353525146405</c:v>
                </c:pt>
                <c:pt idx="1154">
                  <c:v>4246.3536845925255</c:v>
                </c:pt>
                <c:pt idx="1155">
                  <c:v>4626.5203379539444</c:v>
                </c:pt>
                <c:pt idx="1156">
                  <c:v>4622.2221359043542</c:v>
                </c:pt>
                <c:pt idx="1157">
                  <c:v>1163.1568663891521</c:v>
                </c:pt>
                <c:pt idx="1158">
                  <c:v>0</c:v>
                </c:pt>
                <c:pt idx="1159">
                  <c:v>0</c:v>
                </c:pt>
                <c:pt idx="1160">
                  <c:v>607.08157433181714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615.22266222986252</c:v>
                </c:pt>
                <c:pt idx="1368">
                  <c:v>1980.4332436620534</c:v>
                </c:pt>
                <c:pt idx="1369">
                  <c:v>5124.1704471314115</c:v>
                </c:pt>
                <c:pt idx="1370">
                  <c:v>14552.15377097589</c:v>
                </c:pt>
                <c:pt idx="1371">
                  <c:v>17949.194830425557</c:v>
                </c:pt>
                <c:pt idx="1372">
                  <c:v>20572.938434686395</c:v>
                </c:pt>
                <c:pt idx="1373">
                  <c:v>22486.753922811626</c:v>
                </c:pt>
                <c:pt idx="1374">
                  <c:v>22050.985142560148</c:v>
                </c:pt>
                <c:pt idx="1375">
                  <c:v>27703.635789456257</c:v>
                </c:pt>
                <c:pt idx="1376">
                  <c:v>25751.511440994062</c:v>
                </c:pt>
                <c:pt idx="1377">
                  <c:v>27507.389460812454</c:v>
                </c:pt>
                <c:pt idx="1378">
                  <c:v>31109.591650063434</c:v>
                </c:pt>
                <c:pt idx="1379">
                  <c:v>32273.979198482077</c:v>
                </c:pt>
                <c:pt idx="1380">
                  <c:v>29446.786481199728</c:v>
                </c:pt>
                <c:pt idx="1381">
                  <c:v>28714.078325543705</c:v>
                </c:pt>
                <c:pt idx="1382">
                  <c:v>30320.934869948811</c:v>
                </c:pt>
                <c:pt idx="1383">
                  <c:v>26256.571599877636</c:v>
                </c:pt>
                <c:pt idx="1384">
                  <c:v>24627.296313493585</c:v>
                </c:pt>
                <c:pt idx="1385">
                  <c:v>24760.278675595793</c:v>
                </c:pt>
                <c:pt idx="1386">
                  <c:v>24338.119891445655</c:v>
                </c:pt>
                <c:pt idx="1387">
                  <c:v>24553.974388954255</c:v>
                </c:pt>
                <c:pt idx="1388">
                  <c:v>24503.844500340532</c:v>
                </c:pt>
                <c:pt idx="1389">
                  <c:v>21364.867467491582</c:v>
                </c:pt>
                <c:pt idx="1390">
                  <c:v>22313.557584170478</c:v>
                </c:pt>
                <c:pt idx="1391">
                  <c:v>21644.624276581064</c:v>
                </c:pt>
                <c:pt idx="1392">
                  <c:v>23749.098595850381</c:v>
                </c:pt>
                <c:pt idx="1393">
                  <c:v>23886.255222950756</c:v>
                </c:pt>
                <c:pt idx="1394">
                  <c:v>23862.119469244171</c:v>
                </c:pt>
                <c:pt idx="1395">
                  <c:v>15241.772599553755</c:v>
                </c:pt>
                <c:pt idx="1396">
                  <c:v>13864.769857897896</c:v>
                </c:pt>
                <c:pt idx="1397">
                  <c:v>20247.203284479663</c:v>
                </c:pt>
                <c:pt idx="1398">
                  <c:v>27589.849392139215</c:v>
                </c:pt>
                <c:pt idx="1399">
                  <c:v>27005.077165862145</c:v>
                </c:pt>
                <c:pt idx="1400">
                  <c:v>29041.388014785385</c:v>
                </c:pt>
                <c:pt idx="1401">
                  <c:v>28133.615045403676</c:v>
                </c:pt>
                <c:pt idx="1402">
                  <c:v>28546.590810162579</c:v>
                </c:pt>
                <c:pt idx="1403">
                  <c:v>31102.665637390262</c:v>
                </c:pt>
                <c:pt idx="1404">
                  <c:v>33819.389253672416</c:v>
                </c:pt>
                <c:pt idx="1405">
                  <c:v>35132.483502863186</c:v>
                </c:pt>
                <c:pt idx="1406">
                  <c:v>33315.687755486244</c:v>
                </c:pt>
                <c:pt idx="1407">
                  <c:v>34818.755904244237</c:v>
                </c:pt>
                <c:pt idx="1408">
                  <c:v>31640.375187713067</c:v>
                </c:pt>
                <c:pt idx="1409">
                  <c:v>37112.253983903924</c:v>
                </c:pt>
                <c:pt idx="1410">
                  <c:v>33390.822477078043</c:v>
                </c:pt>
                <c:pt idx="1411">
                  <c:v>36353.72560563482</c:v>
                </c:pt>
                <c:pt idx="1412">
                  <c:v>41815.802375305466</c:v>
                </c:pt>
                <c:pt idx="1413">
                  <c:v>40826.991454507297</c:v>
                </c:pt>
                <c:pt idx="1414">
                  <c:v>39759.284372365197</c:v>
                </c:pt>
                <c:pt idx="1415">
                  <c:v>36149.835246144292</c:v>
                </c:pt>
                <c:pt idx="1416">
                  <c:v>43929.213678578046</c:v>
                </c:pt>
                <c:pt idx="1417">
                  <c:v>38734.61518370259</c:v>
                </c:pt>
                <c:pt idx="1418">
                  <c:v>40809.954080995012</c:v>
                </c:pt>
                <c:pt idx="1419">
                  <c:v>45901.568031623559</c:v>
                </c:pt>
                <c:pt idx="1420">
                  <c:v>44413.623147391343</c:v>
                </c:pt>
                <c:pt idx="1421">
                  <c:v>34862.789193858582</c:v>
                </c:pt>
                <c:pt idx="1422">
                  <c:v>35651.856715879141</c:v>
                </c:pt>
                <c:pt idx="1423">
                  <c:v>39809.010541155949</c:v>
                </c:pt>
                <c:pt idx="1424">
                  <c:v>40270.134605174833</c:v>
                </c:pt>
                <c:pt idx="1425">
                  <c:v>42695.463304091754</c:v>
                </c:pt>
                <c:pt idx="1426">
                  <c:v>44246.472337706611</c:v>
                </c:pt>
                <c:pt idx="1427">
                  <c:v>42499.102633960501</c:v>
                </c:pt>
                <c:pt idx="1428">
                  <c:v>34230.720170194087</c:v>
                </c:pt>
                <c:pt idx="1429">
                  <c:v>33525.222795210575</c:v>
                </c:pt>
                <c:pt idx="1430">
                  <c:v>33787.149369863255</c:v>
                </c:pt>
                <c:pt idx="1431">
                  <c:v>38384.182589960161</c:v>
                </c:pt>
                <c:pt idx="1432">
                  <c:v>39407.527589539925</c:v>
                </c:pt>
                <c:pt idx="1433">
                  <c:v>37306.131097292811</c:v>
                </c:pt>
                <c:pt idx="1434">
                  <c:v>33438.56528598877</c:v>
                </c:pt>
                <c:pt idx="1435">
                  <c:v>32094.842160001572</c:v>
                </c:pt>
                <c:pt idx="1436">
                  <c:v>29327.100787743475</c:v>
                </c:pt>
                <c:pt idx="1437">
                  <c:v>28700.392094977717</c:v>
                </c:pt>
                <c:pt idx="1438">
                  <c:v>26212.131549928148</c:v>
                </c:pt>
                <c:pt idx="1439">
                  <c:v>21160.586008850099</c:v>
                </c:pt>
                <c:pt idx="1440">
                  <c:v>21429.805834418024</c:v>
                </c:pt>
                <c:pt idx="1441">
                  <c:v>23727.037603025427</c:v>
                </c:pt>
                <c:pt idx="1442">
                  <c:v>18318.724018842557</c:v>
                </c:pt>
                <c:pt idx="1443">
                  <c:v>18170.616146945489</c:v>
                </c:pt>
                <c:pt idx="1444">
                  <c:v>19458.170325462215</c:v>
                </c:pt>
                <c:pt idx="1445">
                  <c:v>18605.404644069702</c:v>
                </c:pt>
                <c:pt idx="1446">
                  <c:v>15461.526553030395</c:v>
                </c:pt>
                <c:pt idx="1447">
                  <c:v>15894.98806512691</c:v>
                </c:pt>
                <c:pt idx="1448">
                  <c:v>12423.873829185481</c:v>
                </c:pt>
                <c:pt idx="1449">
                  <c:v>17561.970715002921</c:v>
                </c:pt>
                <c:pt idx="1450">
                  <c:v>18281.488902595822</c:v>
                </c:pt>
                <c:pt idx="1451">
                  <c:v>19187.3145325722</c:v>
                </c:pt>
                <c:pt idx="1452">
                  <c:v>16497.086169191705</c:v>
                </c:pt>
                <c:pt idx="1453">
                  <c:v>16149.447704819824</c:v>
                </c:pt>
                <c:pt idx="1454">
                  <c:v>12832.711421956161</c:v>
                </c:pt>
                <c:pt idx="1455">
                  <c:v>13005.924323198189</c:v>
                </c:pt>
                <c:pt idx="1456">
                  <c:v>19285.203072605458</c:v>
                </c:pt>
                <c:pt idx="1457">
                  <c:v>13445.987275395768</c:v>
                </c:pt>
                <c:pt idx="1458">
                  <c:v>13239.670187969881</c:v>
                </c:pt>
                <c:pt idx="1459">
                  <c:v>18240.356417808696</c:v>
                </c:pt>
                <c:pt idx="1460">
                  <c:v>21083.797578259881</c:v>
                </c:pt>
                <c:pt idx="1461">
                  <c:v>21471.665426874817</c:v>
                </c:pt>
                <c:pt idx="1462">
                  <c:v>22892.894894147721</c:v>
                </c:pt>
                <c:pt idx="1463">
                  <c:v>24703.888767559627</c:v>
                </c:pt>
                <c:pt idx="1464">
                  <c:v>23199.542732739828</c:v>
                </c:pt>
                <c:pt idx="1465">
                  <c:v>25174.2419189227</c:v>
                </c:pt>
                <c:pt idx="1466">
                  <c:v>28991.057884468679</c:v>
                </c:pt>
                <c:pt idx="1467">
                  <c:v>36154.562765084964</c:v>
                </c:pt>
                <c:pt idx="1468">
                  <c:v>41830.815028559657</c:v>
                </c:pt>
                <c:pt idx="1469">
                  <c:v>44383.370140813575</c:v>
                </c:pt>
                <c:pt idx="1470">
                  <c:v>44307.544844699893</c:v>
                </c:pt>
                <c:pt idx="1471">
                  <c:v>42842.358720696197</c:v>
                </c:pt>
                <c:pt idx="1472">
                  <c:v>46171.570558816849</c:v>
                </c:pt>
                <c:pt idx="1473">
                  <c:v>47570.268900901508</c:v>
                </c:pt>
                <c:pt idx="1474">
                  <c:v>50952.567012274441</c:v>
                </c:pt>
                <c:pt idx="1475">
                  <c:v>52514.616607311626</c:v>
                </c:pt>
                <c:pt idx="1476">
                  <c:v>52283.682727248342</c:v>
                </c:pt>
                <c:pt idx="1477">
                  <c:v>52211.383564557371</c:v>
                </c:pt>
                <c:pt idx="1478">
                  <c:v>51061.249745843677</c:v>
                </c:pt>
                <c:pt idx="1479">
                  <c:v>48769.462536103369</c:v>
                </c:pt>
                <c:pt idx="1480">
                  <c:v>49837.993281519717</c:v>
                </c:pt>
                <c:pt idx="1481">
                  <c:v>47623.576476263181</c:v>
                </c:pt>
                <c:pt idx="1482">
                  <c:v>51161.010812458459</c:v>
                </c:pt>
                <c:pt idx="1483">
                  <c:v>52690.012377199317</c:v>
                </c:pt>
                <c:pt idx="1484">
                  <c:v>53170.254907311595</c:v>
                </c:pt>
                <c:pt idx="1485">
                  <c:v>50996.14909522816</c:v>
                </c:pt>
                <c:pt idx="1486">
                  <c:v>50776.330310241043</c:v>
                </c:pt>
                <c:pt idx="1487">
                  <c:v>51821.095386368208</c:v>
                </c:pt>
                <c:pt idx="1488">
                  <c:v>51387.593569142438</c:v>
                </c:pt>
                <c:pt idx="1489">
                  <c:v>50024.357972042613</c:v>
                </c:pt>
                <c:pt idx="1490">
                  <c:v>50400.265823643174</c:v>
                </c:pt>
                <c:pt idx="1491">
                  <c:v>50932.209217542288</c:v>
                </c:pt>
                <c:pt idx="1492">
                  <c:v>51652.817713933982</c:v>
                </c:pt>
                <c:pt idx="1493">
                  <c:v>51202.23129729944</c:v>
                </c:pt>
                <c:pt idx="1494">
                  <c:v>52068.990419530994</c:v>
                </c:pt>
                <c:pt idx="1495">
                  <c:v>53671.378132402948</c:v>
                </c:pt>
                <c:pt idx="1496">
                  <c:v>54614.983517725617</c:v>
                </c:pt>
                <c:pt idx="1497">
                  <c:v>56003.29995552302</c:v>
                </c:pt>
                <c:pt idx="1498">
                  <c:v>58490.360087837384</c:v>
                </c:pt>
                <c:pt idx="1499">
                  <c:v>60003.970498609997</c:v>
                </c:pt>
                <c:pt idx="1500">
                  <c:v>62229.057779553084</c:v>
                </c:pt>
                <c:pt idx="1501">
                  <c:v>64237.054405756629</c:v>
                </c:pt>
                <c:pt idx="1502">
                  <c:v>65343.881428546432</c:v>
                </c:pt>
                <c:pt idx="1503">
                  <c:v>66493.070534870509</c:v>
                </c:pt>
                <c:pt idx="1504">
                  <c:v>67918.137358778884</c:v>
                </c:pt>
                <c:pt idx="1505">
                  <c:v>69236.934726097621</c:v>
                </c:pt>
                <c:pt idx="1506">
                  <c:v>70398.038315636659</c:v>
                </c:pt>
                <c:pt idx="1507">
                  <c:v>71336.169526019003</c:v>
                </c:pt>
                <c:pt idx="1508">
                  <c:v>69882.66567844995</c:v>
                </c:pt>
                <c:pt idx="1509">
                  <c:v>70387.621270998105</c:v>
                </c:pt>
                <c:pt idx="1510">
                  <c:v>71507.496936102514</c:v>
                </c:pt>
                <c:pt idx="1511">
                  <c:v>71521.921530425971</c:v>
                </c:pt>
                <c:pt idx="1512">
                  <c:v>71941.077442241425</c:v>
                </c:pt>
                <c:pt idx="1513">
                  <c:v>72201.686100280684</c:v>
                </c:pt>
                <c:pt idx="1514">
                  <c:v>72421.597525528079</c:v>
                </c:pt>
                <c:pt idx="1515">
                  <c:v>72772.427680108973</c:v>
                </c:pt>
                <c:pt idx="1516">
                  <c:v>73186.632151909347</c:v>
                </c:pt>
                <c:pt idx="1517">
                  <c:v>72743.798391556338</c:v>
                </c:pt>
                <c:pt idx="1518">
                  <c:v>72737.48523512503</c:v>
                </c:pt>
                <c:pt idx="1519">
                  <c:v>72055.643567592619</c:v>
                </c:pt>
                <c:pt idx="1520">
                  <c:v>70977.195017683684</c:v>
                </c:pt>
                <c:pt idx="1521">
                  <c:v>70067.499686404772</c:v>
                </c:pt>
                <c:pt idx="1522">
                  <c:v>69386.303916239005</c:v>
                </c:pt>
                <c:pt idx="1523">
                  <c:v>68099.726620077141</c:v>
                </c:pt>
                <c:pt idx="1524">
                  <c:v>65877.816965667138</c:v>
                </c:pt>
                <c:pt idx="1525">
                  <c:v>65470.209386307855</c:v>
                </c:pt>
                <c:pt idx="1526">
                  <c:v>64331.777612138227</c:v>
                </c:pt>
                <c:pt idx="1527">
                  <c:v>63711.513285311594</c:v>
                </c:pt>
                <c:pt idx="1528">
                  <c:v>64250.542390124501</c:v>
                </c:pt>
                <c:pt idx="1529">
                  <c:v>63609.758090889482</c:v>
                </c:pt>
                <c:pt idx="1530">
                  <c:v>62385.577040788485</c:v>
                </c:pt>
                <c:pt idx="1531">
                  <c:v>61254.557456705275</c:v>
                </c:pt>
                <c:pt idx="1532">
                  <c:v>59230.311668090893</c:v>
                </c:pt>
                <c:pt idx="1533">
                  <c:v>58091.804646834862</c:v>
                </c:pt>
                <c:pt idx="1534">
                  <c:v>57119.940374385893</c:v>
                </c:pt>
                <c:pt idx="1535">
                  <c:v>55311.403883671956</c:v>
                </c:pt>
                <c:pt idx="1536">
                  <c:v>54248.461545609025</c:v>
                </c:pt>
                <c:pt idx="1537">
                  <c:v>54022.727093209985</c:v>
                </c:pt>
                <c:pt idx="1538">
                  <c:v>53497.596092630374</c:v>
                </c:pt>
                <c:pt idx="1539">
                  <c:v>52814.110827040109</c:v>
                </c:pt>
                <c:pt idx="1540">
                  <c:v>51228.420990158942</c:v>
                </c:pt>
                <c:pt idx="1541">
                  <c:v>50453.348231847689</c:v>
                </c:pt>
                <c:pt idx="1542">
                  <c:v>50456.469335453294</c:v>
                </c:pt>
                <c:pt idx="1543">
                  <c:v>50305.147240128841</c:v>
                </c:pt>
                <c:pt idx="1544">
                  <c:v>49384.43321849074</c:v>
                </c:pt>
                <c:pt idx="1545">
                  <c:v>49225.5957678247</c:v>
                </c:pt>
                <c:pt idx="1546">
                  <c:v>49401.325492120224</c:v>
                </c:pt>
                <c:pt idx="1547">
                  <c:v>49353.699023202425</c:v>
                </c:pt>
                <c:pt idx="1548">
                  <c:v>49019.884549107046</c:v>
                </c:pt>
                <c:pt idx="1549">
                  <c:v>48896.773705404325</c:v>
                </c:pt>
                <c:pt idx="1550">
                  <c:v>48814.034639046105</c:v>
                </c:pt>
                <c:pt idx="1551">
                  <c:v>48161.339322817425</c:v>
                </c:pt>
                <c:pt idx="1552">
                  <c:v>48817.7912331599</c:v>
                </c:pt>
                <c:pt idx="1553">
                  <c:v>48535.681331700005</c:v>
                </c:pt>
                <c:pt idx="1554">
                  <c:v>47406.713112913174</c:v>
                </c:pt>
                <c:pt idx="1555">
                  <c:v>46454.05444623503</c:v>
                </c:pt>
                <c:pt idx="1556">
                  <c:v>47153.944487843473</c:v>
                </c:pt>
                <c:pt idx="1557">
                  <c:v>47458.156857491245</c:v>
                </c:pt>
                <c:pt idx="1558">
                  <c:v>47889.349348145333</c:v>
                </c:pt>
                <c:pt idx="1559">
                  <c:v>47774.038860397493</c:v>
                </c:pt>
                <c:pt idx="1560">
                  <c:v>50420.323094013926</c:v>
                </c:pt>
                <c:pt idx="1561">
                  <c:v>52916.774339100593</c:v>
                </c:pt>
                <c:pt idx="1562">
                  <c:v>53306.020663698961</c:v>
                </c:pt>
                <c:pt idx="1563">
                  <c:v>53468.173809562475</c:v>
                </c:pt>
                <c:pt idx="1564">
                  <c:v>54705.379957429803</c:v>
                </c:pt>
                <c:pt idx="1565">
                  <c:v>55110.292263043375</c:v>
                </c:pt>
                <c:pt idx="1566">
                  <c:v>54021.888036908815</c:v>
                </c:pt>
                <c:pt idx="1567">
                  <c:v>51710.307839239606</c:v>
                </c:pt>
                <c:pt idx="1568">
                  <c:v>51643.278289568276</c:v>
                </c:pt>
                <c:pt idx="1569">
                  <c:v>51120.96419629654</c:v>
                </c:pt>
                <c:pt idx="1570">
                  <c:v>49587.420742992836</c:v>
                </c:pt>
                <c:pt idx="1571">
                  <c:v>46773.761981055766</c:v>
                </c:pt>
                <c:pt idx="1572">
                  <c:v>45028.672845709356</c:v>
                </c:pt>
                <c:pt idx="1573">
                  <c:v>42456.518830567016</c:v>
                </c:pt>
                <c:pt idx="1574">
                  <c:v>39304.103493491777</c:v>
                </c:pt>
                <c:pt idx="1575">
                  <c:v>34981.292117583449</c:v>
                </c:pt>
                <c:pt idx="1576">
                  <c:v>31972.206767249736</c:v>
                </c:pt>
                <c:pt idx="1577">
                  <c:v>28925.600071727156</c:v>
                </c:pt>
                <c:pt idx="1578">
                  <c:v>24514.470462919264</c:v>
                </c:pt>
                <c:pt idx="1579">
                  <c:v>22969.075491630301</c:v>
                </c:pt>
                <c:pt idx="1580">
                  <c:v>20210.434590034289</c:v>
                </c:pt>
                <c:pt idx="1581">
                  <c:v>19036.678315555757</c:v>
                </c:pt>
                <c:pt idx="1582">
                  <c:v>18093.436295120304</c:v>
                </c:pt>
                <c:pt idx="1583">
                  <c:v>17660.982030690939</c:v>
                </c:pt>
                <c:pt idx="1584">
                  <c:v>17316.664910707637</c:v>
                </c:pt>
                <c:pt idx="1585">
                  <c:v>16174.508533092827</c:v>
                </c:pt>
                <c:pt idx="1586">
                  <c:v>14614.843925702822</c:v>
                </c:pt>
                <c:pt idx="1587">
                  <c:v>12662.310037383368</c:v>
                </c:pt>
                <c:pt idx="1588">
                  <c:v>12877.505693898058</c:v>
                </c:pt>
                <c:pt idx="1589">
                  <c:v>13024.797698092852</c:v>
                </c:pt>
                <c:pt idx="1590">
                  <c:v>13270.623534293969</c:v>
                </c:pt>
                <c:pt idx="1591">
                  <c:v>13320.876275495461</c:v>
                </c:pt>
                <c:pt idx="1592">
                  <c:v>14278.651126271769</c:v>
                </c:pt>
                <c:pt idx="1593">
                  <c:v>14167.511265800134</c:v>
                </c:pt>
                <c:pt idx="1594">
                  <c:v>16350.456708584205</c:v>
                </c:pt>
                <c:pt idx="1595">
                  <c:v>17909.328925248927</c:v>
                </c:pt>
                <c:pt idx="1596">
                  <c:v>20551.737627394312</c:v>
                </c:pt>
                <c:pt idx="1597">
                  <c:v>23057.210422440454</c:v>
                </c:pt>
                <c:pt idx="1598">
                  <c:v>24591.751201592248</c:v>
                </c:pt>
                <c:pt idx="1599">
                  <c:v>26491.085936481217</c:v>
                </c:pt>
                <c:pt idx="1600">
                  <c:v>28794.114815860783</c:v>
                </c:pt>
                <c:pt idx="1601">
                  <c:v>29926.793350054839</c:v>
                </c:pt>
                <c:pt idx="1602">
                  <c:v>30031.736922718104</c:v>
                </c:pt>
                <c:pt idx="1603">
                  <c:v>30521.82549046836</c:v>
                </c:pt>
                <c:pt idx="1604">
                  <c:v>28647.832205484116</c:v>
                </c:pt>
                <c:pt idx="1605">
                  <c:v>29021.906472365044</c:v>
                </c:pt>
                <c:pt idx="1606">
                  <c:v>28949.783769092908</c:v>
                </c:pt>
                <c:pt idx="1607">
                  <c:v>29056.561957046695</c:v>
                </c:pt>
                <c:pt idx="1608">
                  <c:v>28442.291694445499</c:v>
                </c:pt>
                <c:pt idx="1609">
                  <c:v>27330.215518402096</c:v>
                </c:pt>
                <c:pt idx="1610">
                  <c:v>26109.869741950457</c:v>
                </c:pt>
                <c:pt idx="1611">
                  <c:v>25530.336384946815</c:v>
                </c:pt>
                <c:pt idx="1612">
                  <c:v>25935.171232227302</c:v>
                </c:pt>
                <c:pt idx="1613">
                  <c:v>24268.760485040071</c:v>
                </c:pt>
                <c:pt idx="1614">
                  <c:v>23905.35698418571</c:v>
                </c:pt>
                <c:pt idx="1615">
                  <c:v>23792.178495481621</c:v>
                </c:pt>
                <c:pt idx="1616">
                  <c:v>25492.315098919866</c:v>
                </c:pt>
                <c:pt idx="1617">
                  <c:v>22152.392990299701</c:v>
                </c:pt>
                <c:pt idx="1618">
                  <c:v>20286.40612935862</c:v>
                </c:pt>
                <c:pt idx="1619">
                  <c:v>18760.690567751968</c:v>
                </c:pt>
                <c:pt idx="1620">
                  <c:v>14434.004890520373</c:v>
                </c:pt>
                <c:pt idx="1621">
                  <c:v>13487.309138451947</c:v>
                </c:pt>
                <c:pt idx="1622">
                  <c:v>11765.901996291645</c:v>
                </c:pt>
                <c:pt idx="1623">
                  <c:v>10153.574656204655</c:v>
                </c:pt>
                <c:pt idx="1624">
                  <c:v>10094.296463601888</c:v>
                </c:pt>
                <c:pt idx="1625">
                  <c:v>9352.7268997880801</c:v>
                </c:pt>
                <c:pt idx="1626">
                  <c:v>8104.1293334977563</c:v>
                </c:pt>
                <c:pt idx="1627">
                  <c:v>6741.3997049263335</c:v>
                </c:pt>
                <c:pt idx="1628">
                  <c:v>5018.2768488249276</c:v>
                </c:pt>
                <c:pt idx="1629">
                  <c:v>3586.5132259662714</c:v>
                </c:pt>
                <c:pt idx="1630">
                  <c:v>2634.6205535539411</c:v>
                </c:pt>
                <c:pt idx="1631">
                  <c:v>1657.9883845536242</c:v>
                </c:pt>
                <c:pt idx="1632">
                  <c:v>240.08472926146351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1146.0071742823566</c:v>
                </c:pt>
                <c:pt idx="1743">
                  <c:v>1845.9340029042951</c:v>
                </c:pt>
                <c:pt idx="1744">
                  <c:v>0</c:v>
                </c:pt>
                <c:pt idx="1745">
                  <c:v>1390.9372891001133</c:v>
                </c:pt>
                <c:pt idx="1746">
                  <c:v>6113.6971183114219</c:v>
                </c:pt>
                <c:pt idx="1747">
                  <c:v>6321.8544573865875</c:v>
                </c:pt>
                <c:pt idx="1748">
                  <c:v>7353.7462818666754</c:v>
                </c:pt>
                <c:pt idx="1749">
                  <c:v>8694.4068684382291</c:v>
                </c:pt>
                <c:pt idx="1750">
                  <c:v>7541.8285279941119</c:v>
                </c:pt>
                <c:pt idx="1751">
                  <c:v>2148.6936258413552</c:v>
                </c:pt>
                <c:pt idx="1752">
                  <c:v>6924.6877325969981</c:v>
                </c:pt>
                <c:pt idx="1753">
                  <c:v>12031.462210390746</c:v>
                </c:pt>
                <c:pt idx="1754">
                  <c:v>17635.658892545762</c:v>
                </c:pt>
                <c:pt idx="1755">
                  <c:v>19063.653028322657</c:v>
                </c:pt>
                <c:pt idx="1756">
                  <c:v>20395.575568540524</c:v>
                </c:pt>
                <c:pt idx="1757">
                  <c:v>20806.811858305857</c:v>
                </c:pt>
                <c:pt idx="1758">
                  <c:v>22675.977195765798</c:v>
                </c:pt>
                <c:pt idx="1759">
                  <c:v>23379.8277978888</c:v>
                </c:pt>
                <c:pt idx="1760">
                  <c:v>25250.947404831761</c:v>
                </c:pt>
                <c:pt idx="1761">
                  <c:v>25803.286452405715</c:v>
                </c:pt>
                <c:pt idx="1762">
                  <c:v>24447.274646567152</c:v>
                </c:pt>
                <c:pt idx="1763">
                  <c:v>25797.571876908754</c:v>
                </c:pt>
                <c:pt idx="1764">
                  <c:v>26306.112927261816</c:v>
                </c:pt>
                <c:pt idx="1765">
                  <c:v>24760.470368817423</c:v>
                </c:pt>
                <c:pt idx="1766">
                  <c:v>25839.619036725839</c:v>
                </c:pt>
                <c:pt idx="1767">
                  <c:v>27907.883108303085</c:v>
                </c:pt>
                <c:pt idx="1768">
                  <c:v>29182.517684990322</c:v>
                </c:pt>
                <c:pt idx="1769">
                  <c:v>32621.831535644043</c:v>
                </c:pt>
                <c:pt idx="1770">
                  <c:v>32873.768639131195</c:v>
                </c:pt>
                <c:pt idx="1771">
                  <c:v>31595.66646232966</c:v>
                </c:pt>
                <c:pt idx="1772">
                  <c:v>31663.054836942556</c:v>
                </c:pt>
                <c:pt idx="1773">
                  <c:v>33815.590462517983</c:v>
                </c:pt>
                <c:pt idx="1774">
                  <c:v>36026.221066008271</c:v>
                </c:pt>
                <c:pt idx="1775">
                  <c:v>35046.933216263635</c:v>
                </c:pt>
                <c:pt idx="1776">
                  <c:v>32942.118034912892</c:v>
                </c:pt>
                <c:pt idx="1777">
                  <c:v>31513.439676587102</c:v>
                </c:pt>
                <c:pt idx="1778">
                  <c:v>28866.075579426779</c:v>
                </c:pt>
                <c:pt idx="1779">
                  <c:v>25913.146816307657</c:v>
                </c:pt>
                <c:pt idx="1780">
                  <c:v>25559.334122036817</c:v>
                </c:pt>
                <c:pt idx="1781">
                  <c:v>26454.636494270901</c:v>
                </c:pt>
                <c:pt idx="1782">
                  <c:v>27252.010554044813</c:v>
                </c:pt>
                <c:pt idx="1783">
                  <c:v>26333.122326674002</c:v>
                </c:pt>
                <c:pt idx="1784">
                  <c:v>26829.101032244638</c:v>
                </c:pt>
                <c:pt idx="1785">
                  <c:v>27082.323631849042</c:v>
                </c:pt>
                <c:pt idx="1786">
                  <c:v>29407.728523759321</c:v>
                </c:pt>
                <c:pt idx="1787">
                  <c:v>29619.82240198824</c:v>
                </c:pt>
                <c:pt idx="1788">
                  <c:v>29677.050570922656</c:v>
                </c:pt>
                <c:pt idx="1789">
                  <c:v>30274.091712532994</c:v>
                </c:pt>
                <c:pt idx="1790">
                  <c:v>32702.305717207615</c:v>
                </c:pt>
                <c:pt idx="1791">
                  <c:v>33680.858872488396</c:v>
                </c:pt>
                <c:pt idx="1792">
                  <c:v>33728.809523455013</c:v>
                </c:pt>
                <c:pt idx="1793">
                  <c:v>37046.373947004337</c:v>
                </c:pt>
                <c:pt idx="1794">
                  <c:v>40472.313218086048</c:v>
                </c:pt>
                <c:pt idx="1795">
                  <c:v>40128.074018689993</c:v>
                </c:pt>
                <c:pt idx="1796">
                  <c:v>37139.405852722659</c:v>
                </c:pt>
                <c:pt idx="1797">
                  <c:v>38416.153246205737</c:v>
                </c:pt>
                <c:pt idx="1798">
                  <c:v>38420.084192310787</c:v>
                </c:pt>
                <c:pt idx="1799">
                  <c:v>38443.256790725325</c:v>
                </c:pt>
                <c:pt idx="1800">
                  <c:v>36724.325349234488</c:v>
                </c:pt>
                <c:pt idx="1801">
                  <c:v>37312.921243459059</c:v>
                </c:pt>
                <c:pt idx="1802">
                  <c:v>39682.971450559628</c:v>
                </c:pt>
                <c:pt idx="1803">
                  <c:v>38678.901159233494</c:v>
                </c:pt>
                <c:pt idx="1804">
                  <c:v>37435.591976701668</c:v>
                </c:pt>
                <c:pt idx="1805">
                  <c:v>39590.469415303676</c:v>
                </c:pt>
                <c:pt idx="1806">
                  <c:v>40297.331255984231</c:v>
                </c:pt>
                <c:pt idx="1807">
                  <c:v>41175.457119395367</c:v>
                </c:pt>
                <c:pt idx="1808">
                  <c:v>42341.704821626081</c:v>
                </c:pt>
                <c:pt idx="1809">
                  <c:v>43177.507841587692</c:v>
                </c:pt>
                <c:pt idx="1810">
                  <c:v>43009.999545013205</c:v>
                </c:pt>
                <c:pt idx="1811">
                  <c:v>42197.589880437357</c:v>
                </c:pt>
                <c:pt idx="1812">
                  <c:v>43427.231133652174</c:v>
                </c:pt>
                <c:pt idx="1813">
                  <c:v>44764.585027785921</c:v>
                </c:pt>
                <c:pt idx="1814">
                  <c:v>45336.226818539581</c:v>
                </c:pt>
                <c:pt idx="1815">
                  <c:v>44587.720918812724</c:v>
                </c:pt>
                <c:pt idx="1816">
                  <c:v>44245.989883643255</c:v>
                </c:pt>
                <c:pt idx="1817">
                  <c:v>44313.569760059974</c:v>
                </c:pt>
                <c:pt idx="1818">
                  <c:v>44900.440083788097</c:v>
                </c:pt>
                <c:pt idx="1819">
                  <c:v>45312.525552994732</c:v>
                </c:pt>
                <c:pt idx="1820">
                  <c:v>45573.136614081624</c:v>
                </c:pt>
                <c:pt idx="1821">
                  <c:v>44475.717258552933</c:v>
                </c:pt>
                <c:pt idx="1822">
                  <c:v>44467.139270000902</c:v>
                </c:pt>
                <c:pt idx="1823">
                  <c:v>44945.265420962605</c:v>
                </c:pt>
                <c:pt idx="1824">
                  <c:v>45777.599697087579</c:v>
                </c:pt>
                <c:pt idx="1825">
                  <c:v>46343.517824137052</c:v>
                </c:pt>
                <c:pt idx="1826">
                  <c:v>46974.978589322876</c:v>
                </c:pt>
                <c:pt idx="1827">
                  <c:v>46762.157205136173</c:v>
                </c:pt>
                <c:pt idx="1828">
                  <c:v>47615.455762834434</c:v>
                </c:pt>
                <c:pt idx="1829">
                  <c:v>47594.596664289907</c:v>
                </c:pt>
                <c:pt idx="1830">
                  <c:v>47505.594632944492</c:v>
                </c:pt>
                <c:pt idx="1831">
                  <c:v>46749.982342686497</c:v>
                </c:pt>
                <c:pt idx="1832">
                  <c:v>46451.945832984042</c:v>
                </c:pt>
                <c:pt idx="1833">
                  <c:v>46372.090104746225</c:v>
                </c:pt>
                <c:pt idx="1834">
                  <c:v>46596.740764853908</c:v>
                </c:pt>
                <c:pt idx="1835">
                  <c:v>46521.325382159179</c:v>
                </c:pt>
                <c:pt idx="1836">
                  <c:v>45701.920108359562</c:v>
                </c:pt>
                <c:pt idx="1837">
                  <c:v>45655.08389429871</c:v>
                </c:pt>
                <c:pt idx="1838">
                  <c:v>45454.583931807989</c:v>
                </c:pt>
                <c:pt idx="1839">
                  <c:v>45678.232986466595</c:v>
                </c:pt>
                <c:pt idx="1840">
                  <c:v>46176.672741503193</c:v>
                </c:pt>
                <c:pt idx="1841">
                  <c:v>46644.722438579774</c:v>
                </c:pt>
                <c:pt idx="1842">
                  <c:v>46501.520690354497</c:v>
                </c:pt>
                <c:pt idx="1843">
                  <c:v>46779.685577358207</c:v>
                </c:pt>
                <c:pt idx="1844">
                  <c:v>46477.286133591304</c:v>
                </c:pt>
                <c:pt idx="1845">
                  <c:v>46474.963545946819</c:v>
                </c:pt>
                <c:pt idx="1846">
                  <c:v>45787.29193856963</c:v>
                </c:pt>
                <c:pt idx="1847">
                  <c:v>45322.789359699345</c:v>
                </c:pt>
                <c:pt idx="1848">
                  <c:v>47159.548112261764</c:v>
                </c:pt>
                <c:pt idx="1849">
                  <c:v>47686.337010408693</c:v>
                </c:pt>
                <c:pt idx="1850">
                  <c:v>48147.65120839687</c:v>
                </c:pt>
                <c:pt idx="1851">
                  <c:v>48406.072674895295</c:v>
                </c:pt>
                <c:pt idx="1852">
                  <c:v>49767.737401893472</c:v>
                </c:pt>
                <c:pt idx="1853">
                  <c:v>50174.616169551176</c:v>
                </c:pt>
                <c:pt idx="1854">
                  <c:v>50145.198790245944</c:v>
                </c:pt>
                <c:pt idx="1855">
                  <c:v>50653.827468849922</c:v>
                </c:pt>
                <c:pt idx="1856">
                  <c:v>50857.28673950665</c:v>
                </c:pt>
                <c:pt idx="1857">
                  <c:v>51101.826614706733</c:v>
                </c:pt>
                <c:pt idx="1858">
                  <c:v>51580.503455411577</c:v>
                </c:pt>
                <c:pt idx="1859">
                  <c:v>51938.667632717174</c:v>
                </c:pt>
                <c:pt idx="1860">
                  <c:v>52173.756026352312</c:v>
                </c:pt>
                <c:pt idx="1861">
                  <c:v>52822.788708343658</c:v>
                </c:pt>
                <c:pt idx="1862">
                  <c:v>52575.87914743591</c:v>
                </c:pt>
                <c:pt idx="1863">
                  <c:v>52068.442370072298</c:v>
                </c:pt>
                <c:pt idx="1864">
                  <c:v>52816.118438190984</c:v>
                </c:pt>
                <c:pt idx="1865">
                  <c:v>52981.158513285169</c:v>
                </c:pt>
                <c:pt idx="1866">
                  <c:v>52350.906087404917</c:v>
                </c:pt>
                <c:pt idx="1867">
                  <c:v>51240.258069443611</c:v>
                </c:pt>
                <c:pt idx="1868">
                  <c:v>50672.568306124333</c:v>
                </c:pt>
                <c:pt idx="1869">
                  <c:v>50497.537758712926</c:v>
                </c:pt>
                <c:pt idx="1870">
                  <c:v>50671.486177783605</c:v>
                </c:pt>
                <c:pt idx="1871">
                  <c:v>50832.740147432021</c:v>
                </c:pt>
                <c:pt idx="1872">
                  <c:v>51007.439509547286</c:v>
                </c:pt>
                <c:pt idx="1873">
                  <c:v>50573.889317693291</c:v>
                </c:pt>
                <c:pt idx="1874">
                  <c:v>50243.584954331061</c:v>
                </c:pt>
                <c:pt idx="1875">
                  <c:v>49098.100228480958</c:v>
                </c:pt>
                <c:pt idx="1876">
                  <c:v>49171.81775249014</c:v>
                </c:pt>
                <c:pt idx="1877">
                  <c:v>48996.762098631349</c:v>
                </c:pt>
                <c:pt idx="1878">
                  <c:v>49053.730412552977</c:v>
                </c:pt>
                <c:pt idx="1879">
                  <c:v>48900.731606034358</c:v>
                </c:pt>
                <c:pt idx="1880">
                  <c:v>49767.229247233176</c:v>
                </c:pt>
                <c:pt idx="1881">
                  <c:v>49937.686335082581</c:v>
                </c:pt>
                <c:pt idx="1882">
                  <c:v>50729.211655479601</c:v>
                </c:pt>
                <c:pt idx="1883">
                  <c:v>50967.598214492449</c:v>
                </c:pt>
                <c:pt idx="1884">
                  <c:v>51842.511365273334</c:v>
                </c:pt>
                <c:pt idx="1885">
                  <c:v>50644.962734635075</c:v>
                </c:pt>
                <c:pt idx="1886">
                  <c:v>50774.312917125011</c:v>
                </c:pt>
                <c:pt idx="1887">
                  <c:v>51232.675749233749</c:v>
                </c:pt>
                <c:pt idx="1888">
                  <c:v>50124.808673464577</c:v>
                </c:pt>
                <c:pt idx="1889">
                  <c:v>50178.416565278982</c:v>
                </c:pt>
                <c:pt idx="1890">
                  <c:v>47990.02573943825</c:v>
                </c:pt>
                <c:pt idx="1891">
                  <c:v>45910.23841944796</c:v>
                </c:pt>
                <c:pt idx="1892">
                  <c:v>45867.884143050913</c:v>
                </c:pt>
                <c:pt idx="1893">
                  <c:v>44565.522436561732</c:v>
                </c:pt>
                <c:pt idx="1894">
                  <c:v>43563.218336031023</c:v>
                </c:pt>
                <c:pt idx="1895">
                  <c:v>43659.394852223493</c:v>
                </c:pt>
                <c:pt idx="1896">
                  <c:v>40921.740007145032</c:v>
                </c:pt>
                <c:pt idx="1897">
                  <c:v>39317.385645357012</c:v>
                </c:pt>
                <c:pt idx="1898">
                  <c:v>39534.178416254661</c:v>
                </c:pt>
                <c:pt idx="1899">
                  <c:v>38650.919418671532</c:v>
                </c:pt>
                <c:pt idx="1900">
                  <c:v>37373.552588861952</c:v>
                </c:pt>
                <c:pt idx="1901">
                  <c:v>35152.088011144653</c:v>
                </c:pt>
                <c:pt idx="1902">
                  <c:v>34336.921901319634</c:v>
                </c:pt>
                <c:pt idx="1903">
                  <c:v>33861.249925233104</c:v>
                </c:pt>
                <c:pt idx="1904">
                  <c:v>33611.346883511724</c:v>
                </c:pt>
                <c:pt idx="1905">
                  <c:v>33348.294722107719</c:v>
                </c:pt>
                <c:pt idx="1906">
                  <c:v>32188.887661376051</c:v>
                </c:pt>
                <c:pt idx="1907">
                  <c:v>35589.369003915526</c:v>
                </c:pt>
                <c:pt idx="1908">
                  <c:v>33003.954030532012</c:v>
                </c:pt>
                <c:pt idx="1909">
                  <c:v>34849.779492370995</c:v>
                </c:pt>
                <c:pt idx="1910">
                  <c:v>35588.436225026213</c:v>
                </c:pt>
                <c:pt idx="1911">
                  <c:v>37106.832387055605</c:v>
                </c:pt>
                <c:pt idx="1912">
                  <c:v>36773.591633949254</c:v>
                </c:pt>
                <c:pt idx="1913">
                  <c:v>35821.676343859835</c:v>
                </c:pt>
                <c:pt idx="1914">
                  <c:v>33928.674760921174</c:v>
                </c:pt>
                <c:pt idx="1915">
                  <c:v>32991.560571940499</c:v>
                </c:pt>
                <c:pt idx="1916">
                  <c:v>35564.688902673326</c:v>
                </c:pt>
                <c:pt idx="1917">
                  <c:v>37404.965025566024</c:v>
                </c:pt>
                <c:pt idx="1918">
                  <c:v>37921.655119783434</c:v>
                </c:pt>
                <c:pt idx="1919">
                  <c:v>38189.796279811126</c:v>
                </c:pt>
                <c:pt idx="1920">
                  <c:v>37184.849173588387</c:v>
                </c:pt>
                <c:pt idx="1921">
                  <c:v>38041.818637450109</c:v>
                </c:pt>
                <c:pt idx="1922">
                  <c:v>37862.276238710881</c:v>
                </c:pt>
                <c:pt idx="1923">
                  <c:v>37331.584294658598</c:v>
                </c:pt>
                <c:pt idx="1924">
                  <c:v>36731.370723827604</c:v>
                </c:pt>
                <c:pt idx="1925">
                  <c:v>36799.58607506031</c:v>
                </c:pt>
                <c:pt idx="1926">
                  <c:v>37106.09960700127</c:v>
                </c:pt>
                <c:pt idx="1927">
                  <c:v>35173.447886786715</c:v>
                </c:pt>
                <c:pt idx="1928">
                  <c:v>35018.574463761943</c:v>
                </c:pt>
                <c:pt idx="1929">
                  <c:v>34774.379033513585</c:v>
                </c:pt>
                <c:pt idx="1930">
                  <c:v>33724.290337166625</c:v>
                </c:pt>
                <c:pt idx="1931">
                  <c:v>35423.746596527257</c:v>
                </c:pt>
                <c:pt idx="1932">
                  <c:v>32338.584572585296</c:v>
                </c:pt>
                <c:pt idx="1933">
                  <c:v>30789.218334028701</c:v>
                </c:pt>
                <c:pt idx="1934">
                  <c:v>31855.976377614385</c:v>
                </c:pt>
                <c:pt idx="1935">
                  <c:v>32248.776278880134</c:v>
                </c:pt>
                <c:pt idx="1936">
                  <c:v>30723.796125151664</c:v>
                </c:pt>
                <c:pt idx="1937">
                  <c:v>31786.921501323199</c:v>
                </c:pt>
                <c:pt idx="1938">
                  <c:v>30389.952925148209</c:v>
                </c:pt>
                <c:pt idx="1939">
                  <c:v>28917.170207394473</c:v>
                </c:pt>
                <c:pt idx="1940">
                  <c:v>29262.998444320212</c:v>
                </c:pt>
                <c:pt idx="1941">
                  <c:v>28886.416795153538</c:v>
                </c:pt>
                <c:pt idx="1942">
                  <c:v>28475.269734160462</c:v>
                </c:pt>
                <c:pt idx="1943">
                  <c:v>27248.773421610869</c:v>
                </c:pt>
                <c:pt idx="1944">
                  <c:v>27813.763405133126</c:v>
                </c:pt>
                <c:pt idx="1945">
                  <c:v>27160.48851955638</c:v>
                </c:pt>
                <c:pt idx="1946">
                  <c:v>27620.706457245917</c:v>
                </c:pt>
                <c:pt idx="1947">
                  <c:v>27407.208243730009</c:v>
                </c:pt>
                <c:pt idx="1948">
                  <c:v>28876.938551296076</c:v>
                </c:pt>
                <c:pt idx="1949">
                  <c:v>30662.418546919755</c:v>
                </c:pt>
                <c:pt idx="1950">
                  <c:v>29474.05849921827</c:v>
                </c:pt>
                <c:pt idx="1951">
                  <c:v>30007.36887024016</c:v>
                </c:pt>
                <c:pt idx="1952">
                  <c:v>30858.729769370304</c:v>
                </c:pt>
                <c:pt idx="1953">
                  <c:v>31094.727291171861</c:v>
                </c:pt>
                <c:pt idx="1954">
                  <c:v>31905.365715651267</c:v>
                </c:pt>
                <c:pt idx="1955">
                  <c:v>31643.705841955834</c:v>
                </c:pt>
                <c:pt idx="1956">
                  <c:v>33905.070976996692</c:v>
                </c:pt>
                <c:pt idx="1957">
                  <c:v>33542.767900362043</c:v>
                </c:pt>
                <c:pt idx="1958">
                  <c:v>34615.088542965357</c:v>
                </c:pt>
                <c:pt idx="1959">
                  <c:v>33677.497457518424</c:v>
                </c:pt>
                <c:pt idx="1960">
                  <c:v>33577.202716240012</c:v>
                </c:pt>
                <c:pt idx="1961">
                  <c:v>34619.460775572807</c:v>
                </c:pt>
                <c:pt idx="1962">
                  <c:v>34152.087101543977</c:v>
                </c:pt>
                <c:pt idx="1963">
                  <c:v>34160.763051246446</c:v>
                </c:pt>
                <c:pt idx="1964">
                  <c:v>34396.890998897943</c:v>
                </c:pt>
                <c:pt idx="1965">
                  <c:v>35156.414598069503</c:v>
                </c:pt>
                <c:pt idx="1966">
                  <c:v>33605.839574364843</c:v>
                </c:pt>
                <c:pt idx="1967">
                  <c:v>33989.983049051334</c:v>
                </c:pt>
                <c:pt idx="1968">
                  <c:v>31977.312204389884</c:v>
                </c:pt>
                <c:pt idx="1969">
                  <c:v>30746.394812180777</c:v>
                </c:pt>
                <c:pt idx="1970">
                  <c:v>31612.529464515359</c:v>
                </c:pt>
                <c:pt idx="1971">
                  <c:v>30554.541153562961</c:v>
                </c:pt>
                <c:pt idx="1972">
                  <c:v>29384.130260523096</c:v>
                </c:pt>
                <c:pt idx="1973">
                  <c:v>29199.191877889556</c:v>
                </c:pt>
                <c:pt idx="1974">
                  <c:v>29868.77031535226</c:v>
                </c:pt>
                <c:pt idx="1975">
                  <c:v>30632.878639045692</c:v>
                </c:pt>
                <c:pt idx="1976">
                  <c:v>29873.374869115658</c:v>
                </c:pt>
                <c:pt idx="1977">
                  <c:v>29306.163125512539</c:v>
                </c:pt>
                <c:pt idx="1978">
                  <c:v>28634.468524454929</c:v>
                </c:pt>
                <c:pt idx="1979">
                  <c:v>29029.481058935646</c:v>
                </c:pt>
                <c:pt idx="1980">
                  <c:v>28414.846786237889</c:v>
                </c:pt>
                <c:pt idx="1981">
                  <c:v>28258.989035979317</c:v>
                </c:pt>
                <c:pt idx="1982">
                  <c:v>28686.406604982662</c:v>
                </c:pt>
                <c:pt idx="1983">
                  <c:v>29124.95304623319</c:v>
                </c:pt>
                <c:pt idx="1984">
                  <c:v>27109.535528396864</c:v>
                </c:pt>
                <c:pt idx="1985">
                  <c:v>28226.539523161486</c:v>
                </c:pt>
                <c:pt idx="1986">
                  <c:v>27109.843286887302</c:v>
                </c:pt>
                <c:pt idx="1987">
                  <c:v>27240.598473593425</c:v>
                </c:pt>
                <c:pt idx="1988">
                  <c:v>26852.892098193115</c:v>
                </c:pt>
                <c:pt idx="1989">
                  <c:v>26639.723741684869</c:v>
                </c:pt>
                <c:pt idx="1990">
                  <c:v>25224.672211050842</c:v>
                </c:pt>
                <c:pt idx="1991">
                  <c:v>25135.837636861095</c:v>
                </c:pt>
                <c:pt idx="1992">
                  <c:v>25835.613644386893</c:v>
                </c:pt>
                <c:pt idx="1993">
                  <c:v>25500.619135060417</c:v>
                </c:pt>
                <c:pt idx="1994">
                  <c:v>21567.731577287541</c:v>
                </c:pt>
                <c:pt idx="1995">
                  <c:v>21051.477340966499</c:v>
                </c:pt>
                <c:pt idx="1996">
                  <c:v>20332.751825078485</c:v>
                </c:pt>
                <c:pt idx="1997">
                  <c:v>20982.741104099445</c:v>
                </c:pt>
                <c:pt idx="1998">
                  <c:v>20659.480233590511</c:v>
                </c:pt>
                <c:pt idx="1999">
                  <c:v>20159.514793040809</c:v>
                </c:pt>
                <c:pt idx="2000">
                  <c:v>18615.065343241964</c:v>
                </c:pt>
                <c:pt idx="2001">
                  <c:v>16143.098660144642</c:v>
                </c:pt>
                <c:pt idx="2002">
                  <c:v>14561.978559356176</c:v>
                </c:pt>
                <c:pt idx="2003">
                  <c:v>13222.047544585104</c:v>
                </c:pt>
                <c:pt idx="2004">
                  <c:v>13545.474486672692</c:v>
                </c:pt>
                <c:pt idx="2005">
                  <c:v>13053.926516389471</c:v>
                </c:pt>
                <c:pt idx="2006">
                  <c:v>13326.067422270462</c:v>
                </c:pt>
                <c:pt idx="2007">
                  <c:v>13828.766088169017</c:v>
                </c:pt>
                <c:pt idx="2008">
                  <c:v>13423.713244211151</c:v>
                </c:pt>
                <c:pt idx="2009">
                  <c:v>12092.486882388685</c:v>
                </c:pt>
                <c:pt idx="2010">
                  <c:v>13065.324051602172</c:v>
                </c:pt>
                <c:pt idx="2011">
                  <c:v>12196.945174023049</c:v>
                </c:pt>
                <c:pt idx="2012">
                  <c:v>11018.999634487724</c:v>
                </c:pt>
                <c:pt idx="2013">
                  <c:v>8267.2861461568227</c:v>
                </c:pt>
                <c:pt idx="2014">
                  <c:v>7152.1169568040004</c:v>
                </c:pt>
                <c:pt idx="2015">
                  <c:v>7240.2292063117638</c:v>
                </c:pt>
                <c:pt idx="2016">
                  <c:v>8491.72782296886</c:v>
                </c:pt>
                <c:pt idx="2017">
                  <c:v>7425.6274483155139</c:v>
                </c:pt>
                <c:pt idx="2018">
                  <c:v>6651.2951939124914</c:v>
                </c:pt>
                <c:pt idx="2019">
                  <c:v>7530.4071372979997</c:v>
                </c:pt>
                <c:pt idx="2020">
                  <c:v>5931.7881620710832</c:v>
                </c:pt>
                <c:pt idx="2021">
                  <c:v>5205.0897674729713</c:v>
                </c:pt>
                <c:pt idx="2022">
                  <c:v>4755.9162794385993</c:v>
                </c:pt>
                <c:pt idx="2023">
                  <c:v>2638.4120649649049</c:v>
                </c:pt>
                <c:pt idx="2024">
                  <c:v>1186.7596658679831</c:v>
                </c:pt>
                <c:pt idx="2025">
                  <c:v>0</c:v>
                </c:pt>
                <c:pt idx="2026">
                  <c:v>970.22399246355053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1272.8432058485048</c:v>
                </c:pt>
                <c:pt idx="2046">
                  <c:v>999.67996260889163</c:v>
                </c:pt>
                <c:pt idx="2047">
                  <c:v>1828.3590542039158</c:v>
                </c:pt>
                <c:pt idx="2048">
                  <c:v>2757.256587581127</c:v>
                </c:pt>
                <c:pt idx="2049">
                  <c:v>2793.0252197585942</c:v>
                </c:pt>
                <c:pt idx="2050">
                  <c:v>2501.690180822101</c:v>
                </c:pt>
                <c:pt idx="2051">
                  <c:v>1079.6022640100402</c:v>
                </c:pt>
                <c:pt idx="2052">
                  <c:v>351.5954902618974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474.31032903099549</c:v>
                </c:pt>
                <c:pt idx="2233">
                  <c:v>2699.890389518172</c:v>
                </c:pt>
                <c:pt idx="2234">
                  <c:v>5373.390939003536</c:v>
                </c:pt>
                <c:pt idx="2235">
                  <c:v>6789.6102866611454</c:v>
                </c:pt>
                <c:pt idx="2236">
                  <c:v>8489.2753106620148</c:v>
                </c:pt>
                <c:pt idx="2237">
                  <c:v>9610.0902435305397</c:v>
                </c:pt>
                <c:pt idx="2238">
                  <c:v>9915.9921450449474</c:v>
                </c:pt>
                <c:pt idx="2239">
                  <c:v>10993.057012102174</c:v>
                </c:pt>
                <c:pt idx="2240">
                  <c:v>11003.054035319954</c:v>
                </c:pt>
                <c:pt idx="2241">
                  <c:v>10571.887275744442</c:v>
                </c:pt>
                <c:pt idx="2242">
                  <c:v>10343.742430181299</c:v>
                </c:pt>
                <c:pt idx="2243">
                  <c:v>8656.9530761361129</c:v>
                </c:pt>
                <c:pt idx="2244">
                  <c:v>5154.7828243164704</c:v>
                </c:pt>
                <c:pt idx="2245">
                  <c:v>1837.343976979055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1709.7315422344248</c:v>
                </c:pt>
                <c:pt idx="2306">
                  <c:v>3428.9240632431611</c:v>
                </c:pt>
                <c:pt idx="2307">
                  <c:v>6628.5151769219437</c:v>
                </c:pt>
                <c:pt idx="2308">
                  <c:v>8949.7787103582668</c:v>
                </c:pt>
                <c:pt idx="2309">
                  <c:v>7500.8797050629582</c:v>
                </c:pt>
                <c:pt idx="2310">
                  <c:v>9124.5033536319461</c:v>
                </c:pt>
                <c:pt idx="2311">
                  <c:v>10158.728621300746</c:v>
                </c:pt>
                <c:pt idx="2312">
                  <c:v>9612.6367419261132</c:v>
                </c:pt>
                <c:pt idx="2313">
                  <c:v>7158.1895068124431</c:v>
                </c:pt>
                <c:pt idx="2314">
                  <c:v>8473.4559092187319</c:v>
                </c:pt>
                <c:pt idx="2315">
                  <c:v>8119.9775994472475</c:v>
                </c:pt>
                <c:pt idx="2316">
                  <c:v>10433.311667824797</c:v>
                </c:pt>
                <c:pt idx="2317">
                  <c:v>11046.904080746295</c:v>
                </c:pt>
                <c:pt idx="2318">
                  <c:v>12594.569489524229</c:v>
                </c:pt>
                <c:pt idx="2319">
                  <c:v>12817.203987721046</c:v>
                </c:pt>
                <c:pt idx="2320">
                  <c:v>10863.480104281885</c:v>
                </c:pt>
                <c:pt idx="2321">
                  <c:v>14914.994035177835</c:v>
                </c:pt>
                <c:pt idx="2322">
                  <c:v>17194.991703155501</c:v>
                </c:pt>
                <c:pt idx="2323">
                  <c:v>17756.04108670514</c:v>
                </c:pt>
                <c:pt idx="2324">
                  <c:v>16671.593221472136</c:v>
                </c:pt>
                <c:pt idx="2325">
                  <c:v>16754.304640593517</c:v>
                </c:pt>
                <c:pt idx="2326">
                  <c:v>19373.383789805717</c:v>
                </c:pt>
                <c:pt idx="2327">
                  <c:v>21970.250470971016</c:v>
                </c:pt>
                <c:pt idx="2328">
                  <c:v>25252.962741741245</c:v>
                </c:pt>
                <c:pt idx="2329">
                  <c:v>29632.082928687742</c:v>
                </c:pt>
                <c:pt idx="2330">
                  <c:v>34546.791771006101</c:v>
                </c:pt>
                <c:pt idx="2331">
                  <c:v>35794.241364817717</c:v>
                </c:pt>
                <c:pt idx="2332">
                  <c:v>39380.715485147324</c:v>
                </c:pt>
                <c:pt idx="2333">
                  <c:v>43360.942654512932</c:v>
                </c:pt>
                <c:pt idx="2334">
                  <c:v>43537.751222351784</c:v>
                </c:pt>
                <c:pt idx="2335">
                  <c:v>43093.593720360084</c:v>
                </c:pt>
                <c:pt idx="2336">
                  <c:v>42384.811041311914</c:v>
                </c:pt>
                <c:pt idx="2337">
                  <c:v>41361.338353811414</c:v>
                </c:pt>
                <c:pt idx="2338">
                  <c:v>40593.995233381305</c:v>
                </c:pt>
                <c:pt idx="2339">
                  <c:v>40974.373659052166</c:v>
                </c:pt>
                <c:pt idx="2340">
                  <c:v>39648.407769071586</c:v>
                </c:pt>
                <c:pt idx="2341">
                  <c:v>38028.743920279594</c:v>
                </c:pt>
                <c:pt idx="2342">
                  <c:v>33249.209952564182</c:v>
                </c:pt>
                <c:pt idx="2343">
                  <c:v>30279.086546714461</c:v>
                </c:pt>
                <c:pt idx="2344">
                  <c:v>29692.039407435648</c:v>
                </c:pt>
                <c:pt idx="2345">
                  <c:v>27999.326630560237</c:v>
                </c:pt>
                <c:pt idx="2346">
                  <c:v>25644.023494984325</c:v>
                </c:pt>
                <c:pt idx="2347">
                  <c:v>21768.429702989517</c:v>
                </c:pt>
                <c:pt idx="2348">
                  <c:v>20197.768609688061</c:v>
                </c:pt>
                <c:pt idx="2349">
                  <c:v>18823.970107969959</c:v>
                </c:pt>
                <c:pt idx="2350">
                  <c:v>17485.291724285351</c:v>
                </c:pt>
                <c:pt idx="2351">
                  <c:v>16689.893465854995</c:v>
                </c:pt>
                <c:pt idx="2352">
                  <c:v>17592.723432977346</c:v>
                </c:pt>
                <c:pt idx="2353">
                  <c:v>18487.435459288026</c:v>
                </c:pt>
                <c:pt idx="2354">
                  <c:v>19551.745272390897</c:v>
                </c:pt>
                <c:pt idx="2355">
                  <c:v>18392.427218669181</c:v>
                </c:pt>
                <c:pt idx="2356">
                  <c:v>19941.493029449215</c:v>
                </c:pt>
                <c:pt idx="2357">
                  <c:v>21454.521914605873</c:v>
                </c:pt>
                <c:pt idx="2358">
                  <c:v>22927.034425172773</c:v>
                </c:pt>
                <c:pt idx="2359">
                  <c:v>25455.278506936691</c:v>
                </c:pt>
                <c:pt idx="2360">
                  <c:v>27542.458100988522</c:v>
                </c:pt>
                <c:pt idx="2361">
                  <c:v>30144.167243139342</c:v>
                </c:pt>
                <c:pt idx="2362">
                  <c:v>34341.074683472245</c:v>
                </c:pt>
                <c:pt idx="2363">
                  <c:v>37368.37612062844</c:v>
                </c:pt>
                <c:pt idx="2364">
                  <c:v>40690.055337630423</c:v>
                </c:pt>
                <c:pt idx="2365">
                  <c:v>44752.206140787814</c:v>
                </c:pt>
                <c:pt idx="2366">
                  <c:v>48110.220554456995</c:v>
                </c:pt>
                <c:pt idx="2367">
                  <c:v>51441.484651603489</c:v>
                </c:pt>
                <c:pt idx="2368">
                  <c:v>55486.530494029445</c:v>
                </c:pt>
                <c:pt idx="2369">
                  <c:v>59129.44088685239</c:v>
                </c:pt>
                <c:pt idx="2370">
                  <c:v>61910.489610761586</c:v>
                </c:pt>
                <c:pt idx="2371">
                  <c:v>65195.511800985376</c:v>
                </c:pt>
                <c:pt idx="2372">
                  <c:v>65667.178164760218</c:v>
                </c:pt>
                <c:pt idx="2373">
                  <c:v>66876.467707238538</c:v>
                </c:pt>
                <c:pt idx="2374">
                  <c:v>66361.786195286448</c:v>
                </c:pt>
                <c:pt idx="2375">
                  <c:v>66159.832855853048</c:v>
                </c:pt>
                <c:pt idx="2376">
                  <c:v>66669.268839468932</c:v>
                </c:pt>
                <c:pt idx="2377">
                  <c:v>66069.259380767064</c:v>
                </c:pt>
                <c:pt idx="2378">
                  <c:v>65871.493008206715</c:v>
                </c:pt>
                <c:pt idx="2379">
                  <c:v>65386.663530830301</c:v>
                </c:pt>
                <c:pt idx="2380">
                  <c:v>64167.51053342747</c:v>
                </c:pt>
                <c:pt idx="2381">
                  <c:v>65381.469276627133</c:v>
                </c:pt>
                <c:pt idx="2382">
                  <c:v>65133.897051726031</c:v>
                </c:pt>
                <c:pt idx="2383">
                  <c:v>64069.600439076392</c:v>
                </c:pt>
                <c:pt idx="2384">
                  <c:v>63847.879979516678</c:v>
                </c:pt>
                <c:pt idx="2385">
                  <c:v>62551.477643349492</c:v>
                </c:pt>
                <c:pt idx="2386">
                  <c:v>63386.046893721919</c:v>
                </c:pt>
                <c:pt idx="2387">
                  <c:v>63683.591799143825</c:v>
                </c:pt>
                <c:pt idx="2388">
                  <c:v>61225.970559133282</c:v>
                </c:pt>
                <c:pt idx="2389">
                  <c:v>61334.365842897838</c:v>
                </c:pt>
                <c:pt idx="2390">
                  <c:v>60949.823061382725</c:v>
                </c:pt>
                <c:pt idx="2391">
                  <c:v>61701.092654562024</c:v>
                </c:pt>
                <c:pt idx="2392">
                  <c:v>62383.143933780884</c:v>
                </c:pt>
                <c:pt idx="2393">
                  <c:v>62591.087665297418</c:v>
                </c:pt>
                <c:pt idx="2394">
                  <c:v>62348.174254304213</c:v>
                </c:pt>
                <c:pt idx="2395">
                  <c:v>60729.317812849687</c:v>
                </c:pt>
                <c:pt idx="2396">
                  <c:v>59186.076652669624</c:v>
                </c:pt>
                <c:pt idx="2397">
                  <c:v>58493.780543003952</c:v>
                </c:pt>
                <c:pt idx="2398">
                  <c:v>58388.119805534516</c:v>
                </c:pt>
                <c:pt idx="2399">
                  <c:v>58222.005635395602</c:v>
                </c:pt>
                <c:pt idx="2400">
                  <c:v>55476.037900118594</c:v>
                </c:pt>
                <c:pt idx="2401">
                  <c:v>55554.851407284543</c:v>
                </c:pt>
                <c:pt idx="2402">
                  <c:v>55745.340631477629</c:v>
                </c:pt>
                <c:pt idx="2403">
                  <c:v>56080.048853215041</c:v>
                </c:pt>
                <c:pt idx="2404">
                  <c:v>55371.131478697185</c:v>
                </c:pt>
                <c:pt idx="2405">
                  <c:v>54742.292731021822</c:v>
                </c:pt>
                <c:pt idx="2406">
                  <c:v>54998.951752958252</c:v>
                </c:pt>
                <c:pt idx="2407">
                  <c:v>55216.668940130876</c:v>
                </c:pt>
                <c:pt idx="2408">
                  <c:v>54663.634449587204</c:v>
                </c:pt>
                <c:pt idx="2409">
                  <c:v>54911.902014990737</c:v>
                </c:pt>
                <c:pt idx="2410">
                  <c:v>54289.400057670711</c:v>
                </c:pt>
                <c:pt idx="2411">
                  <c:v>54026.880407671604</c:v>
                </c:pt>
                <c:pt idx="2412">
                  <c:v>54357.904668181865</c:v>
                </c:pt>
                <c:pt idx="2413">
                  <c:v>54585.014389313379</c:v>
                </c:pt>
                <c:pt idx="2414">
                  <c:v>54228.773210340063</c:v>
                </c:pt>
                <c:pt idx="2415">
                  <c:v>53754.498798283676</c:v>
                </c:pt>
                <c:pt idx="2416">
                  <c:v>53539.180902376713</c:v>
                </c:pt>
                <c:pt idx="2417">
                  <c:v>53643.717346073194</c:v>
                </c:pt>
                <c:pt idx="2418">
                  <c:v>53716.512476019379</c:v>
                </c:pt>
                <c:pt idx="2419">
                  <c:v>53234.929555591181</c:v>
                </c:pt>
                <c:pt idx="2420">
                  <c:v>54389.81385132829</c:v>
                </c:pt>
                <c:pt idx="2421">
                  <c:v>54586.786887921568</c:v>
                </c:pt>
                <c:pt idx="2422">
                  <c:v>54738.152930079683</c:v>
                </c:pt>
                <c:pt idx="2423">
                  <c:v>54685.683262926941</c:v>
                </c:pt>
                <c:pt idx="2424">
                  <c:v>56647.785488612433</c:v>
                </c:pt>
                <c:pt idx="2425">
                  <c:v>58933.605815881674</c:v>
                </c:pt>
                <c:pt idx="2426">
                  <c:v>60303.610663854306</c:v>
                </c:pt>
                <c:pt idx="2427">
                  <c:v>61695.297625235704</c:v>
                </c:pt>
                <c:pt idx="2428">
                  <c:v>63238.427333164196</c:v>
                </c:pt>
                <c:pt idx="2429">
                  <c:v>62988.277143945525</c:v>
                </c:pt>
                <c:pt idx="2430">
                  <c:v>62067.793877688186</c:v>
                </c:pt>
                <c:pt idx="2431">
                  <c:v>62147.252672238043</c:v>
                </c:pt>
                <c:pt idx="2432">
                  <c:v>59588.031043932584</c:v>
                </c:pt>
                <c:pt idx="2433">
                  <c:v>56736.184677177</c:v>
                </c:pt>
                <c:pt idx="2434">
                  <c:v>53665.014408724339</c:v>
                </c:pt>
                <c:pt idx="2435">
                  <c:v>49927.556800900202</c:v>
                </c:pt>
                <c:pt idx="2436">
                  <c:v>46660.732917077396</c:v>
                </c:pt>
                <c:pt idx="2437">
                  <c:v>42098.793252513206</c:v>
                </c:pt>
                <c:pt idx="2438">
                  <c:v>40293.772963902178</c:v>
                </c:pt>
                <c:pt idx="2439">
                  <c:v>37333.168245758221</c:v>
                </c:pt>
                <c:pt idx="2440">
                  <c:v>34540.022618475166</c:v>
                </c:pt>
                <c:pt idx="2441">
                  <c:v>30259.866531653177</c:v>
                </c:pt>
                <c:pt idx="2442">
                  <c:v>27692.791107852419</c:v>
                </c:pt>
                <c:pt idx="2443">
                  <c:v>25279.263641654325</c:v>
                </c:pt>
                <c:pt idx="2444">
                  <c:v>22438.463399713622</c:v>
                </c:pt>
                <c:pt idx="2445">
                  <c:v>19915.614522272062</c:v>
                </c:pt>
                <c:pt idx="2446">
                  <c:v>21562.54024816108</c:v>
                </c:pt>
                <c:pt idx="2447">
                  <c:v>19400.237937209211</c:v>
                </c:pt>
                <c:pt idx="2448">
                  <c:v>17958.808647157886</c:v>
                </c:pt>
                <c:pt idx="2449">
                  <c:v>16408.869130830542</c:v>
                </c:pt>
                <c:pt idx="2450">
                  <c:v>16034.613521320916</c:v>
                </c:pt>
                <c:pt idx="2451">
                  <c:v>15856.054735357007</c:v>
                </c:pt>
                <c:pt idx="2452">
                  <c:v>15639.889413362362</c:v>
                </c:pt>
                <c:pt idx="2453">
                  <c:v>16196.419566529476</c:v>
                </c:pt>
                <c:pt idx="2454">
                  <c:v>18911.736126031316</c:v>
                </c:pt>
                <c:pt idx="2455">
                  <c:v>21381.683482053508</c:v>
                </c:pt>
                <c:pt idx="2456">
                  <c:v>22870.590914041393</c:v>
                </c:pt>
                <c:pt idx="2457">
                  <c:v>25322.140930481706</c:v>
                </c:pt>
                <c:pt idx="2458">
                  <c:v>28511.30762547769</c:v>
                </c:pt>
                <c:pt idx="2459">
                  <c:v>32637.8017952263</c:v>
                </c:pt>
                <c:pt idx="2460">
                  <c:v>37752.923074102604</c:v>
                </c:pt>
                <c:pt idx="2461">
                  <c:v>41878.012025625634</c:v>
                </c:pt>
                <c:pt idx="2462">
                  <c:v>45740.766335098662</c:v>
                </c:pt>
                <c:pt idx="2463">
                  <c:v>50093.194395703751</c:v>
                </c:pt>
                <c:pt idx="2464">
                  <c:v>54091.903145587217</c:v>
                </c:pt>
                <c:pt idx="2465">
                  <c:v>58594.250021391301</c:v>
                </c:pt>
                <c:pt idx="2466">
                  <c:v>62353.998264476351</c:v>
                </c:pt>
                <c:pt idx="2467">
                  <c:v>63718.481168068414</c:v>
                </c:pt>
                <c:pt idx="2468">
                  <c:v>64941.486657940251</c:v>
                </c:pt>
                <c:pt idx="2469">
                  <c:v>65633.222053250371</c:v>
                </c:pt>
                <c:pt idx="2470">
                  <c:v>66417.630372469808</c:v>
                </c:pt>
                <c:pt idx="2471">
                  <c:v>66063.213306940408</c:v>
                </c:pt>
                <c:pt idx="2472">
                  <c:v>66486.526958319868</c:v>
                </c:pt>
                <c:pt idx="2473">
                  <c:v>66597.640378061478</c:v>
                </c:pt>
                <c:pt idx="2474">
                  <c:v>66397.263245030394</c:v>
                </c:pt>
                <c:pt idx="2475">
                  <c:v>65950.598398307193</c:v>
                </c:pt>
                <c:pt idx="2476">
                  <c:v>67870.846417659748</c:v>
                </c:pt>
                <c:pt idx="2477">
                  <c:v>67603.473357959068</c:v>
                </c:pt>
                <c:pt idx="2478">
                  <c:v>65891.623991637054</c:v>
                </c:pt>
                <c:pt idx="2479">
                  <c:v>65089.602798220796</c:v>
                </c:pt>
                <c:pt idx="2480">
                  <c:v>66187.547827260278</c:v>
                </c:pt>
                <c:pt idx="2481">
                  <c:v>64401.826365536705</c:v>
                </c:pt>
                <c:pt idx="2482">
                  <c:v>64177.092972532926</c:v>
                </c:pt>
                <c:pt idx="2483">
                  <c:v>63088.378206061192</c:v>
                </c:pt>
                <c:pt idx="2484">
                  <c:v>62157.611024966754</c:v>
                </c:pt>
                <c:pt idx="2485">
                  <c:v>62961.852683870893</c:v>
                </c:pt>
                <c:pt idx="2486">
                  <c:v>62537.247874343739</c:v>
                </c:pt>
                <c:pt idx="2487">
                  <c:v>61936.542076747603</c:v>
                </c:pt>
                <c:pt idx="2488">
                  <c:v>63150.995939788852</c:v>
                </c:pt>
                <c:pt idx="2489">
                  <c:v>63169.412778178936</c:v>
                </c:pt>
                <c:pt idx="2490">
                  <c:v>62226.18282253002</c:v>
                </c:pt>
                <c:pt idx="2491">
                  <c:v>61826.35550535551</c:v>
                </c:pt>
                <c:pt idx="2492">
                  <c:v>61598.111767426839</c:v>
                </c:pt>
                <c:pt idx="2493">
                  <c:v>60496.242721849885</c:v>
                </c:pt>
                <c:pt idx="2494">
                  <c:v>60478.430157329793</c:v>
                </c:pt>
                <c:pt idx="2495">
                  <c:v>60608.906375937717</c:v>
                </c:pt>
                <c:pt idx="2496">
                  <c:v>59755.4436408888</c:v>
                </c:pt>
                <c:pt idx="2497">
                  <c:v>59295.189715988497</c:v>
                </c:pt>
                <c:pt idx="2498">
                  <c:v>59580.578692918432</c:v>
                </c:pt>
                <c:pt idx="2499">
                  <c:v>59347.178748090912</c:v>
                </c:pt>
                <c:pt idx="2500">
                  <c:v>59353.031861572599</c:v>
                </c:pt>
                <c:pt idx="2501">
                  <c:v>59244.298166853994</c:v>
                </c:pt>
                <c:pt idx="2502">
                  <c:v>59119.175638363326</c:v>
                </c:pt>
                <c:pt idx="2503">
                  <c:v>58584.051676033414</c:v>
                </c:pt>
                <c:pt idx="2504">
                  <c:v>58406.709874209388</c:v>
                </c:pt>
                <c:pt idx="2505">
                  <c:v>58473.794841850176</c:v>
                </c:pt>
                <c:pt idx="2506">
                  <c:v>58319.451164799255</c:v>
                </c:pt>
                <c:pt idx="2507">
                  <c:v>57945.233176259986</c:v>
                </c:pt>
                <c:pt idx="2508">
                  <c:v>56652.874179503531</c:v>
                </c:pt>
                <c:pt idx="2509">
                  <c:v>56741.704264364707</c:v>
                </c:pt>
                <c:pt idx="2510">
                  <c:v>56999.619912422597</c:v>
                </c:pt>
                <c:pt idx="2511">
                  <c:v>56259.042689517366</c:v>
                </c:pt>
                <c:pt idx="2512">
                  <c:v>55286.528387927538</c:v>
                </c:pt>
                <c:pt idx="2513">
                  <c:v>54913.099506823935</c:v>
                </c:pt>
                <c:pt idx="2514">
                  <c:v>55043.361356840338</c:v>
                </c:pt>
                <c:pt idx="2515">
                  <c:v>55047.781569726998</c:v>
                </c:pt>
                <c:pt idx="2516">
                  <c:v>55717.966166100734</c:v>
                </c:pt>
                <c:pt idx="2517">
                  <c:v>55937.681633007582</c:v>
                </c:pt>
                <c:pt idx="2518">
                  <c:v>55774.084348676617</c:v>
                </c:pt>
                <c:pt idx="2519">
                  <c:v>55183.261676311427</c:v>
                </c:pt>
                <c:pt idx="2520">
                  <c:v>55486.507331439323</c:v>
                </c:pt>
                <c:pt idx="2521">
                  <c:v>56003.682749429601</c:v>
                </c:pt>
                <c:pt idx="2522">
                  <c:v>56318.946788661378</c:v>
                </c:pt>
                <c:pt idx="2523">
                  <c:v>56545.989292308419</c:v>
                </c:pt>
                <c:pt idx="2524">
                  <c:v>58024.093150089233</c:v>
                </c:pt>
                <c:pt idx="2525">
                  <c:v>57303.184170422202</c:v>
                </c:pt>
                <c:pt idx="2526">
                  <c:v>56875.080663007982</c:v>
                </c:pt>
                <c:pt idx="2527">
                  <c:v>57172.010174952302</c:v>
                </c:pt>
                <c:pt idx="2528">
                  <c:v>57153.956733023733</c:v>
                </c:pt>
                <c:pt idx="2529">
                  <c:v>55672.389522107012</c:v>
                </c:pt>
                <c:pt idx="2530">
                  <c:v>54336.554575852795</c:v>
                </c:pt>
                <c:pt idx="2531">
                  <c:v>51800.740465510928</c:v>
                </c:pt>
                <c:pt idx="2532">
                  <c:v>49229.17045010232</c:v>
                </c:pt>
                <c:pt idx="2533">
                  <c:v>47155.871727204314</c:v>
                </c:pt>
                <c:pt idx="2534">
                  <c:v>44414.018923995201</c:v>
                </c:pt>
                <c:pt idx="2535">
                  <c:v>40957.915339953433</c:v>
                </c:pt>
                <c:pt idx="2536">
                  <c:v>36695.015415735725</c:v>
                </c:pt>
                <c:pt idx="2537">
                  <c:v>33895.581018562734</c:v>
                </c:pt>
                <c:pt idx="2538">
                  <c:v>31796.081672977456</c:v>
                </c:pt>
                <c:pt idx="2539">
                  <c:v>29373.745586479432</c:v>
                </c:pt>
                <c:pt idx="2540">
                  <c:v>27018.26535712172</c:v>
                </c:pt>
                <c:pt idx="2541">
                  <c:v>25771.574573958642</c:v>
                </c:pt>
                <c:pt idx="2542">
                  <c:v>24832.817489182122</c:v>
                </c:pt>
                <c:pt idx="2543">
                  <c:v>23897.214587533297</c:v>
                </c:pt>
                <c:pt idx="2544">
                  <c:v>23474.751122060989</c:v>
                </c:pt>
                <c:pt idx="2545">
                  <c:v>22087.313416460442</c:v>
                </c:pt>
                <c:pt idx="2546">
                  <c:v>21364.169076263617</c:v>
                </c:pt>
                <c:pt idx="2547">
                  <c:v>21331.54625505767</c:v>
                </c:pt>
                <c:pt idx="2548">
                  <c:v>22170.168694686465</c:v>
                </c:pt>
                <c:pt idx="2549">
                  <c:v>23720.671041883292</c:v>
                </c:pt>
                <c:pt idx="2550">
                  <c:v>25992.015784886757</c:v>
                </c:pt>
                <c:pt idx="2551">
                  <c:v>27173.524981553506</c:v>
                </c:pt>
                <c:pt idx="2552">
                  <c:v>28248.07781667493</c:v>
                </c:pt>
                <c:pt idx="2553">
                  <c:v>28978.378392567538</c:v>
                </c:pt>
                <c:pt idx="2554">
                  <c:v>31471.240702627299</c:v>
                </c:pt>
                <c:pt idx="2555">
                  <c:v>33835.165027187584</c:v>
                </c:pt>
                <c:pt idx="2556">
                  <c:v>36841.146664858541</c:v>
                </c:pt>
                <c:pt idx="2557">
                  <c:v>39902.916741631583</c:v>
                </c:pt>
                <c:pt idx="2558">
                  <c:v>43280.541686212593</c:v>
                </c:pt>
                <c:pt idx="2559">
                  <c:v>47185.847419418547</c:v>
                </c:pt>
                <c:pt idx="2560">
                  <c:v>51205.33720824714</c:v>
                </c:pt>
                <c:pt idx="2561">
                  <c:v>50092.497415566766</c:v>
                </c:pt>
                <c:pt idx="2562">
                  <c:v>51140.492322806807</c:v>
                </c:pt>
                <c:pt idx="2563">
                  <c:v>52363.334163000836</c:v>
                </c:pt>
                <c:pt idx="2564">
                  <c:v>53623.171244449091</c:v>
                </c:pt>
                <c:pt idx="2565">
                  <c:v>54206.538040979438</c:v>
                </c:pt>
                <c:pt idx="2566">
                  <c:v>55932.702061913573</c:v>
                </c:pt>
                <c:pt idx="2567">
                  <c:v>56106.487117369783</c:v>
                </c:pt>
                <c:pt idx="2568">
                  <c:v>54294.496001295003</c:v>
                </c:pt>
                <c:pt idx="2569">
                  <c:v>53186.949740499942</c:v>
                </c:pt>
                <c:pt idx="2570">
                  <c:v>51351.043042711703</c:v>
                </c:pt>
                <c:pt idx="2571">
                  <c:v>50592.761883053718</c:v>
                </c:pt>
                <c:pt idx="2572">
                  <c:v>52788.964072576782</c:v>
                </c:pt>
                <c:pt idx="2573">
                  <c:v>52548.867323761493</c:v>
                </c:pt>
                <c:pt idx="2574">
                  <c:v>52646.401655402202</c:v>
                </c:pt>
                <c:pt idx="2575">
                  <c:v>51572.335142260643</c:v>
                </c:pt>
                <c:pt idx="2576">
                  <c:v>51195.259910925888</c:v>
                </c:pt>
                <c:pt idx="2577">
                  <c:v>48715.295196225219</c:v>
                </c:pt>
                <c:pt idx="2578">
                  <c:v>46579.746637710326</c:v>
                </c:pt>
                <c:pt idx="2579">
                  <c:v>46778.307300238943</c:v>
                </c:pt>
                <c:pt idx="2580">
                  <c:v>45373.002874431062</c:v>
                </c:pt>
                <c:pt idx="2581">
                  <c:v>44260.543110871004</c:v>
                </c:pt>
                <c:pt idx="2582">
                  <c:v>43126.681019360622</c:v>
                </c:pt>
                <c:pt idx="2583">
                  <c:v>41747.931222574582</c:v>
                </c:pt>
                <c:pt idx="2584">
                  <c:v>42509.408198735284</c:v>
                </c:pt>
                <c:pt idx="2585">
                  <c:v>41559.948629164239</c:v>
                </c:pt>
                <c:pt idx="2586">
                  <c:v>41369.192574040891</c:v>
                </c:pt>
                <c:pt idx="2587">
                  <c:v>38655.623636125194</c:v>
                </c:pt>
                <c:pt idx="2588">
                  <c:v>35501.453755060953</c:v>
                </c:pt>
                <c:pt idx="2589">
                  <c:v>34698.069319240341</c:v>
                </c:pt>
                <c:pt idx="2590">
                  <c:v>31892.959739139707</c:v>
                </c:pt>
                <c:pt idx="2591">
                  <c:v>29003.727285404169</c:v>
                </c:pt>
                <c:pt idx="2592">
                  <c:v>28751.195389712509</c:v>
                </c:pt>
                <c:pt idx="2593">
                  <c:v>28149.625802897099</c:v>
                </c:pt>
                <c:pt idx="2594">
                  <c:v>26386.318247350111</c:v>
                </c:pt>
                <c:pt idx="2595">
                  <c:v>26473.169290152407</c:v>
                </c:pt>
                <c:pt idx="2596">
                  <c:v>25066.89261549028</c:v>
                </c:pt>
                <c:pt idx="2597">
                  <c:v>24225.344247196153</c:v>
                </c:pt>
                <c:pt idx="2598">
                  <c:v>24853.459824517122</c:v>
                </c:pt>
                <c:pt idx="2599">
                  <c:v>24304.200281656362</c:v>
                </c:pt>
                <c:pt idx="2600">
                  <c:v>24578.4292126689</c:v>
                </c:pt>
                <c:pt idx="2601">
                  <c:v>23037.729955984818</c:v>
                </c:pt>
                <c:pt idx="2602">
                  <c:v>24276.266583289969</c:v>
                </c:pt>
                <c:pt idx="2603">
                  <c:v>24618.281386284878</c:v>
                </c:pt>
                <c:pt idx="2604">
                  <c:v>24400.273270259015</c:v>
                </c:pt>
                <c:pt idx="2605">
                  <c:v>25788.964912780513</c:v>
                </c:pt>
                <c:pt idx="2606">
                  <c:v>27435.943392519232</c:v>
                </c:pt>
                <c:pt idx="2607">
                  <c:v>26553.060015108025</c:v>
                </c:pt>
                <c:pt idx="2608">
                  <c:v>27973.494305842869</c:v>
                </c:pt>
                <c:pt idx="2609">
                  <c:v>26032.665412097209</c:v>
                </c:pt>
                <c:pt idx="2610">
                  <c:v>25676.868094658923</c:v>
                </c:pt>
                <c:pt idx="2611">
                  <c:v>25179.655895165361</c:v>
                </c:pt>
                <c:pt idx="2612">
                  <c:v>23303.424383507412</c:v>
                </c:pt>
                <c:pt idx="2613">
                  <c:v>21671.302245191488</c:v>
                </c:pt>
                <c:pt idx="2614">
                  <c:v>22150.015837192415</c:v>
                </c:pt>
                <c:pt idx="2615">
                  <c:v>21613.087706847611</c:v>
                </c:pt>
                <c:pt idx="2616">
                  <c:v>20423.942325432545</c:v>
                </c:pt>
                <c:pt idx="2617">
                  <c:v>21151.967507255285</c:v>
                </c:pt>
                <c:pt idx="2618">
                  <c:v>21845.228314264223</c:v>
                </c:pt>
                <c:pt idx="2619">
                  <c:v>22728.93249542372</c:v>
                </c:pt>
                <c:pt idx="2620">
                  <c:v>23942.994959887132</c:v>
                </c:pt>
                <c:pt idx="2621">
                  <c:v>24615.113861481659</c:v>
                </c:pt>
                <c:pt idx="2622">
                  <c:v>24825.535781794439</c:v>
                </c:pt>
                <c:pt idx="2623">
                  <c:v>24336.948949609025</c:v>
                </c:pt>
                <c:pt idx="2624">
                  <c:v>24566.670888818313</c:v>
                </c:pt>
                <c:pt idx="2625">
                  <c:v>22718.231101247366</c:v>
                </c:pt>
                <c:pt idx="2626">
                  <c:v>20127.24930741814</c:v>
                </c:pt>
                <c:pt idx="2627">
                  <c:v>17473.071149532756</c:v>
                </c:pt>
                <c:pt idx="2628">
                  <c:v>14590.643441503124</c:v>
                </c:pt>
                <c:pt idx="2629">
                  <c:v>11097.308910742564</c:v>
                </c:pt>
                <c:pt idx="2630">
                  <c:v>8308.5354332240076</c:v>
                </c:pt>
                <c:pt idx="2631">
                  <c:v>5548.4205324268842</c:v>
                </c:pt>
                <c:pt idx="2632">
                  <c:v>2332.0629141774502</c:v>
                </c:pt>
                <c:pt idx="2633">
                  <c:v>2879.7206052378897</c:v>
                </c:pt>
                <c:pt idx="2634">
                  <c:v>2226.0290293123467</c:v>
                </c:pt>
                <c:pt idx="2635">
                  <c:v>392.32779065336985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2699.1184675661207</c:v>
                </c:pt>
                <c:pt idx="2651">
                  <c:v>6060.1155596971003</c:v>
                </c:pt>
                <c:pt idx="2652">
                  <c:v>8712.6311882964583</c:v>
                </c:pt>
                <c:pt idx="2653">
                  <c:v>12828.751211233131</c:v>
                </c:pt>
                <c:pt idx="2654">
                  <c:v>17748.831375934147</c:v>
                </c:pt>
                <c:pt idx="2655">
                  <c:v>22109.927799711069</c:v>
                </c:pt>
                <c:pt idx="2656">
                  <c:v>26836.2779030565</c:v>
                </c:pt>
                <c:pt idx="2657">
                  <c:v>30515.411245866697</c:v>
                </c:pt>
                <c:pt idx="2658">
                  <c:v>34361.314501482979</c:v>
                </c:pt>
                <c:pt idx="2659">
                  <c:v>37312.477994147659</c:v>
                </c:pt>
                <c:pt idx="2660">
                  <c:v>38876.542333320547</c:v>
                </c:pt>
                <c:pt idx="2661">
                  <c:v>37951.802044703873</c:v>
                </c:pt>
                <c:pt idx="2662">
                  <c:v>39535.71351013473</c:v>
                </c:pt>
                <c:pt idx="2663">
                  <c:v>40561.813816512593</c:v>
                </c:pt>
                <c:pt idx="2664">
                  <c:v>39356.590486870584</c:v>
                </c:pt>
                <c:pt idx="2665">
                  <c:v>39176.413963676961</c:v>
                </c:pt>
                <c:pt idx="2666">
                  <c:v>38717.286277289393</c:v>
                </c:pt>
                <c:pt idx="2667">
                  <c:v>39036.073737568186</c:v>
                </c:pt>
                <c:pt idx="2668">
                  <c:v>39400.029353348633</c:v>
                </c:pt>
                <c:pt idx="2669">
                  <c:v>39238.907653225113</c:v>
                </c:pt>
                <c:pt idx="2670">
                  <c:v>38708.344206195703</c:v>
                </c:pt>
                <c:pt idx="2671">
                  <c:v>37730.991088648385</c:v>
                </c:pt>
                <c:pt idx="2672">
                  <c:v>37307.605178173086</c:v>
                </c:pt>
                <c:pt idx="2673">
                  <c:v>36741.602639228804</c:v>
                </c:pt>
                <c:pt idx="2674">
                  <c:v>36857.350318486599</c:v>
                </c:pt>
                <c:pt idx="2675">
                  <c:v>37437.608669783724</c:v>
                </c:pt>
                <c:pt idx="2676">
                  <c:v>37783.08205304588</c:v>
                </c:pt>
                <c:pt idx="2677">
                  <c:v>37892.772840716825</c:v>
                </c:pt>
                <c:pt idx="2678">
                  <c:v>38602.03370310695</c:v>
                </c:pt>
                <c:pt idx="2679">
                  <c:v>37887.721604336104</c:v>
                </c:pt>
                <c:pt idx="2680">
                  <c:v>39245.544539737566</c:v>
                </c:pt>
                <c:pt idx="2681">
                  <c:v>40435.33242405465</c:v>
                </c:pt>
                <c:pt idx="2682">
                  <c:v>41331.853120687272</c:v>
                </c:pt>
                <c:pt idx="2683">
                  <c:v>40696.311519671013</c:v>
                </c:pt>
                <c:pt idx="2684">
                  <c:v>40101.579268641406</c:v>
                </c:pt>
                <c:pt idx="2685">
                  <c:v>41275.073643402306</c:v>
                </c:pt>
                <c:pt idx="2686">
                  <c:v>42253.675121586057</c:v>
                </c:pt>
                <c:pt idx="2687">
                  <c:v>43019.100588037385</c:v>
                </c:pt>
                <c:pt idx="2688">
                  <c:v>43346.125645032524</c:v>
                </c:pt>
                <c:pt idx="2689">
                  <c:v>45025.239321879155</c:v>
                </c:pt>
                <c:pt idx="2690">
                  <c:v>44774.493823482117</c:v>
                </c:pt>
                <c:pt idx="2691">
                  <c:v>45122.635980701409</c:v>
                </c:pt>
                <c:pt idx="2692">
                  <c:v>47047.682493278262</c:v>
                </c:pt>
                <c:pt idx="2693">
                  <c:v>48064.820542413101</c:v>
                </c:pt>
                <c:pt idx="2694">
                  <c:v>47828.527402818174</c:v>
                </c:pt>
                <c:pt idx="2695">
                  <c:v>47956.108027477341</c:v>
                </c:pt>
                <c:pt idx="2696">
                  <c:v>48419.273612744531</c:v>
                </c:pt>
                <c:pt idx="2697">
                  <c:v>48248.290588699325</c:v>
                </c:pt>
                <c:pt idx="2698">
                  <c:v>48626.172320737576</c:v>
                </c:pt>
                <c:pt idx="2699">
                  <c:v>48275.475133037406</c:v>
                </c:pt>
                <c:pt idx="2700">
                  <c:v>48195.783577932001</c:v>
                </c:pt>
                <c:pt idx="2701">
                  <c:v>47692.143020419826</c:v>
                </c:pt>
                <c:pt idx="2702">
                  <c:v>48487.957320771151</c:v>
                </c:pt>
                <c:pt idx="2703">
                  <c:v>48832.817679900974</c:v>
                </c:pt>
                <c:pt idx="2704">
                  <c:v>49076.296820335934</c:v>
                </c:pt>
                <c:pt idx="2705">
                  <c:v>49849.962355763724</c:v>
                </c:pt>
                <c:pt idx="2706">
                  <c:v>50618.118734602802</c:v>
                </c:pt>
                <c:pt idx="2707">
                  <c:v>50715.961504841674</c:v>
                </c:pt>
                <c:pt idx="2708">
                  <c:v>52695.576549564095</c:v>
                </c:pt>
                <c:pt idx="2709">
                  <c:v>54073.995755376083</c:v>
                </c:pt>
                <c:pt idx="2710">
                  <c:v>54489.188255724381</c:v>
                </c:pt>
                <c:pt idx="2711">
                  <c:v>55687.331738494075</c:v>
                </c:pt>
                <c:pt idx="2712">
                  <c:v>57474.161303806279</c:v>
                </c:pt>
                <c:pt idx="2713">
                  <c:v>59470.387548193903</c:v>
                </c:pt>
                <c:pt idx="2714">
                  <c:v>61250.104463610463</c:v>
                </c:pt>
                <c:pt idx="2715">
                  <c:v>62074.071879325893</c:v>
                </c:pt>
                <c:pt idx="2716">
                  <c:v>62169.512106505274</c:v>
                </c:pt>
                <c:pt idx="2717">
                  <c:v>62689.079958422612</c:v>
                </c:pt>
                <c:pt idx="2718">
                  <c:v>62162.624733628196</c:v>
                </c:pt>
                <c:pt idx="2719">
                  <c:v>62712.292871609585</c:v>
                </c:pt>
                <c:pt idx="2720">
                  <c:v>63147.052458713952</c:v>
                </c:pt>
                <c:pt idx="2721">
                  <c:v>61812.007329898843</c:v>
                </c:pt>
                <c:pt idx="2722">
                  <c:v>59221.786807080811</c:v>
                </c:pt>
                <c:pt idx="2723">
                  <c:v>56219.191185917138</c:v>
                </c:pt>
                <c:pt idx="2724">
                  <c:v>52138.894816859633</c:v>
                </c:pt>
                <c:pt idx="2725">
                  <c:v>48086.995246611164</c:v>
                </c:pt>
                <c:pt idx="2726">
                  <c:v>45120.146958100791</c:v>
                </c:pt>
                <c:pt idx="2727">
                  <c:v>40816.847674982542</c:v>
                </c:pt>
                <c:pt idx="2728">
                  <c:v>33695.903760672125</c:v>
                </c:pt>
                <c:pt idx="2729">
                  <c:v>30991.123613389256</c:v>
                </c:pt>
                <c:pt idx="2730">
                  <c:v>28813.030062217804</c:v>
                </c:pt>
                <c:pt idx="2731">
                  <c:v>26243.626646342524</c:v>
                </c:pt>
                <c:pt idx="2732">
                  <c:v>22627.571173408403</c:v>
                </c:pt>
                <c:pt idx="2733">
                  <c:v>19566.408346294069</c:v>
                </c:pt>
                <c:pt idx="2734">
                  <c:v>17674.164118736619</c:v>
                </c:pt>
                <c:pt idx="2735">
                  <c:v>17087.946450032421</c:v>
                </c:pt>
                <c:pt idx="2736">
                  <c:v>15907.147897248047</c:v>
                </c:pt>
                <c:pt idx="2737">
                  <c:v>15213.59025526289</c:v>
                </c:pt>
                <c:pt idx="2738">
                  <c:v>14830.972309645702</c:v>
                </c:pt>
                <c:pt idx="2739">
                  <c:v>15119.210788120408</c:v>
                </c:pt>
                <c:pt idx="2740">
                  <c:v>17383.643205512421</c:v>
                </c:pt>
                <c:pt idx="2741">
                  <c:v>19243.112446991388</c:v>
                </c:pt>
                <c:pt idx="2742">
                  <c:v>21399.685210357373</c:v>
                </c:pt>
                <c:pt idx="2743">
                  <c:v>22707.708712127293</c:v>
                </c:pt>
                <c:pt idx="2744">
                  <c:v>26005.208326829936</c:v>
                </c:pt>
                <c:pt idx="2745">
                  <c:v>27355.611765328016</c:v>
                </c:pt>
                <c:pt idx="2746">
                  <c:v>31105.573868572315</c:v>
                </c:pt>
                <c:pt idx="2747">
                  <c:v>35090.19994464187</c:v>
                </c:pt>
                <c:pt idx="2748">
                  <c:v>39542.917418956989</c:v>
                </c:pt>
                <c:pt idx="2749">
                  <c:v>44208.776942461875</c:v>
                </c:pt>
                <c:pt idx="2750">
                  <c:v>47982.084100527354</c:v>
                </c:pt>
                <c:pt idx="2751">
                  <c:v>52401.095071503478</c:v>
                </c:pt>
                <c:pt idx="2752">
                  <c:v>57370.855296574613</c:v>
                </c:pt>
                <c:pt idx="2753">
                  <c:v>62396.362481432014</c:v>
                </c:pt>
                <c:pt idx="2754">
                  <c:v>65614.537603958612</c:v>
                </c:pt>
                <c:pt idx="2755">
                  <c:v>67490.477449363549</c:v>
                </c:pt>
                <c:pt idx="2756">
                  <c:v>67395.1746123458</c:v>
                </c:pt>
                <c:pt idx="2757">
                  <c:v>68378.566039559795</c:v>
                </c:pt>
                <c:pt idx="2758">
                  <c:v>69321.159303969005</c:v>
                </c:pt>
                <c:pt idx="2759">
                  <c:v>69081.967083195399</c:v>
                </c:pt>
                <c:pt idx="2760">
                  <c:v>67154.12561696762</c:v>
                </c:pt>
                <c:pt idx="2761">
                  <c:v>65248.289809256588</c:v>
                </c:pt>
                <c:pt idx="2762">
                  <c:v>64355.150835277469</c:v>
                </c:pt>
                <c:pt idx="2763">
                  <c:v>63575.280949572058</c:v>
                </c:pt>
                <c:pt idx="2764">
                  <c:v>64235.896877723761</c:v>
                </c:pt>
                <c:pt idx="2765">
                  <c:v>63836.946206264125</c:v>
                </c:pt>
                <c:pt idx="2766">
                  <c:v>62464.28173628798</c:v>
                </c:pt>
                <c:pt idx="2767">
                  <c:v>60504.094795816287</c:v>
                </c:pt>
                <c:pt idx="2768">
                  <c:v>57434.623742960321</c:v>
                </c:pt>
                <c:pt idx="2769">
                  <c:v>56689.84128439409</c:v>
                </c:pt>
                <c:pt idx="2770">
                  <c:v>55695.104701126591</c:v>
                </c:pt>
                <c:pt idx="2771">
                  <c:v>54775.995486937587</c:v>
                </c:pt>
                <c:pt idx="2772">
                  <c:v>53978.994395937567</c:v>
                </c:pt>
                <c:pt idx="2773">
                  <c:v>53726.508345062</c:v>
                </c:pt>
                <c:pt idx="2774">
                  <c:v>54359.024950647086</c:v>
                </c:pt>
                <c:pt idx="2775">
                  <c:v>52905.052589644743</c:v>
                </c:pt>
                <c:pt idx="2776">
                  <c:v>53691.701639224833</c:v>
                </c:pt>
                <c:pt idx="2777">
                  <c:v>53865.07614402903</c:v>
                </c:pt>
                <c:pt idx="2778">
                  <c:v>53616.946995024242</c:v>
                </c:pt>
                <c:pt idx="2779">
                  <c:v>51641.750280289161</c:v>
                </c:pt>
                <c:pt idx="2780">
                  <c:v>51715.078955925761</c:v>
                </c:pt>
                <c:pt idx="2781">
                  <c:v>51921.931706902426</c:v>
                </c:pt>
                <c:pt idx="2782">
                  <c:v>52153.639852774941</c:v>
                </c:pt>
                <c:pt idx="2783">
                  <c:v>52470.013887579073</c:v>
                </c:pt>
                <c:pt idx="2784">
                  <c:v>53678.07016487715</c:v>
                </c:pt>
                <c:pt idx="2785">
                  <c:v>54012.978608409241</c:v>
                </c:pt>
                <c:pt idx="2786">
                  <c:v>54644.287353224201</c:v>
                </c:pt>
                <c:pt idx="2787">
                  <c:v>54770.779061257585</c:v>
                </c:pt>
                <c:pt idx="2788">
                  <c:v>53363.155366719722</c:v>
                </c:pt>
                <c:pt idx="2789">
                  <c:v>54325.738101119248</c:v>
                </c:pt>
                <c:pt idx="2790">
                  <c:v>53488.69129033247</c:v>
                </c:pt>
                <c:pt idx="2791">
                  <c:v>54398.83999133062</c:v>
                </c:pt>
                <c:pt idx="2792">
                  <c:v>54153.211574143701</c:v>
                </c:pt>
                <c:pt idx="2793">
                  <c:v>53783.260818775416</c:v>
                </c:pt>
                <c:pt idx="2794">
                  <c:v>54740.531312187471</c:v>
                </c:pt>
                <c:pt idx="2795">
                  <c:v>54997.155752401071</c:v>
                </c:pt>
                <c:pt idx="2796">
                  <c:v>55104.526618296244</c:v>
                </c:pt>
                <c:pt idx="2797">
                  <c:v>55233.088943590228</c:v>
                </c:pt>
                <c:pt idx="2798">
                  <c:v>55020.476893594299</c:v>
                </c:pt>
                <c:pt idx="2799">
                  <c:v>55176.242119797222</c:v>
                </c:pt>
                <c:pt idx="2800">
                  <c:v>54824.277515509166</c:v>
                </c:pt>
                <c:pt idx="2801">
                  <c:v>53563.419944945592</c:v>
                </c:pt>
                <c:pt idx="2802">
                  <c:v>53341.082665957314</c:v>
                </c:pt>
                <c:pt idx="2803">
                  <c:v>53701.408008570143</c:v>
                </c:pt>
                <c:pt idx="2804">
                  <c:v>53371.142573397614</c:v>
                </c:pt>
                <c:pt idx="2805">
                  <c:v>52187.662660662769</c:v>
                </c:pt>
                <c:pt idx="2806">
                  <c:v>53688.448510106529</c:v>
                </c:pt>
                <c:pt idx="2807">
                  <c:v>53892.943443590557</c:v>
                </c:pt>
                <c:pt idx="2808">
                  <c:v>53962.197498568188</c:v>
                </c:pt>
                <c:pt idx="2809">
                  <c:v>53591.512813448222</c:v>
                </c:pt>
                <c:pt idx="2810">
                  <c:v>54884.732131469595</c:v>
                </c:pt>
                <c:pt idx="2811">
                  <c:v>57143.509079602518</c:v>
                </c:pt>
                <c:pt idx="2812">
                  <c:v>57288.620189214424</c:v>
                </c:pt>
                <c:pt idx="2813">
                  <c:v>57758.533187382316</c:v>
                </c:pt>
                <c:pt idx="2814">
                  <c:v>57916.141586716156</c:v>
                </c:pt>
                <c:pt idx="2815">
                  <c:v>57698.219653359789</c:v>
                </c:pt>
                <c:pt idx="2816">
                  <c:v>56217.657965182429</c:v>
                </c:pt>
                <c:pt idx="2817">
                  <c:v>57019.481979787932</c:v>
                </c:pt>
                <c:pt idx="2818">
                  <c:v>56443.288735606759</c:v>
                </c:pt>
                <c:pt idx="2819">
                  <c:v>55352.528036979282</c:v>
                </c:pt>
                <c:pt idx="2820">
                  <c:v>54783.818451083192</c:v>
                </c:pt>
                <c:pt idx="2821">
                  <c:v>52643.149390232473</c:v>
                </c:pt>
                <c:pt idx="2822">
                  <c:v>49805.626420193454</c:v>
                </c:pt>
                <c:pt idx="2823">
                  <c:v>48031.267804152194</c:v>
                </c:pt>
                <c:pt idx="2824">
                  <c:v>48443.615490103024</c:v>
                </c:pt>
                <c:pt idx="2825">
                  <c:v>46739.546717568533</c:v>
                </c:pt>
                <c:pt idx="2826">
                  <c:v>44309.926051697359</c:v>
                </c:pt>
                <c:pt idx="2827">
                  <c:v>42973.774131504986</c:v>
                </c:pt>
                <c:pt idx="2828">
                  <c:v>42133.029247243285</c:v>
                </c:pt>
                <c:pt idx="2829">
                  <c:v>38293.191465705444</c:v>
                </c:pt>
                <c:pt idx="2830">
                  <c:v>35663.189348819826</c:v>
                </c:pt>
                <c:pt idx="2831">
                  <c:v>33984.492722655887</c:v>
                </c:pt>
                <c:pt idx="2832">
                  <c:v>31594.167546904857</c:v>
                </c:pt>
                <c:pt idx="2833">
                  <c:v>28811.798017186426</c:v>
                </c:pt>
                <c:pt idx="2834">
                  <c:v>27459.898022543981</c:v>
                </c:pt>
                <c:pt idx="2835">
                  <c:v>25662.532577327518</c:v>
                </c:pt>
                <c:pt idx="2836">
                  <c:v>24709.193909824637</c:v>
                </c:pt>
                <c:pt idx="2837">
                  <c:v>24378.657008583446</c:v>
                </c:pt>
                <c:pt idx="2838">
                  <c:v>22404.598517296032</c:v>
                </c:pt>
                <c:pt idx="2839">
                  <c:v>22043.011649027016</c:v>
                </c:pt>
                <c:pt idx="2840">
                  <c:v>20566.564372004821</c:v>
                </c:pt>
                <c:pt idx="2841">
                  <c:v>21155.544377795592</c:v>
                </c:pt>
                <c:pt idx="2842">
                  <c:v>22438.328261490256</c:v>
                </c:pt>
                <c:pt idx="2843">
                  <c:v>24172.328824367185</c:v>
                </c:pt>
                <c:pt idx="2844">
                  <c:v>25778.857248611283</c:v>
                </c:pt>
                <c:pt idx="2845">
                  <c:v>24592.886736076944</c:v>
                </c:pt>
                <c:pt idx="2846">
                  <c:v>26322.608422809055</c:v>
                </c:pt>
                <c:pt idx="2847">
                  <c:v>26222.782973583766</c:v>
                </c:pt>
                <c:pt idx="2848">
                  <c:v>26386.472959867046</c:v>
                </c:pt>
                <c:pt idx="2849">
                  <c:v>28486.790441405272</c:v>
                </c:pt>
                <c:pt idx="2850">
                  <c:v>31221.029364136812</c:v>
                </c:pt>
                <c:pt idx="2851">
                  <c:v>32068.111486242844</c:v>
                </c:pt>
                <c:pt idx="2852">
                  <c:v>34164.091027445938</c:v>
                </c:pt>
                <c:pt idx="2853">
                  <c:v>33952.56153939401</c:v>
                </c:pt>
                <c:pt idx="2854">
                  <c:v>32311.112100240622</c:v>
                </c:pt>
                <c:pt idx="2855">
                  <c:v>31107.499375103464</c:v>
                </c:pt>
                <c:pt idx="2856">
                  <c:v>29106.427221068327</c:v>
                </c:pt>
                <c:pt idx="2857">
                  <c:v>28165.113180692977</c:v>
                </c:pt>
                <c:pt idx="2858">
                  <c:v>28343.605604666307</c:v>
                </c:pt>
                <c:pt idx="2859">
                  <c:v>27777.780595585064</c:v>
                </c:pt>
                <c:pt idx="2860">
                  <c:v>28113.215810673668</c:v>
                </c:pt>
                <c:pt idx="2861">
                  <c:v>26697.143959988112</c:v>
                </c:pt>
                <c:pt idx="2862">
                  <c:v>26132.669608533852</c:v>
                </c:pt>
                <c:pt idx="2863">
                  <c:v>26005.893159995456</c:v>
                </c:pt>
                <c:pt idx="2864">
                  <c:v>23834.764898149522</c:v>
                </c:pt>
                <c:pt idx="2865">
                  <c:v>24561.594598763721</c:v>
                </c:pt>
                <c:pt idx="2866">
                  <c:v>23443.321760403582</c:v>
                </c:pt>
                <c:pt idx="2867">
                  <c:v>22787.922709889917</c:v>
                </c:pt>
                <c:pt idx="2868">
                  <c:v>21764.726472543261</c:v>
                </c:pt>
                <c:pt idx="2869">
                  <c:v>20388.122923393887</c:v>
                </c:pt>
                <c:pt idx="2870">
                  <c:v>18750.633984005057</c:v>
                </c:pt>
                <c:pt idx="2871">
                  <c:v>19546.9501835665</c:v>
                </c:pt>
                <c:pt idx="2872">
                  <c:v>18621.15613504011</c:v>
                </c:pt>
                <c:pt idx="2873">
                  <c:v>17376.561741192221</c:v>
                </c:pt>
                <c:pt idx="2874">
                  <c:v>16276.816672779009</c:v>
                </c:pt>
                <c:pt idx="2875">
                  <c:v>17895.820707465682</c:v>
                </c:pt>
                <c:pt idx="2876">
                  <c:v>15970.477710604355</c:v>
                </c:pt>
                <c:pt idx="2877">
                  <c:v>15895.483057468853</c:v>
                </c:pt>
                <c:pt idx="2878">
                  <c:v>15981.953504908643</c:v>
                </c:pt>
                <c:pt idx="2879">
                  <c:v>13961.105233973509</c:v>
                </c:pt>
                <c:pt idx="2880">
                  <c:v>13397.346803874811</c:v>
                </c:pt>
                <c:pt idx="2881">
                  <c:v>12216.414853978102</c:v>
                </c:pt>
                <c:pt idx="2882">
                  <c:v>11953.696661735288</c:v>
                </c:pt>
                <c:pt idx="2883">
                  <c:v>12703.122520464653</c:v>
                </c:pt>
                <c:pt idx="2884">
                  <c:v>12425.540190915737</c:v>
                </c:pt>
                <c:pt idx="2885">
                  <c:v>11941.850293897469</c:v>
                </c:pt>
                <c:pt idx="2886">
                  <c:v>11774.543823371248</c:v>
                </c:pt>
                <c:pt idx="2887">
                  <c:v>12325.874304195371</c:v>
                </c:pt>
                <c:pt idx="2888">
                  <c:v>11935.846841522874</c:v>
                </c:pt>
                <c:pt idx="2889">
                  <c:v>11763.735674722731</c:v>
                </c:pt>
                <c:pt idx="2890">
                  <c:v>10183.996385967184</c:v>
                </c:pt>
                <c:pt idx="2891">
                  <c:v>10178.196884297089</c:v>
                </c:pt>
                <c:pt idx="2892">
                  <c:v>9829.8847786495098</c:v>
                </c:pt>
                <c:pt idx="2893">
                  <c:v>9893.0165523209944</c:v>
                </c:pt>
                <c:pt idx="2894">
                  <c:v>10223.990431793551</c:v>
                </c:pt>
                <c:pt idx="2895">
                  <c:v>10169.810337127521</c:v>
                </c:pt>
                <c:pt idx="2896">
                  <c:v>10559.173359821772</c:v>
                </c:pt>
                <c:pt idx="2897">
                  <c:v>12697.921497910036</c:v>
                </c:pt>
                <c:pt idx="2898">
                  <c:v>10884.52495558683</c:v>
                </c:pt>
                <c:pt idx="2899">
                  <c:v>12711.302672247986</c:v>
                </c:pt>
                <c:pt idx="2900">
                  <c:v>13278.256211554537</c:v>
                </c:pt>
                <c:pt idx="2901">
                  <c:v>13446.651768415592</c:v>
                </c:pt>
                <c:pt idx="2902">
                  <c:v>13548.278391768927</c:v>
                </c:pt>
                <c:pt idx="2903">
                  <c:v>14540.067633657571</c:v>
                </c:pt>
                <c:pt idx="2904">
                  <c:v>15179.707674711091</c:v>
                </c:pt>
                <c:pt idx="2905">
                  <c:v>16495.068824177768</c:v>
                </c:pt>
                <c:pt idx="2906">
                  <c:v>20276.039693213745</c:v>
                </c:pt>
                <c:pt idx="2907">
                  <c:v>24389.362594130005</c:v>
                </c:pt>
                <c:pt idx="2908">
                  <c:v>26866.166061947297</c:v>
                </c:pt>
                <c:pt idx="2909">
                  <c:v>27817.386467358956</c:v>
                </c:pt>
                <c:pt idx="2910">
                  <c:v>27781.415495721012</c:v>
                </c:pt>
                <c:pt idx="2911">
                  <c:v>30962.054916161542</c:v>
                </c:pt>
                <c:pt idx="2912">
                  <c:v>31895.281319572881</c:v>
                </c:pt>
                <c:pt idx="2913">
                  <c:v>32193.674120379295</c:v>
                </c:pt>
                <c:pt idx="2914">
                  <c:v>32729.585524461989</c:v>
                </c:pt>
                <c:pt idx="2915">
                  <c:v>31575.918745371917</c:v>
                </c:pt>
                <c:pt idx="2916">
                  <c:v>29858.904982403925</c:v>
                </c:pt>
                <c:pt idx="2917">
                  <c:v>31459.759039615721</c:v>
                </c:pt>
                <c:pt idx="2918">
                  <c:v>29719.258326935469</c:v>
                </c:pt>
                <c:pt idx="2919">
                  <c:v>27262.200463339352</c:v>
                </c:pt>
                <c:pt idx="2920">
                  <c:v>25282.192370362656</c:v>
                </c:pt>
                <c:pt idx="2921">
                  <c:v>23220.66853966067</c:v>
                </c:pt>
                <c:pt idx="2922">
                  <c:v>20852.276108320009</c:v>
                </c:pt>
                <c:pt idx="2923">
                  <c:v>20365.255620499811</c:v>
                </c:pt>
                <c:pt idx="2924">
                  <c:v>19802.575628272993</c:v>
                </c:pt>
                <c:pt idx="2925">
                  <c:v>19105.285395939292</c:v>
                </c:pt>
                <c:pt idx="2926">
                  <c:v>18177.246825162714</c:v>
                </c:pt>
                <c:pt idx="2927">
                  <c:v>18223.958249720708</c:v>
                </c:pt>
                <c:pt idx="2928">
                  <c:v>17464.806933155691</c:v>
                </c:pt>
                <c:pt idx="2929">
                  <c:v>17556.617692414155</c:v>
                </c:pt>
                <c:pt idx="2930">
                  <c:v>17963.080357894498</c:v>
                </c:pt>
                <c:pt idx="2931">
                  <c:v>19377.069189431786</c:v>
                </c:pt>
                <c:pt idx="2932">
                  <c:v>22119.632112988002</c:v>
                </c:pt>
                <c:pt idx="2933">
                  <c:v>23140.838208354911</c:v>
                </c:pt>
                <c:pt idx="2934">
                  <c:v>23881.438565482156</c:v>
                </c:pt>
                <c:pt idx="2935">
                  <c:v>25668.82479918942</c:v>
                </c:pt>
                <c:pt idx="2936">
                  <c:v>26091.160175073332</c:v>
                </c:pt>
                <c:pt idx="2937">
                  <c:v>27792.737453387883</c:v>
                </c:pt>
                <c:pt idx="2938">
                  <c:v>29842.17641900554</c:v>
                </c:pt>
                <c:pt idx="2939">
                  <c:v>31489.714949156132</c:v>
                </c:pt>
                <c:pt idx="2940">
                  <c:v>36059.204540789724</c:v>
                </c:pt>
                <c:pt idx="2941">
                  <c:v>37614.901274520707</c:v>
                </c:pt>
                <c:pt idx="2942">
                  <c:v>40999.008481396646</c:v>
                </c:pt>
                <c:pt idx="2943">
                  <c:v>44633.707072545854</c:v>
                </c:pt>
                <c:pt idx="2944">
                  <c:v>51215.851088742558</c:v>
                </c:pt>
                <c:pt idx="2945">
                  <c:v>55950.118333317252</c:v>
                </c:pt>
                <c:pt idx="2946">
                  <c:v>59610.771940429404</c:v>
                </c:pt>
                <c:pt idx="2947">
                  <c:v>63074.669214329799</c:v>
                </c:pt>
                <c:pt idx="2948">
                  <c:v>64111.791503681838</c:v>
                </c:pt>
                <c:pt idx="2949">
                  <c:v>65071.819335090397</c:v>
                </c:pt>
                <c:pt idx="2950">
                  <c:v>65676.585545881782</c:v>
                </c:pt>
                <c:pt idx="2951">
                  <c:v>64878.289178740015</c:v>
                </c:pt>
                <c:pt idx="2952">
                  <c:v>64451.136012805728</c:v>
                </c:pt>
                <c:pt idx="2953">
                  <c:v>64840.999583429111</c:v>
                </c:pt>
                <c:pt idx="2954">
                  <c:v>65151.759666988946</c:v>
                </c:pt>
                <c:pt idx="2955">
                  <c:v>65123.890077847289</c:v>
                </c:pt>
                <c:pt idx="2956">
                  <c:v>65426.310480160901</c:v>
                </c:pt>
                <c:pt idx="2957">
                  <c:v>63333.948017892289</c:v>
                </c:pt>
                <c:pt idx="2958">
                  <c:v>62814.864283121482</c:v>
                </c:pt>
                <c:pt idx="2959">
                  <c:v>63751.952363328273</c:v>
                </c:pt>
                <c:pt idx="2960">
                  <c:v>65078.177584645804</c:v>
                </c:pt>
                <c:pt idx="2961">
                  <c:v>63966.252247843899</c:v>
                </c:pt>
                <c:pt idx="2962">
                  <c:v>63013.776274469543</c:v>
                </c:pt>
                <c:pt idx="2963">
                  <c:v>63945.510591693601</c:v>
                </c:pt>
                <c:pt idx="2964">
                  <c:v>64587.726499887678</c:v>
                </c:pt>
                <c:pt idx="2965">
                  <c:v>65480.481222457143</c:v>
                </c:pt>
                <c:pt idx="2966">
                  <c:v>64981.110719071003</c:v>
                </c:pt>
                <c:pt idx="2967">
                  <c:v>66107.982694890568</c:v>
                </c:pt>
                <c:pt idx="2968">
                  <c:v>67417.799922863764</c:v>
                </c:pt>
                <c:pt idx="2969">
                  <c:v>67783.547407891572</c:v>
                </c:pt>
                <c:pt idx="2970">
                  <c:v>66995.948608430277</c:v>
                </c:pt>
                <c:pt idx="2971">
                  <c:v>65754.354657269228</c:v>
                </c:pt>
                <c:pt idx="2972">
                  <c:v>65192.008304854193</c:v>
                </c:pt>
                <c:pt idx="2973">
                  <c:v>64972.956616085154</c:v>
                </c:pt>
                <c:pt idx="2974">
                  <c:v>64573.072431067354</c:v>
                </c:pt>
                <c:pt idx="2975">
                  <c:v>63437.929339083224</c:v>
                </c:pt>
                <c:pt idx="2976">
                  <c:v>63048.530191952996</c:v>
                </c:pt>
                <c:pt idx="2977">
                  <c:v>62366.992210864439</c:v>
                </c:pt>
                <c:pt idx="2978">
                  <c:v>61365.694731780975</c:v>
                </c:pt>
                <c:pt idx="2979">
                  <c:v>61079.88606928604</c:v>
                </c:pt>
                <c:pt idx="2980">
                  <c:v>60296.640835431346</c:v>
                </c:pt>
                <c:pt idx="2981">
                  <c:v>59544.745250176231</c:v>
                </c:pt>
                <c:pt idx="2982">
                  <c:v>59471.126866235056</c:v>
                </c:pt>
                <c:pt idx="2983">
                  <c:v>58802.087073477443</c:v>
                </c:pt>
                <c:pt idx="2984">
                  <c:v>57560.522193432596</c:v>
                </c:pt>
                <c:pt idx="2985">
                  <c:v>56733.768911955704</c:v>
                </c:pt>
                <c:pt idx="2986">
                  <c:v>56264.545252238939</c:v>
                </c:pt>
                <c:pt idx="2987">
                  <c:v>55536.883638198611</c:v>
                </c:pt>
                <c:pt idx="2988">
                  <c:v>55249.617774523125</c:v>
                </c:pt>
                <c:pt idx="2989">
                  <c:v>54971.484488046342</c:v>
                </c:pt>
                <c:pt idx="2990">
                  <c:v>54505.192213076531</c:v>
                </c:pt>
                <c:pt idx="2991">
                  <c:v>53949.752814687992</c:v>
                </c:pt>
                <c:pt idx="2992">
                  <c:v>52673.246835473103</c:v>
                </c:pt>
                <c:pt idx="2993">
                  <c:v>53092.91564704926</c:v>
                </c:pt>
                <c:pt idx="2994">
                  <c:v>51417.744492252757</c:v>
                </c:pt>
                <c:pt idx="2995">
                  <c:v>50259.313265180193</c:v>
                </c:pt>
                <c:pt idx="2996">
                  <c:v>50358.51906266257</c:v>
                </c:pt>
                <c:pt idx="2997">
                  <c:v>49427.28088724798</c:v>
                </c:pt>
                <c:pt idx="2998">
                  <c:v>51371.656996743433</c:v>
                </c:pt>
                <c:pt idx="2999">
                  <c:v>50804.029051509635</c:v>
                </c:pt>
                <c:pt idx="3000">
                  <c:v>52912.506903597336</c:v>
                </c:pt>
                <c:pt idx="3001">
                  <c:v>53629.146815450302</c:v>
                </c:pt>
                <c:pt idx="3002">
                  <c:v>52836.674367334992</c:v>
                </c:pt>
                <c:pt idx="3003">
                  <c:v>50090.023054346493</c:v>
                </c:pt>
                <c:pt idx="3004">
                  <c:v>48764.685653402281</c:v>
                </c:pt>
                <c:pt idx="3005">
                  <c:v>47276.5548351822</c:v>
                </c:pt>
                <c:pt idx="3006">
                  <c:v>45562.087747331905</c:v>
                </c:pt>
                <c:pt idx="3007">
                  <c:v>46106.437226153481</c:v>
                </c:pt>
                <c:pt idx="3008">
                  <c:v>43673.526604277431</c:v>
                </c:pt>
                <c:pt idx="3009">
                  <c:v>41015.218954146767</c:v>
                </c:pt>
                <c:pt idx="3010">
                  <c:v>36550.841208307917</c:v>
                </c:pt>
                <c:pt idx="3011">
                  <c:v>37556.505239115198</c:v>
                </c:pt>
                <c:pt idx="3012">
                  <c:v>29068.571658212157</c:v>
                </c:pt>
                <c:pt idx="3013">
                  <c:v>20273.827535684934</c:v>
                </c:pt>
                <c:pt idx="3014">
                  <c:v>16910.929434704609</c:v>
                </c:pt>
                <c:pt idx="3015">
                  <c:v>14352.896453213209</c:v>
                </c:pt>
                <c:pt idx="3016">
                  <c:v>10383.529638490829</c:v>
                </c:pt>
                <c:pt idx="3017">
                  <c:v>5757.5995328288409</c:v>
                </c:pt>
                <c:pt idx="3018">
                  <c:v>2354.0165411515627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1808.5339571447714</c:v>
                </c:pt>
                <c:pt idx="3030">
                  <c:v>3133.6225941571297</c:v>
                </c:pt>
                <c:pt idx="3031">
                  <c:v>4262.9642631247734</c:v>
                </c:pt>
                <c:pt idx="3032">
                  <c:v>4514.2217109824815</c:v>
                </c:pt>
                <c:pt idx="3033">
                  <c:v>8359.762115492671</c:v>
                </c:pt>
                <c:pt idx="3034">
                  <c:v>9024.6744397962757</c:v>
                </c:pt>
                <c:pt idx="3035">
                  <c:v>6140.2622253240734</c:v>
                </c:pt>
                <c:pt idx="3036">
                  <c:v>4505.5083838206465</c:v>
                </c:pt>
                <c:pt idx="3037">
                  <c:v>6553.6355378910812</c:v>
                </c:pt>
                <c:pt idx="3038">
                  <c:v>4589.2748185669916</c:v>
                </c:pt>
                <c:pt idx="3039">
                  <c:v>4934.5715312177554</c:v>
                </c:pt>
                <c:pt idx="3040">
                  <c:v>8730.0600740659611</c:v>
                </c:pt>
                <c:pt idx="3041">
                  <c:v>13233.926420105534</c:v>
                </c:pt>
                <c:pt idx="3042">
                  <c:v>16150.636558386374</c:v>
                </c:pt>
                <c:pt idx="3043">
                  <c:v>15357.806964487268</c:v>
                </c:pt>
                <c:pt idx="3044">
                  <c:v>13986.346048592488</c:v>
                </c:pt>
                <c:pt idx="3045">
                  <c:v>13058.98041696669</c:v>
                </c:pt>
                <c:pt idx="3046">
                  <c:v>13293.856895716965</c:v>
                </c:pt>
                <c:pt idx="3047">
                  <c:v>13221.899464889342</c:v>
                </c:pt>
                <c:pt idx="3048">
                  <c:v>12244.387770181187</c:v>
                </c:pt>
                <c:pt idx="3049">
                  <c:v>12802.619611014699</c:v>
                </c:pt>
                <c:pt idx="3050">
                  <c:v>12807.602912087606</c:v>
                </c:pt>
                <c:pt idx="3051">
                  <c:v>14591.755009592467</c:v>
                </c:pt>
                <c:pt idx="3052">
                  <c:v>15511.716850782497</c:v>
                </c:pt>
                <c:pt idx="3053">
                  <c:v>15505.626028709406</c:v>
                </c:pt>
                <c:pt idx="3054">
                  <c:v>13598.374104730261</c:v>
                </c:pt>
                <c:pt idx="3055">
                  <c:v>14894.763195458549</c:v>
                </c:pt>
                <c:pt idx="3056">
                  <c:v>16389.364827441517</c:v>
                </c:pt>
                <c:pt idx="3057">
                  <c:v>17912.948171154785</c:v>
                </c:pt>
                <c:pt idx="3058">
                  <c:v>16666.103634616517</c:v>
                </c:pt>
                <c:pt idx="3059">
                  <c:v>20483.887882704905</c:v>
                </c:pt>
                <c:pt idx="3060">
                  <c:v>21321.579501967892</c:v>
                </c:pt>
                <c:pt idx="3061">
                  <c:v>22491.298232980556</c:v>
                </c:pt>
                <c:pt idx="3062">
                  <c:v>24655.019532945749</c:v>
                </c:pt>
                <c:pt idx="3063">
                  <c:v>26883.692225976276</c:v>
                </c:pt>
                <c:pt idx="3064">
                  <c:v>30592.005406597502</c:v>
                </c:pt>
                <c:pt idx="3065">
                  <c:v>31768.275718747231</c:v>
                </c:pt>
                <c:pt idx="3066">
                  <c:v>31394.375502030642</c:v>
                </c:pt>
                <c:pt idx="3067">
                  <c:v>31187.129251417064</c:v>
                </c:pt>
                <c:pt idx="3068">
                  <c:v>30751.039231476603</c:v>
                </c:pt>
                <c:pt idx="3069">
                  <c:v>30238.283661247588</c:v>
                </c:pt>
                <c:pt idx="3070">
                  <c:v>31850.683067917817</c:v>
                </c:pt>
                <c:pt idx="3071">
                  <c:v>30892.527784835005</c:v>
                </c:pt>
                <c:pt idx="3072">
                  <c:v>31797.513715414865</c:v>
                </c:pt>
                <c:pt idx="3073">
                  <c:v>32377.702576908443</c:v>
                </c:pt>
                <c:pt idx="3074">
                  <c:v>33704.173870394159</c:v>
                </c:pt>
                <c:pt idx="3075">
                  <c:v>34315.018597531722</c:v>
                </c:pt>
                <c:pt idx="3076">
                  <c:v>34869.33005373754</c:v>
                </c:pt>
                <c:pt idx="3077">
                  <c:v>34994.738068322666</c:v>
                </c:pt>
                <c:pt idx="3078">
                  <c:v>36408.340533773633</c:v>
                </c:pt>
                <c:pt idx="3079">
                  <c:v>36114.07622038581</c:v>
                </c:pt>
                <c:pt idx="3080">
                  <c:v>37935.892148526385</c:v>
                </c:pt>
                <c:pt idx="3081">
                  <c:v>37360.10146728313</c:v>
                </c:pt>
                <c:pt idx="3082">
                  <c:v>37269.232806026688</c:v>
                </c:pt>
                <c:pt idx="3083">
                  <c:v>38346.562117119589</c:v>
                </c:pt>
                <c:pt idx="3084">
                  <c:v>40060.445088597538</c:v>
                </c:pt>
                <c:pt idx="3085">
                  <c:v>42546.394695812436</c:v>
                </c:pt>
                <c:pt idx="3086">
                  <c:v>42029.407047268032</c:v>
                </c:pt>
                <c:pt idx="3087">
                  <c:v>42602.462974800546</c:v>
                </c:pt>
                <c:pt idx="3088">
                  <c:v>44813.87185222366</c:v>
                </c:pt>
                <c:pt idx="3089">
                  <c:v>44931.806276126059</c:v>
                </c:pt>
                <c:pt idx="3090">
                  <c:v>44211.681800341532</c:v>
                </c:pt>
                <c:pt idx="3091">
                  <c:v>45296.688892543883</c:v>
                </c:pt>
                <c:pt idx="3092">
                  <c:v>49608.497454429744</c:v>
                </c:pt>
                <c:pt idx="3093">
                  <c:v>52002.834909957193</c:v>
                </c:pt>
                <c:pt idx="3094">
                  <c:v>50189.064617805983</c:v>
                </c:pt>
                <c:pt idx="3095">
                  <c:v>51111.256866775533</c:v>
                </c:pt>
                <c:pt idx="3096">
                  <c:v>52400.067957753105</c:v>
                </c:pt>
                <c:pt idx="3097">
                  <c:v>53835.370587022313</c:v>
                </c:pt>
                <c:pt idx="3098">
                  <c:v>57478.862403311425</c:v>
                </c:pt>
                <c:pt idx="3099">
                  <c:v>54600.380971088511</c:v>
                </c:pt>
                <c:pt idx="3100">
                  <c:v>55265.574742696204</c:v>
                </c:pt>
                <c:pt idx="3101">
                  <c:v>58699.877225903627</c:v>
                </c:pt>
                <c:pt idx="3102">
                  <c:v>60180.384950750849</c:v>
                </c:pt>
                <c:pt idx="3103">
                  <c:v>60637.900279800044</c:v>
                </c:pt>
                <c:pt idx="3104">
                  <c:v>60802.839289318603</c:v>
                </c:pt>
                <c:pt idx="3105">
                  <c:v>63055.977080020464</c:v>
                </c:pt>
                <c:pt idx="3106">
                  <c:v>62798.018522037142</c:v>
                </c:pt>
                <c:pt idx="3107">
                  <c:v>60098.647891691071</c:v>
                </c:pt>
                <c:pt idx="3108">
                  <c:v>60039.116596994354</c:v>
                </c:pt>
                <c:pt idx="3109">
                  <c:v>60401.134956746238</c:v>
                </c:pt>
                <c:pt idx="3110">
                  <c:v>58476.414134085819</c:v>
                </c:pt>
                <c:pt idx="3111">
                  <c:v>56907.64766939469</c:v>
                </c:pt>
                <c:pt idx="3112">
                  <c:v>56248.618920533678</c:v>
                </c:pt>
                <c:pt idx="3113">
                  <c:v>54879.040228856553</c:v>
                </c:pt>
                <c:pt idx="3114">
                  <c:v>51604.767563681504</c:v>
                </c:pt>
                <c:pt idx="3115">
                  <c:v>48139.517833527862</c:v>
                </c:pt>
                <c:pt idx="3116">
                  <c:v>45632.898939454069</c:v>
                </c:pt>
                <c:pt idx="3117">
                  <c:v>44185.413258430839</c:v>
                </c:pt>
                <c:pt idx="3118">
                  <c:v>41225.929846682207</c:v>
                </c:pt>
                <c:pt idx="3119">
                  <c:v>37641.322961552374</c:v>
                </c:pt>
                <c:pt idx="3120">
                  <c:v>35448.216673779236</c:v>
                </c:pt>
                <c:pt idx="3121">
                  <c:v>35397.076563166593</c:v>
                </c:pt>
                <c:pt idx="3122">
                  <c:v>34556.541818262202</c:v>
                </c:pt>
                <c:pt idx="3123">
                  <c:v>33361.679650999562</c:v>
                </c:pt>
                <c:pt idx="3124">
                  <c:v>32387.926129694864</c:v>
                </c:pt>
                <c:pt idx="3125">
                  <c:v>31017.727019671685</c:v>
                </c:pt>
                <c:pt idx="3126">
                  <c:v>31812.9790298718</c:v>
                </c:pt>
                <c:pt idx="3127">
                  <c:v>32403.898900346721</c:v>
                </c:pt>
                <c:pt idx="3128">
                  <c:v>34939.533175380435</c:v>
                </c:pt>
                <c:pt idx="3129">
                  <c:v>36030.039873566624</c:v>
                </c:pt>
                <c:pt idx="3130">
                  <c:v>37765.279096085324</c:v>
                </c:pt>
                <c:pt idx="3131">
                  <c:v>40178.646801325391</c:v>
                </c:pt>
                <c:pt idx="3132">
                  <c:v>42968.565434771714</c:v>
                </c:pt>
                <c:pt idx="3133">
                  <c:v>45877.909380125973</c:v>
                </c:pt>
                <c:pt idx="3134">
                  <c:v>50575.358956629025</c:v>
                </c:pt>
                <c:pt idx="3135">
                  <c:v>52283.153894336974</c:v>
                </c:pt>
                <c:pt idx="3136">
                  <c:v>56780.251268973254</c:v>
                </c:pt>
                <c:pt idx="3137">
                  <c:v>61098.94046596175</c:v>
                </c:pt>
                <c:pt idx="3138">
                  <c:v>64501.649405071243</c:v>
                </c:pt>
                <c:pt idx="3139">
                  <c:v>66422.168336497765</c:v>
                </c:pt>
                <c:pt idx="3140">
                  <c:v>65598.501685627678</c:v>
                </c:pt>
                <c:pt idx="3141">
                  <c:v>66440.515397513242</c:v>
                </c:pt>
                <c:pt idx="3142">
                  <c:v>68236.074297899831</c:v>
                </c:pt>
                <c:pt idx="3143">
                  <c:v>68487.988544056338</c:v>
                </c:pt>
                <c:pt idx="3144">
                  <c:v>65608.520843082399</c:v>
                </c:pt>
                <c:pt idx="3145">
                  <c:v>63111.594403516807</c:v>
                </c:pt>
                <c:pt idx="3146">
                  <c:v>63624.988879236298</c:v>
                </c:pt>
                <c:pt idx="3147">
                  <c:v>62827.75418081657</c:v>
                </c:pt>
                <c:pt idx="3148">
                  <c:v>62170.492220555301</c:v>
                </c:pt>
                <c:pt idx="3149">
                  <c:v>60694.410550716602</c:v>
                </c:pt>
                <c:pt idx="3150">
                  <c:v>59050.74460915738</c:v>
                </c:pt>
                <c:pt idx="3151">
                  <c:v>56922.858792807441</c:v>
                </c:pt>
                <c:pt idx="3152">
                  <c:v>56277.115909254993</c:v>
                </c:pt>
                <c:pt idx="3153">
                  <c:v>56012.84333857146</c:v>
                </c:pt>
                <c:pt idx="3154">
                  <c:v>55341.508425166947</c:v>
                </c:pt>
                <c:pt idx="3155">
                  <c:v>54289.943303646403</c:v>
                </c:pt>
                <c:pt idx="3156">
                  <c:v>53506.818532295576</c:v>
                </c:pt>
                <c:pt idx="3157">
                  <c:v>52843.869858996652</c:v>
                </c:pt>
                <c:pt idx="3158">
                  <c:v>51692.583589832582</c:v>
                </c:pt>
                <c:pt idx="3159">
                  <c:v>50766.390318153892</c:v>
                </c:pt>
                <c:pt idx="3160">
                  <c:v>51921.442751857438</c:v>
                </c:pt>
                <c:pt idx="3161">
                  <c:v>53944.151663722085</c:v>
                </c:pt>
                <c:pt idx="3162">
                  <c:v>55122.163301388275</c:v>
                </c:pt>
                <c:pt idx="3163">
                  <c:v>53772.835168532321</c:v>
                </c:pt>
                <c:pt idx="3164">
                  <c:v>54031.975497215135</c:v>
                </c:pt>
                <c:pt idx="3165">
                  <c:v>55881.349432287228</c:v>
                </c:pt>
                <c:pt idx="3166">
                  <c:v>54126.175544499609</c:v>
                </c:pt>
                <c:pt idx="3167">
                  <c:v>53895.519531571204</c:v>
                </c:pt>
                <c:pt idx="3168">
                  <c:v>53871.614206580962</c:v>
                </c:pt>
                <c:pt idx="3169">
                  <c:v>54103.846132295985</c:v>
                </c:pt>
                <c:pt idx="3170">
                  <c:v>53829.218350944211</c:v>
                </c:pt>
                <c:pt idx="3171">
                  <c:v>53711.251653760228</c:v>
                </c:pt>
                <c:pt idx="3172">
                  <c:v>53595.892583543275</c:v>
                </c:pt>
                <c:pt idx="3173">
                  <c:v>54609.938504616533</c:v>
                </c:pt>
                <c:pt idx="3174">
                  <c:v>55174.876940186092</c:v>
                </c:pt>
                <c:pt idx="3175">
                  <c:v>54869.238256086966</c:v>
                </c:pt>
                <c:pt idx="3176">
                  <c:v>54876.539396822714</c:v>
                </c:pt>
                <c:pt idx="3177">
                  <c:v>54936.387132107993</c:v>
                </c:pt>
                <c:pt idx="3178">
                  <c:v>54464.871997000759</c:v>
                </c:pt>
                <c:pt idx="3179">
                  <c:v>55847.396366528541</c:v>
                </c:pt>
                <c:pt idx="3180">
                  <c:v>56136.293026451174</c:v>
                </c:pt>
                <c:pt idx="3181">
                  <c:v>55890.751226261185</c:v>
                </c:pt>
                <c:pt idx="3182">
                  <c:v>55429.244542512854</c:v>
                </c:pt>
                <c:pt idx="3183">
                  <c:v>55480.558366037192</c:v>
                </c:pt>
                <c:pt idx="3184">
                  <c:v>54886.916135557331</c:v>
                </c:pt>
                <c:pt idx="3185">
                  <c:v>54613.228159151906</c:v>
                </c:pt>
                <c:pt idx="3186">
                  <c:v>55095.997710412194</c:v>
                </c:pt>
                <c:pt idx="3187">
                  <c:v>55219.106773730986</c:v>
                </c:pt>
                <c:pt idx="3188">
                  <c:v>54955.431082973824</c:v>
                </c:pt>
                <c:pt idx="3189">
                  <c:v>54045.731961943638</c:v>
                </c:pt>
                <c:pt idx="3190">
                  <c:v>53821.178585086993</c:v>
                </c:pt>
                <c:pt idx="3191">
                  <c:v>52944.242029941146</c:v>
                </c:pt>
                <c:pt idx="3192">
                  <c:v>52797.696655492342</c:v>
                </c:pt>
                <c:pt idx="3193">
                  <c:v>52732.359535930766</c:v>
                </c:pt>
                <c:pt idx="3194">
                  <c:v>53119.670242265784</c:v>
                </c:pt>
                <c:pt idx="3195">
                  <c:v>53826.856139335207</c:v>
                </c:pt>
                <c:pt idx="3196">
                  <c:v>54639.917967707101</c:v>
                </c:pt>
                <c:pt idx="3197">
                  <c:v>55724.067741967126</c:v>
                </c:pt>
                <c:pt idx="3198">
                  <c:v>55558.872413562181</c:v>
                </c:pt>
                <c:pt idx="3199">
                  <c:v>55203.483240002162</c:v>
                </c:pt>
                <c:pt idx="3200">
                  <c:v>54499.731675896226</c:v>
                </c:pt>
                <c:pt idx="3201">
                  <c:v>53925.301834485203</c:v>
                </c:pt>
                <c:pt idx="3202">
                  <c:v>53335.451701093356</c:v>
                </c:pt>
                <c:pt idx="3203">
                  <c:v>51913.211603301854</c:v>
                </c:pt>
                <c:pt idx="3204">
                  <c:v>50745.186278815512</c:v>
                </c:pt>
                <c:pt idx="3205">
                  <c:v>48927.542383541244</c:v>
                </c:pt>
                <c:pt idx="3206">
                  <c:v>46511.961968325384</c:v>
                </c:pt>
                <c:pt idx="3207">
                  <c:v>43455.690708894421</c:v>
                </c:pt>
                <c:pt idx="3208">
                  <c:v>40881.808529430491</c:v>
                </c:pt>
                <c:pt idx="3209">
                  <c:v>38484.77595838283</c:v>
                </c:pt>
                <c:pt idx="3210">
                  <c:v>36396.077709929188</c:v>
                </c:pt>
                <c:pt idx="3211">
                  <c:v>33931.28513233806</c:v>
                </c:pt>
                <c:pt idx="3212">
                  <c:v>31269.569423939152</c:v>
                </c:pt>
                <c:pt idx="3213">
                  <c:v>29214.10664102708</c:v>
                </c:pt>
                <c:pt idx="3214">
                  <c:v>27235.764538035251</c:v>
                </c:pt>
                <c:pt idx="3215">
                  <c:v>24902.754906566715</c:v>
                </c:pt>
                <c:pt idx="3216">
                  <c:v>23812.210045019201</c:v>
                </c:pt>
                <c:pt idx="3217">
                  <c:v>22784.28552367293</c:v>
                </c:pt>
                <c:pt idx="3218">
                  <c:v>21584.637584296841</c:v>
                </c:pt>
                <c:pt idx="3219">
                  <c:v>20492.045489027107</c:v>
                </c:pt>
                <c:pt idx="3220">
                  <c:v>20653.217832478957</c:v>
                </c:pt>
                <c:pt idx="3221">
                  <c:v>20639.945604091874</c:v>
                </c:pt>
                <c:pt idx="3222">
                  <c:v>21450.793913970858</c:v>
                </c:pt>
                <c:pt idx="3223">
                  <c:v>21698.581268513241</c:v>
                </c:pt>
                <c:pt idx="3224">
                  <c:v>22732.014526445706</c:v>
                </c:pt>
                <c:pt idx="3225">
                  <c:v>24438.229036348686</c:v>
                </c:pt>
                <c:pt idx="3226">
                  <c:v>26499.62378764998</c:v>
                </c:pt>
                <c:pt idx="3227">
                  <c:v>28915.52092300287</c:v>
                </c:pt>
                <c:pt idx="3228">
                  <c:v>32068.295686977512</c:v>
                </c:pt>
                <c:pt idx="3229">
                  <c:v>35823.484600562675</c:v>
                </c:pt>
                <c:pt idx="3230">
                  <c:v>39978.348993051593</c:v>
                </c:pt>
                <c:pt idx="3231">
                  <c:v>43920.955586685785</c:v>
                </c:pt>
                <c:pt idx="3232">
                  <c:v>47823.527040368805</c:v>
                </c:pt>
                <c:pt idx="3233">
                  <c:v>52371.950870098517</c:v>
                </c:pt>
                <c:pt idx="3234">
                  <c:v>56738.047736895351</c:v>
                </c:pt>
                <c:pt idx="3235">
                  <c:v>60030.739641982051</c:v>
                </c:pt>
                <c:pt idx="3236">
                  <c:v>62937.562799106709</c:v>
                </c:pt>
                <c:pt idx="3237">
                  <c:v>65399.694819528602</c:v>
                </c:pt>
                <c:pt idx="3238">
                  <c:v>66748.452671911888</c:v>
                </c:pt>
                <c:pt idx="3239">
                  <c:v>67466.115579417718</c:v>
                </c:pt>
                <c:pt idx="3240">
                  <c:v>65666.213754203578</c:v>
                </c:pt>
                <c:pt idx="3241">
                  <c:v>65000.101764732244</c:v>
                </c:pt>
                <c:pt idx="3242">
                  <c:v>64421.314482420617</c:v>
                </c:pt>
                <c:pt idx="3243">
                  <c:v>64188.787051917025</c:v>
                </c:pt>
                <c:pt idx="3244">
                  <c:v>65438.861305278602</c:v>
                </c:pt>
                <c:pt idx="3245">
                  <c:v>65303.801390200199</c:v>
                </c:pt>
                <c:pt idx="3246">
                  <c:v>65106.719418710774</c:v>
                </c:pt>
                <c:pt idx="3247">
                  <c:v>64175.844428188051</c:v>
                </c:pt>
                <c:pt idx="3248">
                  <c:v>63288.54046889575</c:v>
                </c:pt>
                <c:pt idx="3249">
                  <c:v>62099.698291763249</c:v>
                </c:pt>
                <c:pt idx="3250">
                  <c:v>61468.7882626137</c:v>
                </c:pt>
                <c:pt idx="3251">
                  <c:v>60821.437750782075</c:v>
                </c:pt>
                <c:pt idx="3252">
                  <c:v>59818.072907302201</c:v>
                </c:pt>
                <c:pt idx="3253">
                  <c:v>59632.944970286611</c:v>
                </c:pt>
                <c:pt idx="3254">
                  <c:v>59644.879614926809</c:v>
                </c:pt>
                <c:pt idx="3255">
                  <c:v>59997.030826249233</c:v>
                </c:pt>
                <c:pt idx="3256">
                  <c:v>61319.553023085224</c:v>
                </c:pt>
                <c:pt idx="3257">
                  <c:v>61919.027425296001</c:v>
                </c:pt>
                <c:pt idx="3258">
                  <c:v>60509.065416808509</c:v>
                </c:pt>
                <c:pt idx="3259">
                  <c:v>59929.900943412307</c:v>
                </c:pt>
                <c:pt idx="3260">
                  <c:v>60499.901557740282</c:v>
                </c:pt>
                <c:pt idx="3261">
                  <c:v>60790.066313474876</c:v>
                </c:pt>
                <c:pt idx="3262">
                  <c:v>60403.397188128205</c:v>
                </c:pt>
                <c:pt idx="3263">
                  <c:v>59521.940130810624</c:v>
                </c:pt>
                <c:pt idx="3264">
                  <c:v>59509.046452127033</c:v>
                </c:pt>
                <c:pt idx="3265">
                  <c:v>58695.597899670778</c:v>
                </c:pt>
                <c:pt idx="3266">
                  <c:v>58687.755888636151</c:v>
                </c:pt>
                <c:pt idx="3267">
                  <c:v>58313.825003234604</c:v>
                </c:pt>
                <c:pt idx="3268">
                  <c:v>56710.204986018434</c:v>
                </c:pt>
                <c:pt idx="3269">
                  <c:v>56262.677850895532</c:v>
                </c:pt>
                <c:pt idx="3270">
                  <c:v>55833.512176221309</c:v>
                </c:pt>
                <c:pt idx="3271">
                  <c:v>54426.061926581169</c:v>
                </c:pt>
                <c:pt idx="3272">
                  <c:v>52400.159402692734</c:v>
                </c:pt>
                <c:pt idx="3273">
                  <c:v>52537.188534549052</c:v>
                </c:pt>
                <c:pt idx="3274">
                  <c:v>52304.797455642125</c:v>
                </c:pt>
                <c:pt idx="3275">
                  <c:v>51629.917621936751</c:v>
                </c:pt>
                <c:pt idx="3276">
                  <c:v>49854.566863530243</c:v>
                </c:pt>
                <c:pt idx="3277">
                  <c:v>49049.275466921252</c:v>
                </c:pt>
                <c:pt idx="3278">
                  <c:v>48458.564824552981</c:v>
                </c:pt>
                <c:pt idx="3279">
                  <c:v>47498.217898521354</c:v>
                </c:pt>
                <c:pt idx="3280">
                  <c:v>47006.269220373251</c:v>
                </c:pt>
                <c:pt idx="3281">
                  <c:v>46676.725622830883</c:v>
                </c:pt>
                <c:pt idx="3282">
                  <c:v>45703.092466100628</c:v>
                </c:pt>
                <c:pt idx="3283">
                  <c:v>44173.556376815861</c:v>
                </c:pt>
                <c:pt idx="3284">
                  <c:v>43294.034670117078</c:v>
                </c:pt>
                <c:pt idx="3285">
                  <c:v>43008.913665228843</c:v>
                </c:pt>
                <c:pt idx="3286">
                  <c:v>43079.719134385108</c:v>
                </c:pt>
                <c:pt idx="3287">
                  <c:v>42915.902248837883</c:v>
                </c:pt>
                <c:pt idx="3288">
                  <c:v>40820.945321840365</c:v>
                </c:pt>
                <c:pt idx="3289">
                  <c:v>40228.604763970856</c:v>
                </c:pt>
                <c:pt idx="3290">
                  <c:v>40062.737940435574</c:v>
                </c:pt>
                <c:pt idx="3291">
                  <c:v>39806.758212315493</c:v>
                </c:pt>
                <c:pt idx="3292">
                  <c:v>39843.918457356405</c:v>
                </c:pt>
                <c:pt idx="3293">
                  <c:v>39144.366041217072</c:v>
                </c:pt>
                <c:pt idx="3294">
                  <c:v>39099.957623461902</c:v>
                </c:pt>
                <c:pt idx="3295">
                  <c:v>39941.686355505117</c:v>
                </c:pt>
                <c:pt idx="3296">
                  <c:v>37459.246616962468</c:v>
                </c:pt>
                <c:pt idx="3297">
                  <c:v>33769.262715928948</c:v>
                </c:pt>
                <c:pt idx="3298">
                  <c:v>30950.694346196713</c:v>
                </c:pt>
                <c:pt idx="3299">
                  <c:v>29024.857291083434</c:v>
                </c:pt>
                <c:pt idx="3300">
                  <c:v>27286.974787902705</c:v>
                </c:pt>
                <c:pt idx="3301">
                  <c:v>24483.320549348296</c:v>
                </c:pt>
                <c:pt idx="3302">
                  <c:v>21518.577938438142</c:v>
                </c:pt>
                <c:pt idx="3303">
                  <c:v>18828.794668721428</c:v>
                </c:pt>
                <c:pt idx="3304">
                  <c:v>16219.488186711627</c:v>
                </c:pt>
                <c:pt idx="3305">
                  <c:v>14404.439664900969</c:v>
                </c:pt>
                <c:pt idx="3306">
                  <c:v>13249.71934575763</c:v>
                </c:pt>
                <c:pt idx="3307">
                  <c:v>10045.687511545606</c:v>
                </c:pt>
                <c:pt idx="3308">
                  <c:v>8397.4270461604028</c:v>
                </c:pt>
                <c:pt idx="3309">
                  <c:v>5602.6063586063474</c:v>
                </c:pt>
                <c:pt idx="3310">
                  <c:v>3396.3007644720642</c:v>
                </c:pt>
                <c:pt idx="3311">
                  <c:v>1593.8516680073008</c:v>
                </c:pt>
                <c:pt idx="3312">
                  <c:v>765.01351551364553</c:v>
                </c:pt>
                <c:pt idx="3313">
                  <c:v>1212.8484542514698</c:v>
                </c:pt>
                <c:pt idx="3314">
                  <c:v>2186.3571514978562</c:v>
                </c:pt>
                <c:pt idx="3315">
                  <c:v>1398.5379298834087</c:v>
                </c:pt>
                <c:pt idx="3316">
                  <c:v>1414.3478634096409</c:v>
                </c:pt>
                <c:pt idx="3317">
                  <c:v>1757.7698627460711</c:v>
                </c:pt>
                <c:pt idx="3318">
                  <c:v>2051.212688824533</c:v>
                </c:pt>
                <c:pt idx="3319">
                  <c:v>2318.8231768245309</c:v>
                </c:pt>
                <c:pt idx="3320">
                  <c:v>2927.2750875002166</c:v>
                </c:pt>
                <c:pt idx="3321">
                  <c:v>3853.5002451929581</c:v>
                </c:pt>
                <c:pt idx="3322">
                  <c:v>2155.2560929397591</c:v>
                </c:pt>
                <c:pt idx="3323">
                  <c:v>3885.8672062186961</c:v>
                </c:pt>
                <c:pt idx="3324">
                  <c:v>8639.7341703902548</c:v>
                </c:pt>
                <c:pt idx="3325">
                  <c:v>11171.430396483622</c:v>
                </c:pt>
                <c:pt idx="3326">
                  <c:v>15094.835940303143</c:v>
                </c:pt>
                <c:pt idx="3327">
                  <c:v>19591.319476842258</c:v>
                </c:pt>
                <c:pt idx="3328">
                  <c:v>22916.950156545616</c:v>
                </c:pt>
                <c:pt idx="3329">
                  <c:v>27019.379167758783</c:v>
                </c:pt>
                <c:pt idx="3330">
                  <c:v>29632.458476941618</c:v>
                </c:pt>
                <c:pt idx="3331">
                  <c:v>32642.582319227429</c:v>
                </c:pt>
                <c:pt idx="3332">
                  <c:v>36455.865566989407</c:v>
                </c:pt>
                <c:pt idx="3333">
                  <c:v>38539.653918422213</c:v>
                </c:pt>
                <c:pt idx="3334">
                  <c:v>41582.640592345502</c:v>
                </c:pt>
                <c:pt idx="3335">
                  <c:v>43704.923171120594</c:v>
                </c:pt>
                <c:pt idx="3336">
                  <c:v>43882.77447217665</c:v>
                </c:pt>
                <c:pt idx="3337">
                  <c:v>44302.769798037014</c:v>
                </c:pt>
                <c:pt idx="3338">
                  <c:v>44771.037819836041</c:v>
                </c:pt>
                <c:pt idx="3339">
                  <c:v>44298.532256918203</c:v>
                </c:pt>
                <c:pt idx="3340">
                  <c:v>43725.23899772836</c:v>
                </c:pt>
                <c:pt idx="3341">
                  <c:v>43730.327432544604</c:v>
                </c:pt>
                <c:pt idx="3342">
                  <c:v>43788.409559077918</c:v>
                </c:pt>
                <c:pt idx="3343">
                  <c:v>43395.989473747031</c:v>
                </c:pt>
                <c:pt idx="3344">
                  <c:v>43779.114636182196</c:v>
                </c:pt>
                <c:pt idx="3345">
                  <c:v>43737.468723327183</c:v>
                </c:pt>
                <c:pt idx="3346">
                  <c:v>43770.927938567729</c:v>
                </c:pt>
                <c:pt idx="3347">
                  <c:v>42788.968807571626</c:v>
                </c:pt>
                <c:pt idx="3348">
                  <c:v>41593.187269653907</c:v>
                </c:pt>
                <c:pt idx="3349">
                  <c:v>42300.858167805898</c:v>
                </c:pt>
                <c:pt idx="3350">
                  <c:v>42310.738400076225</c:v>
                </c:pt>
                <c:pt idx="3351">
                  <c:v>41031.327793037985</c:v>
                </c:pt>
                <c:pt idx="3352">
                  <c:v>40481.814103349898</c:v>
                </c:pt>
                <c:pt idx="3353">
                  <c:v>41083.341658346675</c:v>
                </c:pt>
                <c:pt idx="3354">
                  <c:v>41086.674278469603</c:v>
                </c:pt>
                <c:pt idx="3355">
                  <c:v>39884.740160505302</c:v>
                </c:pt>
                <c:pt idx="3356">
                  <c:v>39501.330434544783</c:v>
                </c:pt>
                <c:pt idx="3357">
                  <c:v>37637.661366865083</c:v>
                </c:pt>
                <c:pt idx="3358">
                  <c:v>39072.050661521876</c:v>
                </c:pt>
                <c:pt idx="3359">
                  <c:v>43589.933652628759</c:v>
                </c:pt>
              </c:numCache>
            </c:numRef>
          </c:val>
        </c:ser>
        <c:ser>
          <c:idx val="2"/>
          <c:order val="2"/>
          <c:spPr>
            <a:solidFill>
              <a:srgbClr val="0000FF"/>
            </a:solidFill>
          </c:spPr>
          <c:val>
            <c:numRef>
              <c:f>Diagramm!$H$2:$H$3361</c:f>
              <c:numCache>
                <c:formatCode>General</c:formatCode>
                <c:ptCount val="3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-944.05151877262688</c:v>
                </c:pt>
                <c:pt idx="68">
                  <c:v>-1856.4900263386808</c:v>
                </c:pt>
                <c:pt idx="69">
                  <c:v>-1169.8240905082048</c:v>
                </c:pt>
                <c:pt idx="70">
                  <c:v>-1513.3683160593325</c:v>
                </c:pt>
                <c:pt idx="71">
                  <c:v>-4509.3897199435405</c:v>
                </c:pt>
                <c:pt idx="72">
                  <c:v>-3205.1307997362746</c:v>
                </c:pt>
                <c:pt idx="73">
                  <c:v>-4071.5420976712212</c:v>
                </c:pt>
                <c:pt idx="74">
                  <c:v>-7459.9538282630529</c:v>
                </c:pt>
                <c:pt idx="75">
                  <c:v>-8851.1391126363596</c:v>
                </c:pt>
                <c:pt idx="76">
                  <c:v>-9658.4866144817224</c:v>
                </c:pt>
                <c:pt idx="77">
                  <c:v>-10034.355197696752</c:v>
                </c:pt>
                <c:pt idx="78">
                  <c:v>-10331.536077694967</c:v>
                </c:pt>
                <c:pt idx="79">
                  <c:v>-14267.707881422482</c:v>
                </c:pt>
                <c:pt idx="80">
                  <c:v>-18112.214840625398</c:v>
                </c:pt>
                <c:pt idx="81">
                  <c:v>-19603.563631053599</c:v>
                </c:pt>
                <c:pt idx="82">
                  <c:v>-20902.112673334988</c:v>
                </c:pt>
                <c:pt idx="83">
                  <c:v>-23736.517395041821</c:v>
                </c:pt>
                <c:pt idx="84">
                  <c:v>-28362.224638223517</c:v>
                </c:pt>
                <c:pt idx="85">
                  <c:v>-28277.747985633279</c:v>
                </c:pt>
                <c:pt idx="86">
                  <c:v>-28549.687114025361</c:v>
                </c:pt>
                <c:pt idx="87">
                  <c:v>-31997.630201519903</c:v>
                </c:pt>
                <c:pt idx="88">
                  <c:v>-34919.2576088075</c:v>
                </c:pt>
                <c:pt idx="89">
                  <c:v>-37690.690999528582</c:v>
                </c:pt>
                <c:pt idx="90">
                  <c:v>-38727.179688914352</c:v>
                </c:pt>
                <c:pt idx="91">
                  <c:v>-40369.515300291314</c:v>
                </c:pt>
                <c:pt idx="92">
                  <c:v>-42869.720357810176</c:v>
                </c:pt>
                <c:pt idx="93">
                  <c:v>-43141.586841269367</c:v>
                </c:pt>
                <c:pt idx="94">
                  <c:v>-45162.845475887276</c:v>
                </c:pt>
                <c:pt idx="95">
                  <c:v>-46048.259235556441</c:v>
                </c:pt>
                <c:pt idx="96">
                  <c:v>-48734.124150631156</c:v>
                </c:pt>
                <c:pt idx="97">
                  <c:v>-50743.399597237098</c:v>
                </c:pt>
                <c:pt idx="98">
                  <c:v>-51160.789617650582</c:v>
                </c:pt>
                <c:pt idx="99">
                  <c:v>-50211.950696931432</c:v>
                </c:pt>
                <c:pt idx="100">
                  <c:v>-52342.490294380012</c:v>
                </c:pt>
                <c:pt idx="101">
                  <c:v>-50232.156428921728</c:v>
                </c:pt>
                <c:pt idx="102">
                  <c:v>-49100.064313822717</c:v>
                </c:pt>
                <c:pt idx="103">
                  <c:v>-47713.103106029725</c:v>
                </c:pt>
                <c:pt idx="104">
                  <c:v>-45458.584846398386</c:v>
                </c:pt>
                <c:pt idx="105">
                  <c:v>-43981.875611572235</c:v>
                </c:pt>
                <c:pt idx="106">
                  <c:v>-41225.928418263684</c:v>
                </c:pt>
                <c:pt idx="107">
                  <c:v>-36835.726672733072</c:v>
                </c:pt>
                <c:pt idx="108">
                  <c:v>-36217.154784564955</c:v>
                </c:pt>
                <c:pt idx="109">
                  <c:v>-34532.19065338462</c:v>
                </c:pt>
                <c:pt idx="110">
                  <c:v>-35813.471063090983</c:v>
                </c:pt>
                <c:pt idx="111">
                  <c:v>-31437.086025101235</c:v>
                </c:pt>
                <c:pt idx="112">
                  <c:v>-30219.398152629445</c:v>
                </c:pt>
                <c:pt idx="113">
                  <c:v>-27865.717935944303</c:v>
                </c:pt>
                <c:pt idx="114">
                  <c:v>-25253.568362440834</c:v>
                </c:pt>
                <c:pt idx="115">
                  <c:v>-23129.284655467101</c:v>
                </c:pt>
                <c:pt idx="116">
                  <c:v>-20513.715441256798</c:v>
                </c:pt>
                <c:pt idx="117">
                  <c:v>-18933.608563298756</c:v>
                </c:pt>
                <c:pt idx="118">
                  <c:v>-16063.779785369479</c:v>
                </c:pt>
                <c:pt idx="119">
                  <c:v>-12446.306477352196</c:v>
                </c:pt>
                <c:pt idx="120">
                  <c:v>-6956.1855341335913</c:v>
                </c:pt>
                <c:pt idx="121">
                  <c:v>-3623.7981519577197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-1081.4225618840012</c:v>
                </c:pt>
                <c:pt idx="190">
                  <c:v>-1587.0626792821713</c:v>
                </c:pt>
                <c:pt idx="191">
                  <c:v>-1756.4791544787513</c:v>
                </c:pt>
                <c:pt idx="192">
                  <c:v>-4688.8745071269705</c:v>
                </c:pt>
                <c:pt idx="193">
                  <c:v>-6069.613168610791</c:v>
                </c:pt>
                <c:pt idx="194">
                  <c:v>-7397.2978437726706</c:v>
                </c:pt>
                <c:pt idx="195">
                  <c:v>-7342.5377897825365</c:v>
                </c:pt>
                <c:pt idx="196">
                  <c:v>-9416.2451186196777</c:v>
                </c:pt>
                <c:pt idx="197">
                  <c:v>-11384.703367223246</c:v>
                </c:pt>
                <c:pt idx="198">
                  <c:v>-11809.044804177454</c:v>
                </c:pt>
                <c:pt idx="199">
                  <c:v>-12409.407941870719</c:v>
                </c:pt>
                <c:pt idx="200">
                  <c:v>-13632.750891646347</c:v>
                </c:pt>
                <c:pt idx="201">
                  <c:v>-14470.151211164764</c:v>
                </c:pt>
                <c:pt idx="202">
                  <c:v>-14446.42742737425</c:v>
                </c:pt>
                <c:pt idx="203">
                  <c:v>-15276.475566266889</c:v>
                </c:pt>
                <c:pt idx="204">
                  <c:v>-17131.116510040334</c:v>
                </c:pt>
                <c:pt idx="205">
                  <c:v>-18257.792246754994</c:v>
                </c:pt>
                <c:pt idx="206">
                  <c:v>-18544.627702876114</c:v>
                </c:pt>
                <c:pt idx="207">
                  <c:v>-19255.726332710481</c:v>
                </c:pt>
                <c:pt idx="208">
                  <c:v>-19610.013436275221</c:v>
                </c:pt>
                <c:pt idx="209">
                  <c:v>-18598.022766518858</c:v>
                </c:pt>
                <c:pt idx="210">
                  <c:v>-19723.27312183367</c:v>
                </c:pt>
                <c:pt idx="211">
                  <c:v>-19344.479987646642</c:v>
                </c:pt>
                <c:pt idx="212">
                  <c:v>-18715.906214393988</c:v>
                </c:pt>
                <c:pt idx="213">
                  <c:v>-18855.432030558681</c:v>
                </c:pt>
                <c:pt idx="214">
                  <c:v>-16627.45081460752</c:v>
                </c:pt>
                <c:pt idx="215">
                  <c:v>-15773.932000233399</c:v>
                </c:pt>
                <c:pt idx="216">
                  <c:v>-13977.728861742033</c:v>
                </c:pt>
                <c:pt idx="217">
                  <c:v>-11136.833419139124</c:v>
                </c:pt>
                <c:pt idx="218">
                  <c:v>-11982.835111520013</c:v>
                </c:pt>
                <c:pt idx="219">
                  <c:v>-10216.78357533861</c:v>
                </c:pt>
                <c:pt idx="220">
                  <c:v>-7844.2989660609956</c:v>
                </c:pt>
                <c:pt idx="221">
                  <c:v>-6035.1930293449113</c:v>
                </c:pt>
                <c:pt idx="222">
                  <c:v>-4526.9948452670915</c:v>
                </c:pt>
                <c:pt idx="223">
                  <c:v>-5352.4150706424261</c:v>
                </c:pt>
                <c:pt idx="224">
                  <c:v>-4342.7180926053552</c:v>
                </c:pt>
                <c:pt idx="225">
                  <c:v>-3838.6102276575111</c:v>
                </c:pt>
                <c:pt idx="226">
                  <c:v>-3172.8745382450034</c:v>
                </c:pt>
                <c:pt idx="227">
                  <c:v>-7295.3217992968712</c:v>
                </c:pt>
                <c:pt idx="228">
                  <c:v>-8052.5252135259752</c:v>
                </c:pt>
                <c:pt idx="229">
                  <c:v>-11914.241671526177</c:v>
                </c:pt>
                <c:pt idx="230">
                  <c:v>-14056.009974041925</c:v>
                </c:pt>
                <c:pt idx="231">
                  <c:v>-15316.880445374572</c:v>
                </c:pt>
                <c:pt idx="232">
                  <c:v>-16943.743948395015</c:v>
                </c:pt>
                <c:pt idx="233">
                  <c:v>-17257.101170045153</c:v>
                </c:pt>
                <c:pt idx="234">
                  <c:v>-19262.669777630574</c:v>
                </c:pt>
                <c:pt idx="235">
                  <c:v>-21249.468743421585</c:v>
                </c:pt>
                <c:pt idx="236">
                  <c:v>-19959.476544769321</c:v>
                </c:pt>
                <c:pt idx="237">
                  <c:v>-18172.210653384242</c:v>
                </c:pt>
                <c:pt idx="238">
                  <c:v>-16155.221760876721</c:v>
                </c:pt>
                <c:pt idx="239">
                  <c:v>-14313.679358625786</c:v>
                </c:pt>
                <c:pt idx="240">
                  <c:v>-12522.515617502373</c:v>
                </c:pt>
                <c:pt idx="241">
                  <c:v>-12550.169545432998</c:v>
                </c:pt>
                <c:pt idx="242">
                  <c:v>-11255.232651016147</c:v>
                </c:pt>
                <c:pt idx="243">
                  <c:v>-10608.706283349748</c:v>
                </c:pt>
                <c:pt idx="244">
                  <c:v>-7668.3929430122134</c:v>
                </c:pt>
                <c:pt idx="245">
                  <c:v>-5941.8234178129915</c:v>
                </c:pt>
                <c:pt idx="246">
                  <c:v>-2853.8830543065883</c:v>
                </c:pt>
                <c:pt idx="247">
                  <c:v>-2657.2225230466847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-827.72560256263455</c:v>
                </c:pt>
                <c:pt idx="277">
                  <c:v>-1654.0534959585914</c:v>
                </c:pt>
                <c:pt idx="278">
                  <c:v>-3274.9489889361284</c:v>
                </c:pt>
                <c:pt idx="279">
                  <c:v>-4732.4703214765541</c:v>
                </c:pt>
                <c:pt idx="280">
                  <c:v>-6466.1314020157524</c:v>
                </c:pt>
                <c:pt idx="281">
                  <c:v>-8135.9554788730529</c:v>
                </c:pt>
                <c:pt idx="282">
                  <c:v>-9778.7376157790059</c:v>
                </c:pt>
                <c:pt idx="283">
                  <c:v>-9911.9078852887196</c:v>
                </c:pt>
                <c:pt idx="284">
                  <c:v>-11343.865136506762</c:v>
                </c:pt>
                <c:pt idx="285">
                  <c:v>-14077.844472086246</c:v>
                </c:pt>
                <c:pt idx="286">
                  <c:v>-15837.029726545528</c:v>
                </c:pt>
                <c:pt idx="287">
                  <c:v>-18174.610993677899</c:v>
                </c:pt>
                <c:pt idx="288">
                  <c:v>-20589.741699134705</c:v>
                </c:pt>
                <c:pt idx="289">
                  <c:v>-22802.612967377339</c:v>
                </c:pt>
                <c:pt idx="290">
                  <c:v>-24817.937411691521</c:v>
                </c:pt>
                <c:pt idx="291">
                  <c:v>-27427.980421588989</c:v>
                </c:pt>
                <c:pt idx="292">
                  <c:v>-29978.773560024536</c:v>
                </c:pt>
                <c:pt idx="293">
                  <c:v>-32117.978412487319</c:v>
                </c:pt>
                <c:pt idx="294">
                  <c:v>-34466.177895910987</c:v>
                </c:pt>
                <c:pt idx="295">
                  <c:v>-35321.16105905443</c:v>
                </c:pt>
                <c:pt idx="296">
                  <c:v>-38624.858719864351</c:v>
                </c:pt>
                <c:pt idx="297">
                  <c:v>-40500.049189961785</c:v>
                </c:pt>
                <c:pt idx="298">
                  <c:v>-41906.758996277291</c:v>
                </c:pt>
                <c:pt idx="299">
                  <c:v>-43572.040025422946</c:v>
                </c:pt>
                <c:pt idx="300">
                  <c:v>-45751.576429400258</c:v>
                </c:pt>
                <c:pt idx="301">
                  <c:v>-47884.338311712592</c:v>
                </c:pt>
                <c:pt idx="302">
                  <c:v>-50574.434037459738</c:v>
                </c:pt>
                <c:pt idx="303">
                  <c:v>-52748.697209169084</c:v>
                </c:pt>
                <c:pt idx="304">
                  <c:v>-54748.285417959356</c:v>
                </c:pt>
                <c:pt idx="305">
                  <c:v>-55086.908281236203</c:v>
                </c:pt>
                <c:pt idx="306">
                  <c:v>-57254.032268931674</c:v>
                </c:pt>
                <c:pt idx="307">
                  <c:v>-58169.995390767603</c:v>
                </c:pt>
                <c:pt idx="308">
                  <c:v>-59177.809019703993</c:v>
                </c:pt>
                <c:pt idx="309">
                  <c:v>-60343.943969494343</c:v>
                </c:pt>
                <c:pt idx="310">
                  <c:v>-61105.905155204891</c:v>
                </c:pt>
                <c:pt idx="311">
                  <c:v>-62618.093366968584</c:v>
                </c:pt>
                <c:pt idx="312">
                  <c:v>-63799.629314267127</c:v>
                </c:pt>
                <c:pt idx="313">
                  <c:v>-63494.192843254008</c:v>
                </c:pt>
                <c:pt idx="314">
                  <c:v>-64149.867691333624</c:v>
                </c:pt>
                <c:pt idx="315">
                  <c:v>-64007.616894263752</c:v>
                </c:pt>
                <c:pt idx="316">
                  <c:v>-60432.084354299564</c:v>
                </c:pt>
                <c:pt idx="317">
                  <c:v>-60425.844180527827</c:v>
                </c:pt>
                <c:pt idx="318">
                  <c:v>-61956.627439697237</c:v>
                </c:pt>
                <c:pt idx="319">
                  <c:v>-62284.54461261777</c:v>
                </c:pt>
                <c:pt idx="320">
                  <c:v>-61257.331842925996</c:v>
                </c:pt>
                <c:pt idx="321">
                  <c:v>-62526.374512909802</c:v>
                </c:pt>
                <c:pt idx="322">
                  <c:v>-64870.849949954601</c:v>
                </c:pt>
                <c:pt idx="323">
                  <c:v>-67205.386324394887</c:v>
                </c:pt>
                <c:pt idx="324">
                  <c:v>-70255.854888847127</c:v>
                </c:pt>
                <c:pt idx="325">
                  <c:v>-72813.981780605987</c:v>
                </c:pt>
                <c:pt idx="326">
                  <c:v>-74846.902687916663</c:v>
                </c:pt>
                <c:pt idx="327">
                  <c:v>-76789.243670352764</c:v>
                </c:pt>
                <c:pt idx="328">
                  <c:v>-78890.822210062586</c:v>
                </c:pt>
                <c:pt idx="329">
                  <c:v>-80029.421337932392</c:v>
                </c:pt>
                <c:pt idx="330">
                  <c:v>-80840.787085123608</c:v>
                </c:pt>
                <c:pt idx="331">
                  <c:v>-83627.250149992411</c:v>
                </c:pt>
                <c:pt idx="332">
                  <c:v>-85919.927339570408</c:v>
                </c:pt>
                <c:pt idx="333">
                  <c:v>-88645.586382800117</c:v>
                </c:pt>
                <c:pt idx="334">
                  <c:v>-90943.669607448406</c:v>
                </c:pt>
                <c:pt idx="335">
                  <c:v>-92428.116450179339</c:v>
                </c:pt>
                <c:pt idx="336">
                  <c:v>-95856.596955131638</c:v>
                </c:pt>
                <c:pt idx="337">
                  <c:v>-95780.614563952608</c:v>
                </c:pt>
                <c:pt idx="338">
                  <c:v>-96707.79939139841</c:v>
                </c:pt>
                <c:pt idx="339">
                  <c:v>-97374.163916732883</c:v>
                </c:pt>
                <c:pt idx="340">
                  <c:v>-101584.34605712886</c:v>
                </c:pt>
                <c:pt idx="341">
                  <c:v>-100713.93854126449</c:v>
                </c:pt>
                <c:pt idx="342">
                  <c:v>-99355.107461796026</c:v>
                </c:pt>
                <c:pt idx="343">
                  <c:v>-98028.333986433703</c:v>
                </c:pt>
                <c:pt idx="344">
                  <c:v>-95926.834835208443</c:v>
                </c:pt>
                <c:pt idx="345">
                  <c:v>-95940.485561802619</c:v>
                </c:pt>
                <c:pt idx="346">
                  <c:v>-95875.143813394345</c:v>
                </c:pt>
                <c:pt idx="347">
                  <c:v>-94771.671414271535</c:v>
                </c:pt>
                <c:pt idx="348">
                  <c:v>-92236.687862039165</c:v>
                </c:pt>
                <c:pt idx="349">
                  <c:v>-90303.497962844762</c:v>
                </c:pt>
                <c:pt idx="350">
                  <c:v>-89532.265034359487</c:v>
                </c:pt>
                <c:pt idx="351">
                  <c:v>-88097.93787352652</c:v>
                </c:pt>
                <c:pt idx="352">
                  <c:v>-87316.266407506948</c:v>
                </c:pt>
                <c:pt idx="353">
                  <c:v>-83663.77158401323</c:v>
                </c:pt>
                <c:pt idx="354">
                  <c:v>-82836.853147465852</c:v>
                </c:pt>
                <c:pt idx="355">
                  <c:v>-82014.043803424094</c:v>
                </c:pt>
                <c:pt idx="356">
                  <c:v>-77626.59209208886</c:v>
                </c:pt>
                <c:pt idx="357">
                  <c:v>-75066.781931443373</c:v>
                </c:pt>
                <c:pt idx="358">
                  <c:v>-75519.082138837723</c:v>
                </c:pt>
                <c:pt idx="359">
                  <c:v>-75932.741214801135</c:v>
                </c:pt>
                <c:pt idx="360">
                  <c:v>-76460.494661383345</c:v>
                </c:pt>
                <c:pt idx="361">
                  <c:v>-73660.971580162979</c:v>
                </c:pt>
                <c:pt idx="362">
                  <c:v>-72245.706909454908</c:v>
                </c:pt>
                <c:pt idx="363">
                  <c:v>-71013.42596077919</c:v>
                </c:pt>
                <c:pt idx="364">
                  <c:v>-69004.905725461402</c:v>
                </c:pt>
                <c:pt idx="365">
                  <c:v>-67125.561220326708</c:v>
                </c:pt>
                <c:pt idx="366">
                  <c:v>-67555.747453009433</c:v>
                </c:pt>
                <c:pt idx="367">
                  <c:v>-64310.746942056685</c:v>
                </c:pt>
                <c:pt idx="368">
                  <c:v>-64655.15413425881</c:v>
                </c:pt>
                <c:pt idx="369">
                  <c:v>-63289.003281975725</c:v>
                </c:pt>
                <c:pt idx="370">
                  <c:v>-61397.877411727968</c:v>
                </c:pt>
                <c:pt idx="371">
                  <c:v>-61704.338169741452</c:v>
                </c:pt>
                <c:pt idx="372">
                  <c:v>-62914.60034833962</c:v>
                </c:pt>
                <c:pt idx="373">
                  <c:v>-62876.046288907732</c:v>
                </c:pt>
                <c:pt idx="374">
                  <c:v>-64075.741874343432</c:v>
                </c:pt>
                <c:pt idx="375">
                  <c:v>-63465.723042414575</c:v>
                </c:pt>
                <c:pt idx="376">
                  <c:v>-62908.555787872785</c:v>
                </c:pt>
                <c:pt idx="377">
                  <c:v>-63151.793549848422</c:v>
                </c:pt>
                <c:pt idx="378">
                  <c:v>-63881.382638851203</c:v>
                </c:pt>
                <c:pt idx="379">
                  <c:v>-64899.516502317201</c:v>
                </c:pt>
                <c:pt idx="380">
                  <c:v>-66510.485751257409</c:v>
                </c:pt>
                <c:pt idx="381">
                  <c:v>-66630.494525942311</c:v>
                </c:pt>
                <c:pt idx="382">
                  <c:v>-67746.572882433305</c:v>
                </c:pt>
                <c:pt idx="383">
                  <c:v>-68473.021519146307</c:v>
                </c:pt>
                <c:pt idx="384">
                  <c:v>-69477.339081480284</c:v>
                </c:pt>
                <c:pt idx="385">
                  <c:v>-70862.01691933829</c:v>
                </c:pt>
                <c:pt idx="386">
                  <c:v>-70067.686223361263</c:v>
                </c:pt>
                <c:pt idx="387">
                  <c:v>-71711.604787360062</c:v>
                </c:pt>
                <c:pt idx="388">
                  <c:v>-72931.095381329636</c:v>
                </c:pt>
                <c:pt idx="389">
                  <c:v>-74652.288212433443</c:v>
                </c:pt>
                <c:pt idx="390">
                  <c:v>-73385.265158552997</c:v>
                </c:pt>
                <c:pt idx="391">
                  <c:v>-73399.094777037302</c:v>
                </c:pt>
                <c:pt idx="392">
                  <c:v>-72377.380996304753</c:v>
                </c:pt>
                <c:pt idx="393">
                  <c:v>-70792.055132573732</c:v>
                </c:pt>
                <c:pt idx="394">
                  <c:v>-70460.981834788894</c:v>
                </c:pt>
                <c:pt idx="395">
                  <c:v>-70621.92321165021</c:v>
                </c:pt>
                <c:pt idx="396">
                  <c:v>-70577.596672272164</c:v>
                </c:pt>
                <c:pt idx="397">
                  <c:v>-69917.760770089211</c:v>
                </c:pt>
                <c:pt idx="398">
                  <c:v>-68610.854645830987</c:v>
                </c:pt>
                <c:pt idx="399">
                  <c:v>-70184.330330441182</c:v>
                </c:pt>
                <c:pt idx="400">
                  <c:v>-69714.775551867351</c:v>
                </c:pt>
                <c:pt idx="401">
                  <c:v>-68449.63636107737</c:v>
                </c:pt>
                <c:pt idx="402">
                  <c:v>-69137.2857072396</c:v>
                </c:pt>
                <c:pt idx="403">
                  <c:v>-67549.65535880308</c:v>
                </c:pt>
                <c:pt idx="404">
                  <c:v>-65544.637126426023</c:v>
                </c:pt>
                <c:pt idx="405">
                  <c:v>-68091.430640191538</c:v>
                </c:pt>
                <c:pt idx="406">
                  <c:v>-67362.884450686426</c:v>
                </c:pt>
                <c:pt idx="407">
                  <c:v>-65095.949754809655</c:v>
                </c:pt>
                <c:pt idx="408">
                  <c:v>-65068.279364090035</c:v>
                </c:pt>
                <c:pt idx="409">
                  <c:v>-64573.388457853311</c:v>
                </c:pt>
                <c:pt idx="410">
                  <c:v>-65815.143555954448</c:v>
                </c:pt>
                <c:pt idx="411">
                  <c:v>-63570.470502373493</c:v>
                </c:pt>
                <c:pt idx="412">
                  <c:v>-61860.647084683435</c:v>
                </c:pt>
                <c:pt idx="413">
                  <c:v>-61116.267463756638</c:v>
                </c:pt>
                <c:pt idx="414">
                  <c:v>-58285.411948330351</c:v>
                </c:pt>
                <c:pt idx="415">
                  <c:v>-57880.146619878498</c:v>
                </c:pt>
                <c:pt idx="416">
                  <c:v>-59104.980928168115</c:v>
                </c:pt>
                <c:pt idx="417">
                  <c:v>-60289.587326796769</c:v>
                </c:pt>
                <c:pt idx="418">
                  <c:v>-61710.992919071992</c:v>
                </c:pt>
                <c:pt idx="419">
                  <c:v>-63458.294948354072</c:v>
                </c:pt>
                <c:pt idx="420">
                  <c:v>-64378.329818758262</c:v>
                </c:pt>
                <c:pt idx="421">
                  <c:v>-69132.352859817969</c:v>
                </c:pt>
                <c:pt idx="422">
                  <c:v>-73058.136694739063</c:v>
                </c:pt>
                <c:pt idx="423">
                  <c:v>-73952.984403636903</c:v>
                </c:pt>
                <c:pt idx="424">
                  <c:v>-76166.368863899508</c:v>
                </c:pt>
                <c:pt idx="425">
                  <c:v>-77871.307080646191</c:v>
                </c:pt>
                <c:pt idx="426">
                  <c:v>-79534.509704175522</c:v>
                </c:pt>
                <c:pt idx="427">
                  <c:v>-82332.55202161464</c:v>
                </c:pt>
                <c:pt idx="428">
                  <c:v>-82564.233906704831</c:v>
                </c:pt>
                <c:pt idx="429">
                  <c:v>-85061.280178981076</c:v>
                </c:pt>
                <c:pt idx="430">
                  <c:v>-85243.294947759248</c:v>
                </c:pt>
                <c:pt idx="431">
                  <c:v>-86709.664230379436</c:v>
                </c:pt>
                <c:pt idx="432">
                  <c:v>-88938.011904250394</c:v>
                </c:pt>
                <c:pt idx="433">
                  <c:v>-88762.6791447656</c:v>
                </c:pt>
                <c:pt idx="434">
                  <c:v>-89319.735797917441</c:v>
                </c:pt>
                <c:pt idx="435">
                  <c:v>-88335.882824719418</c:v>
                </c:pt>
                <c:pt idx="436">
                  <c:v>-89895.054561375699</c:v>
                </c:pt>
                <c:pt idx="437">
                  <c:v>-89861.403268915776</c:v>
                </c:pt>
                <c:pt idx="438">
                  <c:v>-87485.612556997366</c:v>
                </c:pt>
                <c:pt idx="439">
                  <c:v>-87958.169502242017</c:v>
                </c:pt>
                <c:pt idx="440">
                  <c:v>-87913.363358396571</c:v>
                </c:pt>
                <c:pt idx="441">
                  <c:v>-85821.231767549121</c:v>
                </c:pt>
                <c:pt idx="442">
                  <c:v>-82723.65919970868</c:v>
                </c:pt>
                <c:pt idx="443">
                  <c:v>-77807.055575728809</c:v>
                </c:pt>
                <c:pt idx="444">
                  <c:v>-75311.285757429578</c:v>
                </c:pt>
                <c:pt idx="445">
                  <c:v>-70941.129113857241</c:v>
                </c:pt>
                <c:pt idx="446">
                  <c:v>-67347.452382136311</c:v>
                </c:pt>
                <c:pt idx="447">
                  <c:v>-67049.018469191607</c:v>
                </c:pt>
                <c:pt idx="448">
                  <c:v>-66008.436965179295</c:v>
                </c:pt>
                <c:pt idx="449">
                  <c:v>-65093.854165435492</c:v>
                </c:pt>
                <c:pt idx="450">
                  <c:v>-62323.124509580557</c:v>
                </c:pt>
                <c:pt idx="451">
                  <c:v>-59985.872762769905</c:v>
                </c:pt>
                <c:pt idx="452">
                  <c:v>-58744.41122478091</c:v>
                </c:pt>
                <c:pt idx="453">
                  <c:v>-57146.223071279404</c:v>
                </c:pt>
                <c:pt idx="454">
                  <c:v>-56223.561852159997</c:v>
                </c:pt>
                <c:pt idx="455">
                  <c:v>-54445.531719119972</c:v>
                </c:pt>
                <c:pt idx="456">
                  <c:v>-54933.982804526138</c:v>
                </c:pt>
                <c:pt idx="457">
                  <c:v>-54010.857220090365</c:v>
                </c:pt>
                <c:pt idx="458">
                  <c:v>-52885.130616718605</c:v>
                </c:pt>
                <c:pt idx="459">
                  <c:v>-51493.545509189673</c:v>
                </c:pt>
                <c:pt idx="460">
                  <c:v>-50000.311399986575</c:v>
                </c:pt>
                <c:pt idx="461">
                  <c:v>-50002.690034000982</c:v>
                </c:pt>
                <c:pt idx="462">
                  <c:v>-50021.913218654263</c:v>
                </c:pt>
                <c:pt idx="463">
                  <c:v>-50813.248377767304</c:v>
                </c:pt>
                <c:pt idx="464">
                  <c:v>-51707.413226854631</c:v>
                </c:pt>
                <c:pt idx="465">
                  <c:v>-53923.244508574833</c:v>
                </c:pt>
                <c:pt idx="466">
                  <c:v>-55475.246633152201</c:v>
                </c:pt>
                <c:pt idx="467">
                  <c:v>-55807.430353305943</c:v>
                </c:pt>
                <c:pt idx="468">
                  <c:v>-56082.058393064042</c:v>
                </c:pt>
                <c:pt idx="469">
                  <c:v>-55239.29360382475</c:v>
                </c:pt>
                <c:pt idx="470">
                  <c:v>-56698.154027612421</c:v>
                </c:pt>
                <c:pt idx="471">
                  <c:v>-56799.495268314182</c:v>
                </c:pt>
                <c:pt idx="472">
                  <c:v>-56733.735256344211</c:v>
                </c:pt>
                <c:pt idx="473">
                  <c:v>-57719.565210875109</c:v>
                </c:pt>
                <c:pt idx="474">
                  <c:v>-55724.932404433675</c:v>
                </c:pt>
                <c:pt idx="475">
                  <c:v>-55023.342185901587</c:v>
                </c:pt>
                <c:pt idx="476">
                  <c:v>-53240.617637559226</c:v>
                </c:pt>
                <c:pt idx="477">
                  <c:v>-53165.603336771404</c:v>
                </c:pt>
                <c:pt idx="478">
                  <c:v>-53395.824067530404</c:v>
                </c:pt>
                <c:pt idx="479">
                  <c:v>-54099.378505762419</c:v>
                </c:pt>
                <c:pt idx="480">
                  <c:v>-54042.05506243401</c:v>
                </c:pt>
                <c:pt idx="481">
                  <c:v>-53487.400066343369</c:v>
                </c:pt>
                <c:pt idx="482">
                  <c:v>-53183.218262932911</c:v>
                </c:pt>
                <c:pt idx="483">
                  <c:v>-52867.161910736424</c:v>
                </c:pt>
                <c:pt idx="484">
                  <c:v>-52106.797776041203</c:v>
                </c:pt>
                <c:pt idx="485">
                  <c:v>-52519.115384395132</c:v>
                </c:pt>
                <c:pt idx="486">
                  <c:v>-50689.731407102576</c:v>
                </c:pt>
                <c:pt idx="487">
                  <c:v>-50801.190343158225</c:v>
                </c:pt>
                <c:pt idx="488">
                  <c:v>-50410.705905536794</c:v>
                </c:pt>
                <c:pt idx="489">
                  <c:v>-50594.676415810187</c:v>
                </c:pt>
                <c:pt idx="490">
                  <c:v>-48991.935796824466</c:v>
                </c:pt>
                <c:pt idx="491">
                  <c:v>-46758.21246234743</c:v>
                </c:pt>
                <c:pt idx="492">
                  <c:v>-45731.434838627603</c:v>
                </c:pt>
                <c:pt idx="493">
                  <c:v>-44863.07680922874</c:v>
                </c:pt>
                <c:pt idx="494">
                  <c:v>-43386.367409538354</c:v>
                </c:pt>
                <c:pt idx="495">
                  <c:v>-42375.297984148965</c:v>
                </c:pt>
                <c:pt idx="496">
                  <c:v>-39811.044824818637</c:v>
                </c:pt>
                <c:pt idx="497">
                  <c:v>-38627.488243948756</c:v>
                </c:pt>
                <c:pt idx="498">
                  <c:v>-36606.469497319726</c:v>
                </c:pt>
                <c:pt idx="499">
                  <c:v>-29899.104719249717</c:v>
                </c:pt>
                <c:pt idx="500">
                  <c:v>-31416.28050428172</c:v>
                </c:pt>
                <c:pt idx="501">
                  <c:v>-27127.872692811849</c:v>
                </c:pt>
                <c:pt idx="502">
                  <c:v>-29418.731065481697</c:v>
                </c:pt>
                <c:pt idx="503">
                  <c:v>-25696.884327965316</c:v>
                </c:pt>
                <c:pt idx="504">
                  <c:v>-22957.430925436642</c:v>
                </c:pt>
                <c:pt idx="505">
                  <c:v>-21604.54506229666</c:v>
                </c:pt>
                <c:pt idx="506">
                  <c:v>-22124.907610257102</c:v>
                </c:pt>
                <c:pt idx="507">
                  <c:v>-18925.942344549469</c:v>
                </c:pt>
                <c:pt idx="508">
                  <c:v>-15260.980688743026</c:v>
                </c:pt>
                <c:pt idx="509">
                  <c:v>-11473.397665766141</c:v>
                </c:pt>
                <c:pt idx="510">
                  <c:v>-10086.524031920702</c:v>
                </c:pt>
                <c:pt idx="511">
                  <c:v>-9049.2406171878683</c:v>
                </c:pt>
                <c:pt idx="512">
                  <c:v>-7485.0613791324804</c:v>
                </c:pt>
                <c:pt idx="513">
                  <c:v>-4543.0125384628755</c:v>
                </c:pt>
                <c:pt idx="514">
                  <c:v>-4749.856334669711</c:v>
                </c:pt>
                <c:pt idx="515">
                  <c:v>-4482.6457925037248</c:v>
                </c:pt>
                <c:pt idx="516">
                  <c:v>0</c:v>
                </c:pt>
                <c:pt idx="517">
                  <c:v>0</c:v>
                </c:pt>
                <c:pt idx="518">
                  <c:v>-3593.209406373775</c:v>
                </c:pt>
                <c:pt idx="519">
                  <c:v>-3042.2584466935878</c:v>
                </c:pt>
                <c:pt idx="520">
                  <c:v>-3819.3375529542304</c:v>
                </c:pt>
                <c:pt idx="521">
                  <c:v>-6212.4603257695944</c:v>
                </c:pt>
                <c:pt idx="522">
                  <c:v>-5151.1056278279793</c:v>
                </c:pt>
                <c:pt idx="523">
                  <c:v>-6294.2873564503971</c:v>
                </c:pt>
                <c:pt idx="524">
                  <c:v>-16674.954040930097</c:v>
                </c:pt>
                <c:pt idx="525">
                  <c:v>-9306.7479489900143</c:v>
                </c:pt>
                <c:pt idx="526">
                  <c:v>-12077.749871087042</c:v>
                </c:pt>
                <c:pt idx="527">
                  <c:v>-14852.573922825271</c:v>
                </c:pt>
                <c:pt idx="528">
                  <c:v>-14847.396545386488</c:v>
                </c:pt>
                <c:pt idx="529">
                  <c:v>-13706.636035450349</c:v>
                </c:pt>
                <c:pt idx="530">
                  <c:v>-18856.627933948046</c:v>
                </c:pt>
                <c:pt idx="531">
                  <c:v>-18674.740009341022</c:v>
                </c:pt>
                <c:pt idx="532">
                  <c:v>-19038.1676625365</c:v>
                </c:pt>
                <c:pt idx="533">
                  <c:v>-17906.372112719735</c:v>
                </c:pt>
                <c:pt idx="534">
                  <c:v>-16876.155185428775</c:v>
                </c:pt>
                <c:pt idx="535">
                  <c:v>-19546.923461025704</c:v>
                </c:pt>
                <c:pt idx="536">
                  <c:v>-20996.446105385821</c:v>
                </c:pt>
                <c:pt idx="537">
                  <c:v>-13424.567783289427</c:v>
                </c:pt>
                <c:pt idx="538">
                  <c:v>-10206.335979608775</c:v>
                </c:pt>
                <c:pt idx="539">
                  <c:v>-8016.8213078943227</c:v>
                </c:pt>
                <c:pt idx="540">
                  <c:v>-5797.8041801081845</c:v>
                </c:pt>
                <c:pt idx="541">
                  <c:v>-1585.4093976271251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-440.87591158458963</c:v>
                </c:pt>
                <c:pt idx="901">
                  <c:v>-4459.5978296935273</c:v>
                </c:pt>
                <c:pt idx="902">
                  <c:v>-9243.6383056195482</c:v>
                </c:pt>
                <c:pt idx="903">
                  <c:v>-12934.970084708681</c:v>
                </c:pt>
                <c:pt idx="904">
                  <c:v>-16571.184292377147</c:v>
                </c:pt>
                <c:pt idx="905">
                  <c:v>-20018.043643996418</c:v>
                </c:pt>
                <c:pt idx="906">
                  <c:v>-24501.499049360762</c:v>
                </c:pt>
                <c:pt idx="907">
                  <c:v>-27554.589003265475</c:v>
                </c:pt>
                <c:pt idx="908">
                  <c:v>-31103.88540500485</c:v>
                </c:pt>
                <c:pt idx="909">
                  <c:v>-33224.926867240763</c:v>
                </c:pt>
                <c:pt idx="910">
                  <c:v>-35009.034650136993</c:v>
                </c:pt>
                <c:pt idx="911">
                  <c:v>-36752.551343677325</c:v>
                </c:pt>
                <c:pt idx="912">
                  <c:v>-39770.088674927611</c:v>
                </c:pt>
                <c:pt idx="913">
                  <c:v>-41405.724315174753</c:v>
                </c:pt>
                <c:pt idx="914">
                  <c:v>-42461.423246429622</c:v>
                </c:pt>
                <c:pt idx="915">
                  <c:v>-41727.199136836374</c:v>
                </c:pt>
                <c:pt idx="916">
                  <c:v>-40456.505483462985</c:v>
                </c:pt>
                <c:pt idx="917">
                  <c:v>-40538.485766717575</c:v>
                </c:pt>
                <c:pt idx="918">
                  <c:v>-40131.339809772493</c:v>
                </c:pt>
                <c:pt idx="919">
                  <c:v>-39831.431097138193</c:v>
                </c:pt>
                <c:pt idx="920">
                  <c:v>-37406.660673252365</c:v>
                </c:pt>
                <c:pt idx="921">
                  <c:v>-35757.741276635075</c:v>
                </c:pt>
                <c:pt idx="922">
                  <c:v>-34816.020868906344</c:v>
                </c:pt>
                <c:pt idx="923">
                  <c:v>-32519.813572645886</c:v>
                </c:pt>
                <c:pt idx="924">
                  <c:v>-29306.273541123261</c:v>
                </c:pt>
                <c:pt idx="925">
                  <c:v>-27770.083868968359</c:v>
                </c:pt>
                <c:pt idx="926">
                  <c:v>-25769.61790315251</c:v>
                </c:pt>
                <c:pt idx="927">
                  <c:v>-24714.560477470452</c:v>
                </c:pt>
                <c:pt idx="928">
                  <c:v>-24012.198851588153</c:v>
                </c:pt>
                <c:pt idx="929">
                  <c:v>-24345.67718182992</c:v>
                </c:pt>
                <c:pt idx="930">
                  <c:v>-24087.825567555872</c:v>
                </c:pt>
                <c:pt idx="931">
                  <c:v>-23943.222654255951</c:v>
                </c:pt>
                <c:pt idx="932">
                  <c:v>-26095.6879692275</c:v>
                </c:pt>
                <c:pt idx="933">
                  <c:v>-27399.595912380682</c:v>
                </c:pt>
                <c:pt idx="934">
                  <c:v>-29653.580764550501</c:v>
                </c:pt>
                <c:pt idx="935">
                  <c:v>-31230.154495723255</c:v>
                </c:pt>
                <c:pt idx="936">
                  <c:v>-33079.443042016275</c:v>
                </c:pt>
                <c:pt idx="937">
                  <c:v>-34374.894068445268</c:v>
                </c:pt>
                <c:pt idx="938">
                  <c:v>-34373.300631879283</c:v>
                </c:pt>
                <c:pt idx="939">
                  <c:v>-34223.432181886776</c:v>
                </c:pt>
                <c:pt idx="940">
                  <c:v>-35300.872774782933</c:v>
                </c:pt>
                <c:pt idx="941">
                  <c:v>-32954.367466414566</c:v>
                </c:pt>
                <c:pt idx="942">
                  <c:v>-35571.622749633854</c:v>
                </c:pt>
                <c:pt idx="943">
                  <c:v>-38285.016269054948</c:v>
                </c:pt>
                <c:pt idx="944">
                  <c:v>-40257.311930429918</c:v>
                </c:pt>
                <c:pt idx="945">
                  <c:v>-41576.085992519707</c:v>
                </c:pt>
                <c:pt idx="946">
                  <c:v>-42340.856295562393</c:v>
                </c:pt>
                <c:pt idx="947">
                  <c:v>-40048.805273139013</c:v>
                </c:pt>
                <c:pt idx="948">
                  <c:v>-38667.685234791847</c:v>
                </c:pt>
                <c:pt idx="949">
                  <c:v>-37860.184024818052</c:v>
                </c:pt>
                <c:pt idx="950">
                  <c:v>-36437.991752282775</c:v>
                </c:pt>
                <c:pt idx="951">
                  <c:v>-34640.896350417737</c:v>
                </c:pt>
                <c:pt idx="952">
                  <c:v>-30701.859406300129</c:v>
                </c:pt>
                <c:pt idx="953">
                  <c:v>-32176.776938439329</c:v>
                </c:pt>
                <c:pt idx="954">
                  <c:v>-33316.934288071083</c:v>
                </c:pt>
                <c:pt idx="955">
                  <c:v>-33378.341053672411</c:v>
                </c:pt>
                <c:pt idx="956">
                  <c:v>-32209.559099824357</c:v>
                </c:pt>
                <c:pt idx="957">
                  <c:v>-29687.829784219924</c:v>
                </c:pt>
                <c:pt idx="958">
                  <c:v>-27899.978407398383</c:v>
                </c:pt>
                <c:pt idx="959">
                  <c:v>-28041.787802634852</c:v>
                </c:pt>
                <c:pt idx="960">
                  <c:v>-29827.884654719419</c:v>
                </c:pt>
                <c:pt idx="961">
                  <c:v>-29765.027202448488</c:v>
                </c:pt>
                <c:pt idx="962">
                  <c:v>-30885.964824187569</c:v>
                </c:pt>
                <c:pt idx="963">
                  <c:v>-29932.24164988026</c:v>
                </c:pt>
                <c:pt idx="964">
                  <c:v>-29048.384717086636</c:v>
                </c:pt>
                <c:pt idx="965">
                  <c:v>-26618.770617031256</c:v>
                </c:pt>
                <c:pt idx="966">
                  <c:v>-23333.606895092569</c:v>
                </c:pt>
                <c:pt idx="967">
                  <c:v>-17602.109994042916</c:v>
                </c:pt>
                <c:pt idx="968">
                  <c:v>-14145.010269904444</c:v>
                </c:pt>
                <c:pt idx="969">
                  <c:v>-11420.765828873104</c:v>
                </c:pt>
                <c:pt idx="970">
                  <c:v>-9296.5685666436893</c:v>
                </c:pt>
                <c:pt idx="971">
                  <c:v>-8439.7246564716388</c:v>
                </c:pt>
                <c:pt idx="972">
                  <c:v>-9418.064028384586</c:v>
                </c:pt>
                <c:pt idx="973">
                  <c:v>-8278.5803768117748</c:v>
                </c:pt>
                <c:pt idx="974">
                  <c:v>-7870.8029617211369</c:v>
                </c:pt>
                <c:pt idx="975">
                  <c:v>-6983.5349657378756</c:v>
                </c:pt>
                <c:pt idx="976">
                  <c:v>-3958.8854412846918</c:v>
                </c:pt>
                <c:pt idx="977">
                  <c:v>-4413.3607586804937</c:v>
                </c:pt>
                <c:pt idx="978">
                  <c:v>-4806.5686011400994</c:v>
                </c:pt>
                <c:pt idx="979">
                  <c:v>-4410.3993814238784</c:v>
                </c:pt>
                <c:pt idx="980">
                  <c:v>-3935.3603837681367</c:v>
                </c:pt>
                <c:pt idx="981">
                  <c:v>-6154.4920855451055</c:v>
                </c:pt>
                <c:pt idx="982">
                  <c:v>-6997.2343862194575</c:v>
                </c:pt>
                <c:pt idx="983">
                  <c:v>-2673.6656538931566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-798.29850441818542</c:v>
                </c:pt>
                <c:pt idx="999">
                  <c:v>0</c:v>
                </c:pt>
                <c:pt idx="1000">
                  <c:v>0</c:v>
                </c:pt>
                <c:pt idx="1001">
                  <c:v>-142.74871314769561</c:v>
                </c:pt>
                <c:pt idx="1002">
                  <c:v>-1400.0807329098748</c:v>
                </c:pt>
                <c:pt idx="1003">
                  <c:v>-2195.6844252495207</c:v>
                </c:pt>
                <c:pt idx="1004">
                  <c:v>-2664.5391284188663</c:v>
                </c:pt>
                <c:pt idx="1005">
                  <c:v>-1102.2952771357538</c:v>
                </c:pt>
                <c:pt idx="1006">
                  <c:v>-2615.2494362452562</c:v>
                </c:pt>
                <c:pt idx="1007">
                  <c:v>-4300.4755791302105</c:v>
                </c:pt>
                <c:pt idx="1008">
                  <c:v>-3382.0041169656761</c:v>
                </c:pt>
                <c:pt idx="1009">
                  <c:v>-6314.2936137778024</c:v>
                </c:pt>
                <c:pt idx="1010">
                  <c:v>-9016.9804519592144</c:v>
                </c:pt>
                <c:pt idx="1011">
                  <c:v>-10824.572483768507</c:v>
                </c:pt>
                <c:pt idx="1012">
                  <c:v>-11063.098485364011</c:v>
                </c:pt>
                <c:pt idx="1013">
                  <c:v>-10657.271069125994</c:v>
                </c:pt>
                <c:pt idx="1014">
                  <c:v>-12458.861341205235</c:v>
                </c:pt>
                <c:pt idx="1015">
                  <c:v>-12998.432951366834</c:v>
                </c:pt>
                <c:pt idx="1016">
                  <c:v>-14884.39103161158</c:v>
                </c:pt>
                <c:pt idx="1017">
                  <c:v>-12783.826333631408</c:v>
                </c:pt>
                <c:pt idx="1018">
                  <c:v>-15228.803571558808</c:v>
                </c:pt>
                <c:pt idx="1019">
                  <c:v>-22231.122214917632</c:v>
                </c:pt>
                <c:pt idx="1020">
                  <c:v>-25660.024404310039</c:v>
                </c:pt>
                <c:pt idx="1021">
                  <c:v>-27313.551435567089</c:v>
                </c:pt>
                <c:pt idx="1022">
                  <c:v>-28317.342652981522</c:v>
                </c:pt>
                <c:pt idx="1023">
                  <c:v>-30310.627946257497</c:v>
                </c:pt>
                <c:pt idx="1024">
                  <c:v>-34239.719404722928</c:v>
                </c:pt>
                <c:pt idx="1025">
                  <c:v>-36453.859613410212</c:v>
                </c:pt>
                <c:pt idx="1026">
                  <c:v>-37620.442931318343</c:v>
                </c:pt>
                <c:pt idx="1027">
                  <c:v>-40299.331454714185</c:v>
                </c:pt>
                <c:pt idx="1028">
                  <c:v>-42494.019887535185</c:v>
                </c:pt>
                <c:pt idx="1029">
                  <c:v>-44995.120746177876</c:v>
                </c:pt>
                <c:pt idx="1030">
                  <c:v>-48367.159660602978</c:v>
                </c:pt>
                <c:pt idx="1031">
                  <c:v>-48769.493331883124</c:v>
                </c:pt>
                <c:pt idx="1032">
                  <c:v>-46490.75478882053</c:v>
                </c:pt>
                <c:pt idx="1033">
                  <c:v>-47653.574521699593</c:v>
                </c:pt>
                <c:pt idx="1034">
                  <c:v>-47356.689254654193</c:v>
                </c:pt>
                <c:pt idx="1035">
                  <c:v>-47409.793633210407</c:v>
                </c:pt>
                <c:pt idx="1036">
                  <c:v>-48747.398706997832</c:v>
                </c:pt>
                <c:pt idx="1037">
                  <c:v>-51525.297146035969</c:v>
                </c:pt>
                <c:pt idx="1038">
                  <c:v>-52904.641087416079</c:v>
                </c:pt>
                <c:pt idx="1039">
                  <c:v>-54131.252201360665</c:v>
                </c:pt>
                <c:pt idx="1040">
                  <c:v>-56908.037048367405</c:v>
                </c:pt>
                <c:pt idx="1041">
                  <c:v>-57935.33712584422</c:v>
                </c:pt>
                <c:pt idx="1042">
                  <c:v>-59607.140726924496</c:v>
                </c:pt>
                <c:pt idx="1043">
                  <c:v>-58306.20573665922</c:v>
                </c:pt>
                <c:pt idx="1044">
                  <c:v>-57164.464720385775</c:v>
                </c:pt>
                <c:pt idx="1045">
                  <c:v>-51907.883765977625</c:v>
                </c:pt>
                <c:pt idx="1046">
                  <c:v>-47394.952829460999</c:v>
                </c:pt>
                <c:pt idx="1047">
                  <c:v>-46770.730520720106</c:v>
                </c:pt>
                <c:pt idx="1048">
                  <c:v>-47169.010711572628</c:v>
                </c:pt>
                <c:pt idx="1049">
                  <c:v>-45261.638676330847</c:v>
                </c:pt>
                <c:pt idx="1050">
                  <c:v>-43212.307779309413</c:v>
                </c:pt>
                <c:pt idx="1051">
                  <c:v>-40695.223744003801</c:v>
                </c:pt>
                <c:pt idx="1052">
                  <c:v>-43144.402714632386</c:v>
                </c:pt>
                <c:pt idx="1053">
                  <c:v>-38711.484149228214</c:v>
                </c:pt>
                <c:pt idx="1054">
                  <c:v>-40323.316731326173</c:v>
                </c:pt>
                <c:pt idx="1055">
                  <c:v>-45051.418940075542</c:v>
                </c:pt>
                <c:pt idx="1056">
                  <c:v>-45239.736007484753</c:v>
                </c:pt>
                <c:pt idx="1057">
                  <c:v>-44673.863804335517</c:v>
                </c:pt>
                <c:pt idx="1058">
                  <c:v>-45050.009509274038</c:v>
                </c:pt>
                <c:pt idx="1059">
                  <c:v>-46875.143097195658</c:v>
                </c:pt>
                <c:pt idx="1060">
                  <c:v>-47276.725110288426</c:v>
                </c:pt>
                <c:pt idx="1061">
                  <c:v>-50145.175575672562</c:v>
                </c:pt>
                <c:pt idx="1062">
                  <c:v>-50517.231131102977</c:v>
                </c:pt>
                <c:pt idx="1063">
                  <c:v>-49321.259353732181</c:v>
                </c:pt>
                <c:pt idx="1064">
                  <c:v>-46044.488278060853</c:v>
                </c:pt>
                <c:pt idx="1065">
                  <c:v>-46500.400870716745</c:v>
                </c:pt>
                <c:pt idx="1066">
                  <c:v>-45798.120570312676</c:v>
                </c:pt>
                <c:pt idx="1067">
                  <c:v>-48512.372785845109</c:v>
                </c:pt>
                <c:pt idx="1068">
                  <c:v>-44755.274308868837</c:v>
                </c:pt>
                <c:pt idx="1069">
                  <c:v>-41248.433046842772</c:v>
                </c:pt>
                <c:pt idx="1070">
                  <c:v>-41658.728074066115</c:v>
                </c:pt>
                <c:pt idx="1071">
                  <c:v>-42951.480261189332</c:v>
                </c:pt>
                <c:pt idx="1072">
                  <c:v>-44393.087127713057</c:v>
                </c:pt>
                <c:pt idx="1073">
                  <c:v>-45116.560497766171</c:v>
                </c:pt>
                <c:pt idx="1074">
                  <c:v>-45682.203539412199</c:v>
                </c:pt>
                <c:pt idx="1075">
                  <c:v>-47989.796546086014</c:v>
                </c:pt>
                <c:pt idx="1076">
                  <c:v>-49274.142129559179</c:v>
                </c:pt>
                <c:pt idx="1077">
                  <c:v>-49142.264525640734</c:v>
                </c:pt>
                <c:pt idx="1078">
                  <c:v>-46525.890450422012</c:v>
                </c:pt>
                <c:pt idx="1079">
                  <c:v>-46381.08753477125</c:v>
                </c:pt>
                <c:pt idx="1080">
                  <c:v>-39415.016012434491</c:v>
                </c:pt>
                <c:pt idx="1081">
                  <c:v>-36783.751008732994</c:v>
                </c:pt>
                <c:pt idx="1082">
                  <c:v>-34910.053378190212</c:v>
                </c:pt>
                <c:pt idx="1083">
                  <c:v>-32812.525139228732</c:v>
                </c:pt>
                <c:pt idx="1084">
                  <c:v>-24902.176132609326</c:v>
                </c:pt>
                <c:pt idx="1085">
                  <c:v>-20974.601394121313</c:v>
                </c:pt>
                <c:pt idx="1086">
                  <c:v>-20158.178666262887</c:v>
                </c:pt>
                <c:pt idx="1087">
                  <c:v>-20880.571095767762</c:v>
                </c:pt>
                <c:pt idx="1088">
                  <c:v>-23258.703627575193</c:v>
                </c:pt>
                <c:pt idx="1089">
                  <c:v>-22366.555548904842</c:v>
                </c:pt>
                <c:pt idx="1090">
                  <c:v>-20285.342308286617</c:v>
                </c:pt>
                <c:pt idx="1091">
                  <c:v>-19210.925611706258</c:v>
                </c:pt>
                <c:pt idx="1092">
                  <c:v>-21186.603448237016</c:v>
                </c:pt>
                <c:pt idx="1093">
                  <c:v>-23647.094434799321</c:v>
                </c:pt>
                <c:pt idx="1094">
                  <c:v>-26109.933612622859</c:v>
                </c:pt>
                <c:pt idx="1095">
                  <c:v>-28132.891267008421</c:v>
                </c:pt>
                <c:pt idx="1096">
                  <c:v>-29737.888965682159</c:v>
                </c:pt>
                <c:pt idx="1097">
                  <c:v>-30880.680567985357</c:v>
                </c:pt>
                <c:pt idx="1098">
                  <c:v>-29872.651140096696</c:v>
                </c:pt>
                <c:pt idx="1099">
                  <c:v>-33111.205293652005</c:v>
                </c:pt>
                <c:pt idx="1100">
                  <c:v>-32539.46776560953</c:v>
                </c:pt>
                <c:pt idx="1101">
                  <c:v>-32756.561648912873</c:v>
                </c:pt>
                <c:pt idx="1102">
                  <c:v>-32421.282891754428</c:v>
                </c:pt>
                <c:pt idx="1103">
                  <c:v>-31900.063569690417</c:v>
                </c:pt>
                <c:pt idx="1104">
                  <c:v>-31021.092563971506</c:v>
                </c:pt>
                <c:pt idx="1105">
                  <c:v>-28436.903844621134</c:v>
                </c:pt>
                <c:pt idx="1106">
                  <c:v>-29508.67225781309</c:v>
                </c:pt>
                <c:pt idx="1107">
                  <c:v>-32285.990869621721</c:v>
                </c:pt>
                <c:pt idx="1108">
                  <c:v>-28894.212013235272</c:v>
                </c:pt>
                <c:pt idx="1109">
                  <c:v>-27246.079969344279</c:v>
                </c:pt>
                <c:pt idx="1110">
                  <c:v>-26943.197541872079</c:v>
                </c:pt>
                <c:pt idx="1111">
                  <c:v>-23153.665302805282</c:v>
                </c:pt>
                <c:pt idx="1112">
                  <c:v>-19961.000877837087</c:v>
                </c:pt>
                <c:pt idx="1113">
                  <c:v>-18015.705425698685</c:v>
                </c:pt>
                <c:pt idx="1114">
                  <c:v>-14147.648956174888</c:v>
                </c:pt>
                <c:pt idx="1115">
                  <c:v>-7627.5717031679824</c:v>
                </c:pt>
                <c:pt idx="1116">
                  <c:v>-4069.0355689364405</c:v>
                </c:pt>
                <c:pt idx="1117">
                  <c:v>-1449.4859004727059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-135.70734021895623</c:v>
                </c:pt>
                <c:pt idx="1139">
                  <c:v>0</c:v>
                </c:pt>
                <c:pt idx="1140">
                  <c:v>-772.7190106286007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-674.44594857153425</c:v>
                </c:pt>
                <c:pt idx="1159">
                  <c:v>-984.04626846614701</c:v>
                </c:pt>
                <c:pt idx="1160">
                  <c:v>0</c:v>
                </c:pt>
                <c:pt idx="1161">
                  <c:v>-1761.8610107221175</c:v>
                </c:pt>
                <c:pt idx="1162">
                  <c:v>-3298.2917485153521</c:v>
                </c:pt>
                <c:pt idx="1163">
                  <c:v>-5261.7303923187819</c:v>
                </c:pt>
                <c:pt idx="1164">
                  <c:v>-7111.9483232160283</c:v>
                </c:pt>
                <c:pt idx="1165">
                  <c:v>-8449.475250344165</c:v>
                </c:pt>
                <c:pt idx="1166">
                  <c:v>-8824.4215059010239</c:v>
                </c:pt>
                <c:pt idx="1167">
                  <c:v>-9968.987232074629</c:v>
                </c:pt>
                <c:pt idx="1168">
                  <c:v>-11211.029255900474</c:v>
                </c:pt>
                <c:pt idx="1169">
                  <c:v>-12181.424738226056</c:v>
                </c:pt>
                <c:pt idx="1170">
                  <c:v>-13336.764218635588</c:v>
                </c:pt>
                <c:pt idx="1171">
                  <c:v>-13112.837590164811</c:v>
                </c:pt>
                <c:pt idx="1172">
                  <c:v>-14743.632624651429</c:v>
                </c:pt>
                <c:pt idx="1173">
                  <c:v>-16843.059793613065</c:v>
                </c:pt>
                <c:pt idx="1174">
                  <c:v>-18533.473288432295</c:v>
                </c:pt>
                <c:pt idx="1175">
                  <c:v>-20766.655615112781</c:v>
                </c:pt>
                <c:pt idx="1176">
                  <c:v>-20180.064069981796</c:v>
                </c:pt>
                <c:pt idx="1177">
                  <c:v>-21185.831837545073</c:v>
                </c:pt>
                <c:pt idx="1178">
                  <c:v>-22159.249211219983</c:v>
                </c:pt>
                <c:pt idx="1179">
                  <c:v>-23068.965745693549</c:v>
                </c:pt>
                <c:pt idx="1180">
                  <c:v>-23919.651441430258</c:v>
                </c:pt>
                <c:pt idx="1181">
                  <c:v>-25183.030431847168</c:v>
                </c:pt>
                <c:pt idx="1182">
                  <c:v>-27216.13583404306</c:v>
                </c:pt>
                <c:pt idx="1183">
                  <c:v>-31108.927239576082</c:v>
                </c:pt>
                <c:pt idx="1184">
                  <c:v>-32438.147531144117</c:v>
                </c:pt>
                <c:pt idx="1185">
                  <c:v>-36621.187745164985</c:v>
                </c:pt>
                <c:pt idx="1186">
                  <c:v>-39690.967517510937</c:v>
                </c:pt>
                <c:pt idx="1187">
                  <c:v>-41584.619353169466</c:v>
                </c:pt>
                <c:pt idx="1188">
                  <c:v>-45103.43418876559</c:v>
                </c:pt>
                <c:pt idx="1189">
                  <c:v>-47396.673321772105</c:v>
                </c:pt>
                <c:pt idx="1190">
                  <c:v>-50273.790460813092</c:v>
                </c:pt>
                <c:pt idx="1191">
                  <c:v>-52981.292654132201</c:v>
                </c:pt>
                <c:pt idx="1192">
                  <c:v>-53281.814937545292</c:v>
                </c:pt>
                <c:pt idx="1193">
                  <c:v>-55145.573736793274</c:v>
                </c:pt>
                <c:pt idx="1194">
                  <c:v>-59947.712238247826</c:v>
                </c:pt>
                <c:pt idx="1195">
                  <c:v>-61400.174695114882</c:v>
                </c:pt>
                <c:pt idx="1196">
                  <c:v>-63024.065435507713</c:v>
                </c:pt>
                <c:pt idx="1197">
                  <c:v>-65893.782434878012</c:v>
                </c:pt>
                <c:pt idx="1198">
                  <c:v>-69906.542269003126</c:v>
                </c:pt>
                <c:pt idx="1199">
                  <c:v>-73165.40310209553</c:v>
                </c:pt>
                <c:pt idx="1200">
                  <c:v>-74317.27643477227</c:v>
                </c:pt>
                <c:pt idx="1201">
                  <c:v>-76568.426842684479</c:v>
                </c:pt>
                <c:pt idx="1202">
                  <c:v>-78972.498114610004</c:v>
                </c:pt>
                <c:pt idx="1203">
                  <c:v>-79871.549478582412</c:v>
                </c:pt>
                <c:pt idx="1204">
                  <c:v>-80102.850847794733</c:v>
                </c:pt>
                <c:pt idx="1205">
                  <c:v>-78930.750887914328</c:v>
                </c:pt>
                <c:pt idx="1206">
                  <c:v>-80513.639042963157</c:v>
                </c:pt>
                <c:pt idx="1207">
                  <c:v>-82252.24344656161</c:v>
                </c:pt>
                <c:pt idx="1208">
                  <c:v>-83412.332042345472</c:v>
                </c:pt>
                <c:pt idx="1209">
                  <c:v>-82966.263659468648</c:v>
                </c:pt>
                <c:pt idx="1210">
                  <c:v>-80994.737726062871</c:v>
                </c:pt>
                <c:pt idx="1211">
                  <c:v>-82376.829784045462</c:v>
                </c:pt>
                <c:pt idx="1212">
                  <c:v>-83456.017914184893</c:v>
                </c:pt>
                <c:pt idx="1213">
                  <c:v>-82491.989665412868</c:v>
                </c:pt>
                <c:pt idx="1214">
                  <c:v>-82697.931362471034</c:v>
                </c:pt>
                <c:pt idx="1215">
                  <c:v>-80275.223465420291</c:v>
                </c:pt>
                <c:pt idx="1216">
                  <c:v>-79979.363144764633</c:v>
                </c:pt>
                <c:pt idx="1217">
                  <c:v>-80092.813881080758</c:v>
                </c:pt>
                <c:pt idx="1218">
                  <c:v>-78661.649129019643</c:v>
                </c:pt>
                <c:pt idx="1219">
                  <c:v>-77043.203199122465</c:v>
                </c:pt>
                <c:pt idx="1220">
                  <c:v>-77303.792224125718</c:v>
                </c:pt>
                <c:pt idx="1221">
                  <c:v>-77012.943622020219</c:v>
                </c:pt>
                <c:pt idx="1222">
                  <c:v>-76306.761188219913</c:v>
                </c:pt>
                <c:pt idx="1223">
                  <c:v>-76126.265937975302</c:v>
                </c:pt>
                <c:pt idx="1224">
                  <c:v>-76437.702606181643</c:v>
                </c:pt>
                <c:pt idx="1225">
                  <c:v>-76160.127954711454</c:v>
                </c:pt>
                <c:pt idx="1226">
                  <c:v>-74012.436338350366</c:v>
                </c:pt>
                <c:pt idx="1227">
                  <c:v>-73853.918370792686</c:v>
                </c:pt>
                <c:pt idx="1228">
                  <c:v>-73198.985610743883</c:v>
                </c:pt>
                <c:pt idx="1229">
                  <c:v>-72466.011592041788</c:v>
                </c:pt>
                <c:pt idx="1230">
                  <c:v>-73166.671964554494</c:v>
                </c:pt>
                <c:pt idx="1231">
                  <c:v>-72181.181707291777</c:v>
                </c:pt>
                <c:pt idx="1232">
                  <c:v>-75054.659416772527</c:v>
                </c:pt>
                <c:pt idx="1233">
                  <c:v>-78577.735103348386</c:v>
                </c:pt>
                <c:pt idx="1234">
                  <c:v>-78892.839981457975</c:v>
                </c:pt>
                <c:pt idx="1235">
                  <c:v>-74585.420223975234</c:v>
                </c:pt>
                <c:pt idx="1236">
                  <c:v>-68620.288585021626</c:v>
                </c:pt>
                <c:pt idx="1237">
                  <c:v>-68074.563038886932</c:v>
                </c:pt>
                <c:pt idx="1238">
                  <c:v>-67292.805031271171</c:v>
                </c:pt>
                <c:pt idx="1239">
                  <c:v>-67030.359738203435</c:v>
                </c:pt>
                <c:pt idx="1240">
                  <c:v>-70890.630504066372</c:v>
                </c:pt>
                <c:pt idx="1241">
                  <c:v>-71108.252214294538</c:v>
                </c:pt>
                <c:pt idx="1242">
                  <c:v>-71571.271800831426</c:v>
                </c:pt>
                <c:pt idx="1243">
                  <c:v>-72026.542512703338</c:v>
                </c:pt>
                <c:pt idx="1244">
                  <c:v>-73330.230846921098</c:v>
                </c:pt>
                <c:pt idx="1245">
                  <c:v>-73038.174396105198</c:v>
                </c:pt>
                <c:pt idx="1246">
                  <c:v>-76169.243808252388</c:v>
                </c:pt>
                <c:pt idx="1247">
                  <c:v>-76646.22858841483</c:v>
                </c:pt>
                <c:pt idx="1248">
                  <c:v>-76254.643629823448</c:v>
                </c:pt>
                <c:pt idx="1249">
                  <c:v>-75673.113975325818</c:v>
                </c:pt>
                <c:pt idx="1250">
                  <c:v>-76368.295448283592</c:v>
                </c:pt>
                <c:pt idx="1251">
                  <c:v>-77512.110632669079</c:v>
                </c:pt>
                <c:pt idx="1252">
                  <c:v>-77816.2298474579</c:v>
                </c:pt>
                <c:pt idx="1253">
                  <c:v>-80610.015317764162</c:v>
                </c:pt>
                <c:pt idx="1254">
                  <c:v>-84681.808979044392</c:v>
                </c:pt>
                <c:pt idx="1255">
                  <c:v>-84546.066716922971</c:v>
                </c:pt>
                <c:pt idx="1256">
                  <c:v>-85005.166193879908</c:v>
                </c:pt>
                <c:pt idx="1257">
                  <c:v>-85181.772111766943</c:v>
                </c:pt>
                <c:pt idx="1258">
                  <c:v>-87487.944232931972</c:v>
                </c:pt>
                <c:pt idx="1259">
                  <c:v>-88263.156115050893</c:v>
                </c:pt>
                <c:pt idx="1260">
                  <c:v>-89126.262023220494</c:v>
                </c:pt>
                <c:pt idx="1261">
                  <c:v>-91072.929707554533</c:v>
                </c:pt>
                <c:pt idx="1262">
                  <c:v>-94044.720140849589</c:v>
                </c:pt>
                <c:pt idx="1263">
                  <c:v>-96128.142213404368</c:v>
                </c:pt>
                <c:pt idx="1264">
                  <c:v>-96581.951807159348</c:v>
                </c:pt>
                <c:pt idx="1265">
                  <c:v>-97515.111548774876</c:v>
                </c:pt>
                <c:pt idx="1266">
                  <c:v>-98805.244194926388</c:v>
                </c:pt>
                <c:pt idx="1267">
                  <c:v>-99354.061755667615</c:v>
                </c:pt>
                <c:pt idx="1268">
                  <c:v>-100887.95804879798</c:v>
                </c:pt>
                <c:pt idx="1269">
                  <c:v>-103134.74566187202</c:v>
                </c:pt>
                <c:pt idx="1270">
                  <c:v>-102579.17299121094</c:v>
                </c:pt>
                <c:pt idx="1271">
                  <c:v>-103890.39687490907</c:v>
                </c:pt>
                <c:pt idx="1272">
                  <c:v>-104858.41836083843</c:v>
                </c:pt>
                <c:pt idx="1273">
                  <c:v>-104113.14002438937</c:v>
                </c:pt>
                <c:pt idx="1274">
                  <c:v>-104960.89955136976</c:v>
                </c:pt>
                <c:pt idx="1275">
                  <c:v>-104974.25700309967</c:v>
                </c:pt>
                <c:pt idx="1276">
                  <c:v>-103919.40418222384</c:v>
                </c:pt>
                <c:pt idx="1277">
                  <c:v>-104728.98258539637</c:v>
                </c:pt>
                <c:pt idx="1278">
                  <c:v>-102465.2913280605</c:v>
                </c:pt>
                <c:pt idx="1279">
                  <c:v>-101288.37696403233</c:v>
                </c:pt>
                <c:pt idx="1280">
                  <c:v>-98403.226792566638</c:v>
                </c:pt>
                <c:pt idx="1281">
                  <c:v>-99440.102384311642</c:v>
                </c:pt>
                <c:pt idx="1282">
                  <c:v>-99200.74408249394</c:v>
                </c:pt>
                <c:pt idx="1283">
                  <c:v>-98858.453860044203</c:v>
                </c:pt>
                <c:pt idx="1284">
                  <c:v>-96653.333426077035</c:v>
                </c:pt>
                <c:pt idx="1285">
                  <c:v>-97989.396320659478</c:v>
                </c:pt>
                <c:pt idx="1286">
                  <c:v>-98696.902106390538</c:v>
                </c:pt>
                <c:pt idx="1287">
                  <c:v>-98997.906805935578</c:v>
                </c:pt>
                <c:pt idx="1288">
                  <c:v>-96385.624734632423</c:v>
                </c:pt>
                <c:pt idx="1289">
                  <c:v>-96286.331265957488</c:v>
                </c:pt>
                <c:pt idx="1290">
                  <c:v>-96816.878005267106</c:v>
                </c:pt>
                <c:pt idx="1291">
                  <c:v>-97074.370115872429</c:v>
                </c:pt>
                <c:pt idx="1292">
                  <c:v>-95834.371841222208</c:v>
                </c:pt>
                <c:pt idx="1293">
                  <c:v>-95604.069663251663</c:v>
                </c:pt>
                <c:pt idx="1294">
                  <c:v>-96117.202669694772</c:v>
                </c:pt>
                <c:pt idx="1295">
                  <c:v>-94966.198562729391</c:v>
                </c:pt>
                <c:pt idx="1296">
                  <c:v>-86421.090114741892</c:v>
                </c:pt>
                <c:pt idx="1297">
                  <c:v>-80695.772166266717</c:v>
                </c:pt>
                <c:pt idx="1298">
                  <c:v>-67122.326146907406</c:v>
                </c:pt>
                <c:pt idx="1299">
                  <c:v>-61286.06137288348</c:v>
                </c:pt>
                <c:pt idx="1300">
                  <c:v>-60243.612387089735</c:v>
                </c:pt>
                <c:pt idx="1301">
                  <c:v>-59440.188432177492</c:v>
                </c:pt>
                <c:pt idx="1302">
                  <c:v>-58263.199461711025</c:v>
                </c:pt>
                <c:pt idx="1303">
                  <c:v>-61196.783462312182</c:v>
                </c:pt>
                <c:pt idx="1304">
                  <c:v>-63107.459664004629</c:v>
                </c:pt>
                <c:pt idx="1305">
                  <c:v>-69652.804073237989</c:v>
                </c:pt>
                <c:pt idx="1306">
                  <c:v>-68084.221903931277</c:v>
                </c:pt>
                <c:pt idx="1307">
                  <c:v>-64442.570390237997</c:v>
                </c:pt>
                <c:pt idx="1308">
                  <c:v>-59571.911195022942</c:v>
                </c:pt>
                <c:pt idx="1309">
                  <c:v>-56718.107704832822</c:v>
                </c:pt>
                <c:pt idx="1310">
                  <c:v>-51773.930504074589</c:v>
                </c:pt>
                <c:pt idx="1311">
                  <c:v>-52960.991826418409</c:v>
                </c:pt>
                <c:pt idx="1312">
                  <c:v>-57297.050050095</c:v>
                </c:pt>
                <c:pt idx="1313">
                  <c:v>-58796.303854096848</c:v>
                </c:pt>
                <c:pt idx="1314">
                  <c:v>-61789.498710644344</c:v>
                </c:pt>
                <c:pt idx="1315">
                  <c:v>-62995.965626019184</c:v>
                </c:pt>
                <c:pt idx="1316">
                  <c:v>-58565.747390036435</c:v>
                </c:pt>
                <c:pt idx="1317">
                  <c:v>-57600.215802851584</c:v>
                </c:pt>
                <c:pt idx="1318">
                  <c:v>-56210.072717185889</c:v>
                </c:pt>
                <c:pt idx="1319">
                  <c:v>-52563.800972311503</c:v>
                </c:pt>
                <c:pt idx="1320">
                  <c:v>-52565.210695162881</c:v>
                </c:pt>
                <c:pt idx="1321">
                  <c:v>-49688.237616254337</c:v>
                </c:pt>
                <c:pt idx="1322">
                  <c:v>-50149.628792082251</c:v>
                </c:pt>
                <c:pt idx="1323">
                  <c:v>-49312.588007963881</c:v>
                </c:pt>
                <c:pt idx="1324">
                  <c:v>-45177.022449499993</c:v>
                </c:pt>
                <c:pt idx="1325">
                  <c:v>-42846.533494174895</c:v>
                </c:pt>
                <c:pt idx="1326">
                  <c:v>-40441.637544517514</c:v>
                </c:pt>
                <c:pt idx="1327">
                  <c:v>-42845.023226105506</c:v>
                </c:pt>
                <c:pt idx="1328">
                  <c:v>-42010.05861154796</c:v>
                </c:pt>
                <c:pt idx="1329">
                  <c:v>-40810.033084604584</c:v>
                </c:pt>
                <c:pt idx="1330">
                  <c:v>-40363.370172270937</c:v>
                </c:pt>
                <c:pt idx="1331">
                  <c:v>-38770.13276668355</c:v>
                </c:pt>
                <c:pt idx="1332">
                  <c:v>-35286.795566679393</c:v>
                </c:pt>
                <c:pt idx="1333">
                  <c:v>-31403.97173053442</c:v>
                </c:pt>
                <c:pt idx="1334">
                  <c:v>-28518.682649649883</c:v>
                </c:pt>
                <c:pt idx="1335">
                  <c:v>-26325.223172873644</c:v>
                </c:pt>
                <c:pt idx="1336">
                  <c:v>-27042.426151215361</c:v>
                </c:pt>
                <c:pt idx="1337">
                  <c:v>-23563.0787060437</c:v>
                </c:pt>
                <c:pt idx="1338">
                  <c:v>-20050.810100176554</c:v>
                </c:pt>
                <c:pt idx="1339">
                  <c:v>-19626.803238347024</c:v>
                </c:pt>
                <c:pt idx="1340">
                  <c:v>-17359.53651571376</c:v>
                </c:pt>
                <c:pt idx="1341">
                  <c:v>-24209.61336356933</c:v>
                </c:pt>
                <c:pt idx="1342">
                  <c:v>-23401.388487331566</c:v>
                </c:pt>
                <c:pt idx="1343">
                  <c:v>-19973.185344489677</c:v>
                </c:pt>
                <c:pt idx="1344">
                  <c:v>-23813.375996302497</c:v>
                </c:pt>
                <c:pt idx="1345">
                  <c:v>-20037.770746361297</c:v>
                </c:pt>
                <c:pt idx="1346">
                  <c:v>-19131.669138873916</c:v>
                </c:pt>
                <c:pt idx="1347">
                  <c:v>-26422.809331827721</c:v>
                </c:pt>
                <c:pt idx="1348">
                  <c:v>-24869.463027432786</c:v>
                </c:pt>
                <c:pt idx="1349">
                  <c:v>-24304.38688411532</c:v>
                </c:pt>
                <c:pt idx="1350">
                  <c:v>-24963.631866727617</c:v>
                </c:pt>
                <c:pt idx="1351">
                  <c:v>-21619.528972104901</c:v>
                </c:pt>
                <c:pt idx="1352">
                  <c:v>-19315.415017159918</c:v>
                </c:pt>
                <c:pt idx="1353">
                  <c:v>-16536.138496404041</c:v>
                </c:pt>
                <c:pt idx="1354">
                  <c:v>-17253.740155424439</c:v>
                </c:pt>
                <c:pt idx="1355">
                  <c:v>-14426.848360492797</c:v>
                </c:pt>
                <c:pt idx="1356">
                  <c:v>-13215.23274567019</c:v>
                </c:pt>
                <c:pt idx="1357">
                  <c:v>-11216.863372805208</c:v>
                </c:pt>
                <c:pt idx="1358">
                  <c:v>-9103.7374920787388</c:v>
                </c:pt>
                <c:pt idx="1359">
                  <c:v>-10732.557917429986</c:v>
                </c:pt>
                <c:pt idx="1360">
                  <c:v>-8329.3012772354559</c:v>
                </c:pt>
                <c:pt idx="1361">
                  <c:v>-5284.0980863754812</c:v>
                </c:pt>
                <c:pt idx="1362">
                  <c:v>-4438.4261440905102</c:v>
                </c:pt>
                <c:pt idx="1363">
                  <c:v>-4548.9309963928827</c:v>
                </c:pt>
                <c:pt idx="1364">
                  <c:v>-2905.3371115695104</c:v>
                </c:pt>
                <c:pt idx="1365">
                  <c:v>-3962.8822203573145</c:v>
                </c:pt>
                <c:pt idx="1366">
                  <c:v>-3035.0482794363547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-916.78607257421481</c:v>
                </c:pt>
                <c:pt idx="1634">
                  <c:v>-1668.4679976410423</c:v>
                </c:pt>
                <c:pt idx="1635">
                  <c:v>-1591.9198523863311</c:v>
                </c:pt>
                <c:pt idx="1636">
                  <c:v>-1105.2106316384959</c:v>
                </c:pt>
                <c:pt idx="1637">
                  <c:v>-2318.42505862486</c:v>
                </c:pt>
                <c:pt idx="1638">
                  <c:v>-2845.5279499827084</c:v>
                </c:pt>
                <c:pt idx="1639">
                  <c:v>-3689.4009910329405</c:v>
                </c:pt>
                <c:pt idx="1640">
                  <c:v>-4623.4291290639148</c:v>
                </c:pt>
                <c:pt idx="1641">
                  <c:v>-5698.450793014491</c:v>
                </c:pt>
                <c:pt idx="1642">
                  <c:v>-6548.1197438979134</c:v>
                </c:pt>
                <c:pt idx="1643">
                  <c:v>-6931.469296176183</c:v>
                </c:pt>
                <c:pt idx="1644">
                  <c:v>-8748.7494328540506</c:v>
                </c:pt>
                <c:pt idx="1645">
                  <c:v>-9502.9371850678035</c:v>
                </c:pt>
                <c:pt idx="1646">
                  <c:v>-9628.4248812139449</c:v>
                </c:pt>
                <c:pt idx="1647">
                  <c:v>-10254.857682993848</c:v>
                </c:pt>
                <c:pt idx="1648">
                  <c:v>-10545.418555651937</c:v>
                </c:pt>
                <c:pt idx="1649">
                  <c:v>-10582.54722473416</c:v>
                </c:pt>
                <c:pt idx="1650">
                  <c:v>-10782.820417210572</c:v>
                </c:pt>
                <c:pt idx="1651">
                  <c:v>-10987.551981150193</c:v>
                </c:pt>
                <c:pt idx="1652">
                  <c:v>-10519.601078742338</c:v>
                </c:pt>
                <c:pt idx="1653">
                  <c:v>-10191.992431907049</c:v>
                </c:pt>
                <c:pt idx="1654">
                  <c:v>-10118.460426979487</c:v>
                </c:pt>
                <c:pt idx="1655">
                  <c:v>-9606.5046540894491</c:v>
                </c:pt>
                <c:pt idx="1656">
                  <c:v>-7781.1541209335401</c:v>
                </c:pt>
                <c:pt idx="1657">
                  <c:v>-5198.2273414868114</c:v>
                </c:pt>
                <c:pt idx="1658">
                  <c:v>-3925.4065805723812</c:v>
                </c:pt>
                <c:pt idx="1659">
                  <c:v>-2582.4728741497497</c:v>
                </c:pt>
                <c:pt idx="1660">
                  <c:v>-1701.6181382786142</c:v>
                </c:pt>
                <c:pt idx="1661">
                  <c:v>-2313.7806653421535</c:v>
                </c:pt>
                <c:pt idx="1662">
                  <c:v>-1697.446359256006</c:v>
                </c:pt>
                <c:pt idx="1663">
                  <c:v>-1971.943474994725</c:v>
                </c:pt>
                <c:pt idx="1664">
                  <c:v>-2588.3991982499028</c:v>
                </c:pt>
                <c:pt idx="1665">
                  <c:v>-4393.9711116770204</c:v>
                </c:pt>
                <c:pt idx="1666">
                  <c:v>-6476.3602663573529</c:v>
                </c:pt>
                <c:pt idx="1667">
                  <c:v>-8568.4225820053107</c:v>
                </c:pt>
                <c:pt idx="1668">
                  <c:v>-10107.102116429211</c:v>
                </c:pt>
                <c:pt idx="1669">
                  <c:v>-13292.356692199361</c:v>
                </c:pt>
                <c:pt idx="1670">
                  <c:v>-15813.193664712175</c:v>
                </c:pt>
                <c:pt idx="1671">
                  <c:v>-19152.512479886602</c:v>
                </c:pt>
                <c:pt idx="1672">
                  <c:v>-21871.451656765872</c:v>
                </c:pt>
                <c:pt idx="1673">
                  <c:v>-24857.846903553425</c:v>
                </c:pt>
                <c:pt idx="1674">
                  <c:v>-28986.200463571786</c:v>
                </c:pt>
                <c:pt idx="1675">
                  <c:v>-31216.972623178117</c:v>
                </c:pt>
                <c:pt idx="1676">
                  <c:v>-35400.927230444649</c:v>
                </c:pt>
                <c:pt idx="1677">
                  <c:v>-37944.552974166203</c:v>
                </c:pt>
                <c:pt idx="1678">
                  <c:v>-39330.207599129048</c:v>
                </c:pt>
                <c:pt idx="1679">
                  <c:v>-42226.524827385379</c:v>
                </c:pt>
                <c:pt idx="1680">
                  <c:v>-44350.716659013386</c:v>
                </c:pt>
                <c:pt idx="1681">
                  <c:v>-44736.81323374396</c:v>
                </c:pt>
                <c:pt idx="1682">
                  <c:v>-46266.412288649</c:v>
                </c:pt>
                <c:pt idx="1683">
                  <c:v>-46057.412353883919</c:v>
                </c:pt>
                <c:pt idx="1684">
                  <c:v>-45975.325009315959</c:v>
                </c:pt>
                <c:pt idx="1685">
                  <c:v>-46203.065585906967</c:v>
                </c:pt>
                <c:pt idx="1686">
                  <c:v>-45402.436485089624</c:v>
                </c:pt>
                <c:pt idx="1687">
                  <c:v>-44651.139464735847</c:v>
                </c:pt>
                <c:pt idx="1688">
                  <c:v>-43784.100676437942</c:v>
                </c:pt>
                <c:pt idx="1689">
                  <c:v>-41234.555386961576</c:v>
                </c:pt>
                <c:pt idx="1690">
                  <c:v>-39063.577356238442</c:v>
                </c:pt>
                <c:pt idx="1691">
                  <c:v>-36416.601405463574</c:v>
                </c:pt>
                <c:pt idx="1692">
                  <c:v>-33254.243988728995</c:v>
                </c:pt>
                <c:pt idx="1693">
                  <c:v>-29764.871501761911</c:v>
                </c:pt>
                <c:pt idx="1694">
                  <c:v>-26594.275514843655</c:v>
                </c:pt>
                <c:pt idx="1695">
                  <c:v>-24482.011166794517</c:v>
                </c:pt>
                <c:pt idx="1696">
                  <c:v>-23027.260613924329</c:v>
                </c:pt>
                <c:pt idx="1697">
                  <c:v>-21551.024894030081</c:v>
                </c:pt>
                <c:pt idx="1698">
                  <c:v>-19915.415845814812</c:v>
                </c:pt>
                <c:pt idx="1699">
                  <c:v>-18773.625976113315</c:v>
                </c:pt>
                <c:pt idx="1700">
                  <c:v>-19444.732005376532</c:v>
                </c:pt>
                <c:pt idx="1701">
                  <c:v>-19469.990085205078</c:v>
                </c:pt>
                <c:pt idx="1702">
                  <c:v>-19215.071705174159</c:v>
                </c:pt>
                <c:pt idx="1703">
                  <c:v>-20477.013541356871</c:v>
                </c:pt>
                <c:pt idx="1704">
                  <c:v>-20831.482455733327</c:v>
                </c:pt>
                <c:pt idx="1705">
                  <c:v>-21946.44908773007</c:v>
                </c:pt>
                <c:pt idx="1706">
                  <c:v>-22038.075428276916</c:v>
                </c:pt>
                <c:pt idx="1707">
                  <c:v>-20678.704952395656</c:v>
                </c:pt>
                <c:pt idx="1708">
                  <c:v>-19942.965124336566</c:v>
                </c:pt>
                <c:pt idx="1709">
                  <c:v>-19682.767463462969</c:v>
                </c:pt>
                <c:pt idx="1710">
                  <c:v>-20704.484120661349</c:v>
                </c:pt>
                <c:pt idx="1711">
                  <c:v>-21397.126660131617</c:v>
                </c:pt>
                <c:pt idx="1712">
                  <c:v>-21890.293907190317</c:v>
                </c:pt>
                <c:pt idx="1713">
                  <c:v>-22144.710180342605</c:v>
                </c:pt>
                <c:pt idx="1714">
                  <c:v>-22233.822740792399</c:v>
                </c:pt>
                <c:pt idx="1715">
                  <c:v>-23302.201650335024</c:v>
                </c:pt>
                <c:pt idx="1716">
                  <c:v>-22742.867892054397</c:v>
                </c:pt>
                <c:pt idx="1717">
                  <c:v>-21893.75028858085</c:v>
                </c:pt>
                <c:pt idx="1718">
                  <c:v>-21754.735556289714</c:v>
                </c:pt>
                <c:pt idx="1719">
                  <c:v>-20842.673024120879</c:v>
                </c:pt>
                <c:pt idx="1720">
                  <c:v>-19499.516992476569</c:v>
                </c:pt>
                <c:pt idx="1721">
                  <c:v>-19102.389962934962</c:v>
                </c:pt>
                <c:pt idx="1722">
                  <c:v>-18713.649989412232</c:v>
                </c:pt>
                <c:pt idx="1723">
                  <c:v>-17890.570179623348</c:v>
                </c:pt>
                <c:pt idx="1724">
                  <c:v>-15121.904721878354</c:v>
                </c:pt>
                <c:pt idx="1725">
                  <c:v>-15227.866986833762</c:v>
                </c:pt>
                <c:pt idx="1726">
                  <c:v>-12754.654216929557</c:v>
                </c:pt>
                <c:pt idx="1727">
                  <c:v>-11544.531779313735</c:v>
                </c:pt>
                <c:pt idx="1728">
                  <c:v>-13034.107700408</c:v>
                </c:pt>
                <c:pt idx="1729">
                  <c:v>-10970.392173085034</c:v>
                </c:pt>
                <c:pt idx="1730">
                  <c:v>-9751.2441375415328</c:v>
                </c:pt>
                <c:pt idx="1731">
                  <c:v>-11670.504801153556</c:v>
                </c:pt>
                <c:pt idx="1732">
                  <c:v>-12364.861749201787</c:v>
                </c:pt>
                <c:pt idx="1733">
                  <c:v>-13274.603090828088</c:v>
                </c:pt>
                <c:pt idx="1734">
                  <c:v>-10692.158164658453</c:v>
                </c:pt>
                <c:pt idx="1735">
                  <c:v>-7117.5087522293552</c:v>
                </c:pt>
                <c:pt idx="1736">
                  <c:v>-6332.5019977848933</c:v>
                </c:pt>
                <c:pt idx="1737">
                  <c:v>-7582.097657662991</c:v>
                </c:pt>
                <c:pt idx="1738">
                  <c:v>-6921.6390703235957</c:v>
                </c:pt>
                <c:pt idx="1739">
                  <c:v>-7247.0183162619314</c:v>
                </c:pt>
                <c:pt idx="1740">
                  <c:v>-4819.4283077195869</c:v>
                </c:pt>
                <c:pt idx="1741">
                  <c:v>-2065.419851998442</c:v>
                </c:pt>
                <c:pt idx="1742">
                  <c:v>0</c:v>
                </c:pt>
                <c:pt idx="1743">
                  <c:v>0</c:v>
                </c:pt>
                <c:pt idx="1744">
                  <c:v>-369.10986995424201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-249.35476334734994</c:v>
                </c:pt>
                <c:pt idx="2026">
                  <c:v>0</c:v>
                </c:pt>
                <c:pt idx="2027">
                  <c:v>-694.06917706802051</c:v>
                </c:pt>
                <c:pt idx="2028">
                  <c:v>-1982.431421092042</c:v>
                </c:pt>
                <c:pt idx="2029">
                  <c:v>-2317.5020378154472</c:v>
                </c:pt>
                <c:pt idx="2030">
                  <c:v>-3683.8628664605058</c:v>
                </c:pt>
                <c:pt idx="2031">
                  <c:v>-7279.1412473275559</c:v>
                </c:pt>
                <c:pt idx="2032">
                  <c:v>-7199.9360440938535</c:v>
                </c:pt>
                <c:pt idx="2033">
                  <c:v>-9249.796971676873</c:v>
                </c:pt>
                <c:pt idx="2034">
                  <c:v>-11300.855903668815</c:v>
                </c:pt>
                <c:pt idx="2035">
                  <c:v>-11754.528317295786</c:v>
                </c:pt>
                <c:pt idx="2036">
                  <c:v>-11334.430959885591</c:v>
                </c:pt>
                <c:pt idx="2037">
                  <c:v>-11503.38718734855</c:v>
                </c:pt>
                <c:pt idx="2038">
                  <c:v>-11692.547642693033</c:v>
                </c:pt>
                <c:pt idx="2039">
                  <c:v>-11015.49595495346</c:v>
                </c:pt>
                <c:pt idx="2040">
                  <c:v>-9381.0344392568131</c:v>
                </c:pt>
                <c:pt idx="2041">
                  <c:v>-7039.7612776611504</c:v>
                </c:pt>
                <c:pt idx="2042">
                  <c:v>-4992.2441145848352</c:v>
                </c:pt>
                <c:pt idx="2043">
                  <c:v>-3950.8202830831506</c:v>
                </c:pt>
                <c:pt idx="2044">
                  <c:v>-928.15827448569996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-1065.2687542261851</c:v>
                </c:pt>
                <c:pt idx="2054">
                  <c:v>-2619.1109594300069</c:v>
                </c:pt>
                <c:pt idx="2055">
                  <c:v>-2701.1336919251044</c:v>
                </c:pt>
                <c:pt idx="2056">
                  <c:v>-3761.8709390527802</c:v>
                </c:pt>
                <c:pt idx="2057">
                  <c:v>-5117.3346520630148</c:v>
                </c:pt>
                <c:pt idx="2058">
                  <c:v>-6153.1995366662368</c:v>
                </c:pt>
                <c:pt idx="2059">
                  <c:v>-6767.7900275663424</c:v>
                </c:pt>
                <c:pt idx="2060">
                  <c:v>-8150.0982173391485</c:v>
                </c:pt>
                <c:pt idx="2061">
                  <c:v>-7644.4111477132974</c:v>
                </c:pt>
                <c:pt idx="2062">
                  <c:v>-10036.549911941082</c:v>
                </c:pt>
                <c:pt idx="2063">
                  <c:v>-10633.522730882352</c:v>
                </c:pt>
                <c:pt idx="2064">
                  <c:v>-11710.897177334307</c:v>
                </c:pt>
                <c:pt idx="2065">
                  <c:v>-10840.22520296021</c:v>
                </c:pt>
                <c:pt idx="2066">
                  <c:v>-12876.918969640183</c:v>
                </c:pt>
                <c:pt idx="2067">
                  <c:v>-12949.082133784372</c:v>
                </c:pt>
                <c:pt idx="2068">
                  <c:v>-13763.193527377996</c:v>
                </c:pt>
                <c:pt idx="2069">
                  <c:v>-15397.442519150874</c:v>
                </c:pt>
                <c:pt idx="2070">
                  <c:v>-14228.404789008608</c:v>
                </c:pt>
                <c:pt idx="2071">
                  <c:v>-14362.500362679202</c:v>
                </c:pt>
                <c:pt idx="2072">
                  <c:v>-13790.843113274001</c:v>
                </c:pt>
                <c:pt idx="2073">
                  <c:v>-11666.513723726022</c:v>
                </c:pt>
                <c:pt idx="2074">
                  <c:v>-11706.10225541267</c:v>
                </c:pt>
                <c:pt idx="2075">
                  <c:v>-10993.045365747023</c:v>
                </c:pt>
                <c:pt idx="2076">
                  <c:v>-9911.0568076267537</c:v>
                </c:pt>
                <c:pt idx="2077">
                  <c:v>-8582.7209116560261</c:v>
                </c:pt>
                <c:pt idx="2078">
                  <c:v>-6095.7343667863606</c:v>
                </c:pt>
                <c:pt idx="2079">
                  <c:v>-5935.8253729626604</c:v>
                </c:pt>
                <c:pt idx="2080">
                  <c:v>-5640.5810315620693</c:v>
                </c:pt>
                <c:pt idx="2081">
                  <c:v>-5616.4838832634105</c:v>
                </c:pt>
                <c:pt idx="2082">
                  <c:v>-4562.3498394649587</c:v>
                </c:pt>
                <c:pt idx="2083">
                  <c:v>-5173.7671685101232</c:v>
                </c:pt>
                <c:pt idx="2084">
                  <c:v>-5917.7500231709482</c:v>
                </c:pt>
                <c:pt idx="2085">
                  <c:v>-6111.1236695631842</c:v>
                </c:pt>
                <c:pt idx="2086">
                  <c:v>-6693.623367204782</c:v>
                </c:pt>
                <c:pt idx="2087">
                  <c:v>-7054.6715588110092</c:v>
                </c:pt>
                <c:pt idx="2088">
                  <c:v>-8207.087808473223</c:v>
                </c:pt>
                <c:pt idx="2089">
                  <c:v>-7312.6079172418795</c:v>
                </c:pt>
                <c:pt idx="2090">
                  <c:v>-7197.176817430518</c:v>
                </c:pt>
                <c:pt idx="2091">
                  <c:v>-7288.2223682801123</c:v>
                </c:pt>
                <c:pt idx="2092">
                  <c:v>-7235.3297410044825</c:v>
                </c:pt>
                <c:pt idx="2093">
                  <c:v>-7145.1855549842003</c:v>
                </c:pt>
                <c:pt idx="2094">
                  <c:v>-8917.4889152760443</c:v>
                </c:pt>
                <c:pt idx="2095">
                  <c:v>-9109.873079902165</c:v>
                </c:pt>
                <c:pt idx="2096">
                  <c:v>-9900.3734933271789</c:v>
                </c:pt>
                <c:pt idx="2097">
                  <c:v>-10202.514165526896</c:v>
                </c:pt>
                <c:pt idx="2098">
                  <c:v>-10956.997363219029</c:v>
                </c:pt>
                <c:pt idx="2099">
                  <c:v>-10724.174676259288</c:v>
                </c:pt>
                <c:pt idx="2100">
                  <c:v>-9807.6153830644289</c:v>
                </c:pt>
                <c:pt idx="2101">
                  <c:v>-9632.7719716344491</c:v>
                </c:pt>
                <c:pt idx="2102">
                  <c:v>-9817.2553725897014</c:v>
                </c:pt>
                <c:pt idx="2103">
                  <c:v>-10658.539976637403</c:v>
                </c:pt>
                <c:pt idx="2104">
                  <c:v>-10376.512055362236</c:v>
                </c:pt>
                <c:pt idx="2105">
                  <c:v>-9720.1602601283084</c:v>
                </c:pt>
                <c:pt idx="2106">
                  <c:v>-10190.869587137131</c:v>
                </c:pt>
                <c:pt idx="2107">
                  <c:v>-10498.418300473642</c:v>
                </c:pt>
                <c:pt idx="2108">
                  <c:v>-11797.942298237696</c:v>
                </c:pt>
                <c:pt idx="2109">
                  <c:v>-13599.293957952126</c:v>
                </c:pt>
                <c:pt idx="2110">
                  <c:v>-15023.799968896998</c:v>
                </c:pt>
                <c:pt idx="2111">
                  <c:v>-15954.348092422822</c:v>
                </c:pt>
                <c:pt idx="2112">
                  <c:v>-15689.779675495553</c:v>
                </c:pt>
                <c:pt idx="2113">
                  <c:v>-15955.487653254613</c:v>
                </c:pt>
                <c:pt idx="2114">
                  <c:v>-16901.383915005281</c:v>
                </c:pt>
                <c:pt idx="2115">
                  <c:v>-17221.796606071657</c:v>
                </c:pt>
                <c:pt idx="2116">
                  <c:v>-17676.104163000226</c:v>
                </c:pt>
                <c:pt idx="2117">
                  <c:v>-18468.480287711671</c:v>
                </c:pt>
                <c:pt idx="2118">
                  <c:v>-18079.64380747504</c:v>
                </c:pt>
                <c:pt idx="2119">
                  <c:v>-18396.577701086426</c:v>
                </c:pt>
                <c:pt idx="2120">
                  <c:v>-18379.504091668066</c:v>
                </c:pt>
                <c:pt idx="2121">
                  <c:v>-18319.19089029263</c:v>
                </c:pt>
                <c:pt idx="2122">
                  <c:v>-17862.00307684884</c:v>
                </c:pt>
                <c:pt idx="2123">
                  <c:v>-17656.462029947266</c:v>
                </c:pt>
                <c:pt idx="2124">
                  <c:v>-17988.794262208958</c:v>
                </c:pt>
                <c:pt idx="2125">
                  <c:v>-18369.312624537411</c:v>
                </c:pt>
                <c:pt idx="2126">
                  <c:v>-18120.944994626334</c:v>
                </c:pt>
                <c:pt idx="2127">
                  <c:v>-18342.910623685697</c:v>
                </c:pt>
                <c:pt idx="2128">
                  <c:v>-18638.964635015705</c:v>
                </c:pt>
                <c:pt idx="2129">
                  <c:v>-18545.122295324269</c:v>
                </c:pt>
                <c:pt idx="2130">
                  <c:v>-18346.249837045416</c:v>
                </c:pt>
                <c:pt idx="2131">
                  <c:v>-18146.173944375674</c:v>
                </c:pt>
                <c:pt idx="2132">
                  <c:v>-16622.118595328306</c:v>
                </c:pt>
                <c:pt idx="2133">
                  <c:v>-15893.037498927064</c:v>
                </c:pt>
                <c:pt idx="2134">
                  <c:v>-15276.685349924621</c:v>
                </c:pt>
                <c:pt idx="2135">
                  <c:v>-13448.451010307466</c:v>
                </c:pt>
                <c:pt idx="2136">
                  <c:v>-11836.823618568524</c:v>
                </c:pt>
                <c:pt idx="2137">
                  <c:v>-11689.515414579604</c:v>
                </c:pt>
                <c:pt idx="2138">
                  <c:v>-11427.358569346681</c:v>
                </c:pt>
                <c:pt idx="2139">
                  <c:v>-9851.7157891654497</c:v>
                </c:pt>
                <c:pt idx="2140">
                  <c:v>-5461.5960391121234</c:v>
                </c:pt>
                <c:pt idx="2141">
                  <c:v>-5623.0178750608029</c:v>
                </c:pt>
                <c:pt idx="2142">
                  <c:v>-4780.9559423457795</c:v>
                </c:pt>
                <c:pt idx="2143">
                  <c:v>-3860.5428481868544</c:v>
                </c:pt>
                <c:pt idx="2144">
                  <c:v>-4164.5532244274928</c:v>
                </c:pt>
                <c:pt idx="2145">
                  <c:v>-4723.3385771864996</c:v>
                </c:pt>
                <c:pt idx="2146">
                  <c:v>-6588.73767341247</c:v>
                </c:pt>
                <c:pt idx="2147">
                  <c:v>-7317.1834164911324</c:v>
                </c:pt>
                <c:pt idx="2148">
                  <c:v>-9375.768039002849</c:v>
                </c:pt>
                <c:pt idx="2149">
                  <c:v>-11454.076918632009</c:v>
                </c:pt>
                <c:pt idx="2150">
                  <c:v>-14092.552131096163</c:v>
                </c:pt>
                <c:pt idx="2151">
                  <c:v>-17601.465180233918</c:v>
                </c:pt>
                <c:pt idx="2152">
                  <c:v>-20294.841581054261</c:v>
                </c:pt>
                <c:pt idx="2153">
                  <c:v>-22982.470679585254</c:v>
                </c:pt>
                <c:pt idx="2154">
                  <c:v>-25272.204743561462</c:v>
                </c:pt>
                <c:pt idx="2155">
                  <c:v>-26239.112119929356</c:v>
                </c:pt>
                <c:pt idx="2156">
                  <c:v>-26796.058539286616</c:v>
                </c:pt>
                <c:pt idx="2157">
                  <c:v>-26862.855716065096</c:v>
                </c:pt>
                <c:pt idx="2158">
                  <c:v>-27387.752525086817</c:v>
                </c:pt>
                <c:pt idx="2159">
                  <c:v>-29665.00914569966</c:v>
                </c:pt>
                <c:pt idx="2160">
                  <c:v>-30120.097339373646</c:v>
                </c:pt>
                <c:pt idx="2161">
                  <c:v>-30106.634039750017</c:v>
                </c:pt>
                <c:pt idx="2162">
                  <c:v>-30048.134031620415</c:v>
                </c:pt>
                <c:pt idx="2163">
                  <c:v>-31174.70048673579</c:v>
                </c:pt>
                <c:pt idx="2164">
                  <c:v>-31275.56486295996</c:v>
                </c:pt>
                <c:pt idx="2165">
                  <c:v>-31821.539431134443</c:v>
                </c:pt>
                <c:pt idx="2166">
                  <c:v>-31016.769742555116</c:v>
                </c:pt>
                <c:pt idx="2167">
                  <c:v>-31337.219698764748</c:v>
                </c:pt>
                <c:pt idx="2168">
                  <c:v>-29761.288616523641</c:v>
                </c:pt>
                <c:pt idx="2169">
                  <c:v>-28576.502990015717</c:v>
                </c:pt>
                <c:pt idx="2170">
                  <c:v>-27895.198890715121</c:v>
                </c:pt>
                <c:pt idx="2171">
                  <c:v>-26854.331121907657</c:v>
                </c:pt>
                <c:pt idx="2172">
                  <c:v>-23365.151939246996</c:v>
                </c:pt>
                <c:pt idx="2173">
                  <c:v>-20981.450188069161</c:v>
                </c:pt>
                <c:pt idx="2174">
                  <c:v>-19933.624441151849</c:v>
                </c:pt>
                <c:pt idx="2175">
                  <c:v>-17779.244822615365</c:v>
                </c:pt>
                <c:pt idx="2176">
                  <c:v>-15908.468549733789</c:v>
                </c:pt>
                <c:pt idx="2177">
                  <c:v>-13996.468875100611</c:v>
                </c:pt>
                <c:pt idx="2178">
                  <c:v>-12571.195575601589</c:v>
                </c:pt>
                <c:pt idx="2179">
                  <c:v>-10969.554750136047</c:v>
                </c:pt>
                <c:pt idx="2180">
                  <c:v>-10117.251893232242</c:v>
                </c:pt>
                <c:pt idx="2181">
                  <c:v>-11339.925684142741</c:v>
                </c:pt>
                <c:pt idx="2182">
                  <c:v>-7470.9656036259466</c:v>
                </c:pt>
                <c:pt idx="2183">
                  <c:v>-7423.9569606333844</c:v>
                </c:pt>
                <c:pt idx="2184">
                  <c:v>-10306.183487469914</c:v>
                </c:pt>
                <c:pt idx="2185">
                  <c:v>-11459.157928354613</c:v>
                </c:pt>
                <c:pt idx="2186">
                  <c:v>-12691.718971273629</c:v>
                </c:pt>
                <c:pt idx="2187">
                  <c:v>-12801.167442871976</c:v>
                </c:pt>
                <c:pt idx="2188">
                  <c:v>-12451.940118531496</c:v>
                </c:pt>
                <c:pt idx="2189">
                  <c:v>-12135.125891118974</c:v>
                </c:pt>
                <c:pt idx="2190">
                  <c:v>-11349.2931330383</c:v>
                </c:pt>
                <c:pt idx="2191">
                  <c:v>-10504.991064992093</c:v>
                </c:pt>
                <c:pt idx="2192">
                  <c:v>-11123.524534859152</c:v>
                </c:pt>
                <c:pt idx="2193">
                  <c:v>-12958.38487201409</c:v>
                </c:pt>
                <c:pt idx="2194">
                  <c:v>-12959.107136173347</c:v>
                </c:pt>
                <c:pt idx="2195">
                  <c:v>-13018.853511354173</c:v>
                </c:pt>
                <c:pt idx="2196">
                  <c:v>-13136.575626106089</c:v>
                </c:pt>
                <c:pt idx="2197">
                  <c:v>-12151.201473500872</c:v>
                </c:pt>
                <c:pt idx="2198">
                  <c:v>-10389.387112905404</c:v>
                </c:pt>
                <c:pt idx="2199">
                  <c:v>-10112.863771625125</c:v>
                </c:pt>
                <c:pt idx="2200">
                  <c:v>-10016.007960326635</c:v>
                </c:pt>
                <c:pt idx="2201">
                  <c:v>-9926.9254478950734</c:v>
                </c:pt>
                <c:pt idx="2202">
                  <c:v>-10067.458087651245</c:v>
                </c:pt>
                <c:pt idx="2203">
                  <c:v>-9869.6455026435433</c:v>
                </c:pt>
                <c:pt idx="2204">
                  <c:v>-10183.46640123173</c:v>
                </c:pt>
                <c:pt idx="2205">
                  <c:v>-10620.941062299578</c:v>
                </c:pt>
                <c:pt idx="2206">
                  <c:v>-10537.04958646484</c:v>
                </c:pt>
                <c:pt idx="2207">
                  <c:v>-10205.033842098141</c:v>
                </c:pt>
                <c:pt idx="2208">
                  <c:v>-10647.402667173177</c:v>
                </c:pt>
                <c:pt idx="2209">
                  <c:v>-9320.926713472325</c:v>
                </c:pt>
                <c:pt idx="2210">
                  <c:v>-9308.6630633323548</c:v>
                </c:pt>
                <c:pt idx="2211">
                  <c:v>-8644.4167893500053</c:v>
                </c:pt>
                <c:pt idx="2212">
                  <c:v>-8970.8072384215211</c:v>
                </c:pt>
                <c:pt idx="2213">
                  <c:v>-9185.2974776058909</c:v>
                </c:pt>
                <c:pt idx="2214">
                  <c:v>-8292.6829126028897</c:v>
                </c:pt>
                <c:pt idx="2215">
                  <c:v>-9405.5498259949691</c:v>
                </c:pt>
                <c:pt idx="2216">
                  <c:v>-9428.711146598398</c:v>
                </c:pt>
                <c:pt idx="2217">
                  <c:v>-10272.971417376406</c:v>
                </c:pt>
                <c:pt idx="2218">
                  <c:v>-10577.497005655669</c:v>
                </c:pt>
                <c:pt idx="2219">
                  <c:v>-10735.011723191339</c:v>
                </c:pt>
                <c:pt idx="2220">
                  <c:v>-11138.998273533953</c:v>
                </c:pt>
                <c:pt idx="2221">
                  <c:v>-10841.373906296227</c:v>
                </c:pt>
                <c:pt idx="2222">
                  <c:v>-10642.048754404612</c:v>
                </c:pt>
                <c:pt idx="2223">
                  <c:v>-10395.023355191537</c:v>
                </c:pt>
                <c:pt idx="2224">
                  <c:v>-9055.4177640424532</c:v>
                </c:pt>
                <c:pt idx="2225">
                  <c:v>-8668.5268482726769</c:v>
                </c:pt>
                <c:pt idx="2226">
                  <c:v>-5971.6291731456449</c:v>
                </c:pt>
                <c:pt idx="2227">
                  <c:v>-5503.8747532131174</c:v>
                </c:pt>
                <c:pt idx="2228">
                  <c:v>-4127.1293534590814</c:v>
                </c:pt>
                <c:pt idx="2229">
                  <c:v>-3823.9304479272614</c:v>
                </c:pt>
                <c:pt idx="2230">
                  <c:v>-3684.5323949164972</c:v>
                </c:pt>
                <c:pt idx="2231">
                  <c:v>-3509.6470826594086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-616.51617361074022</c:v>
                </c:pt>
                <c:pt idx="2247">
                  <c:v>-4375.1500828080725</c:v>
                </c:pt>
                <c:pt idx="2248">
                  <c:v>-8387.556563522925</c:v>
                </c:pt>
                <c:pt idx="2249">
                  <c:v>-13065.938561558316</c:v>
                </c:pt>
                <c:pt idx="2250">
                  <c:v>-16501.197595946782</c:v>
                </c:pt>
                <c:pt idx="2251">
                  <c:v>-20765.574201539712</c:v>
                </c:pt>
                <c:pt idx="2252">
                  <c:v>-24166.839479267495</c:v>
                </c:pt>
                <c:pt idx="2253">
                  <c:v>-27267.361152561625</c:v>
                </c:pt>
                <c:pt idx="2254">
                  <c:v>-29504.460094809521</c:v>
                </c:pt>
                <c:pt idx="2255">
                  <c:v>-32401.668699888542</c:v>
                </c:pt>
                <c:pt idx="2256">
                  <c:v>-35058.876241975791</c:v>
                </c:pt>
                <c:pt idx="2257">
                  <c:v>-35639.328760845194</c:v>
                </c:pt>
                <c:pt idx="2258">
                  <c:v>-37573.065930329511</c:v>
                </c:pt>
                <c:pt idx="2259">
                  <c:v>-37074.877426437146</c:v>
                </c:pt>
                <c:pt idx="2260">
                  <c:v>-37302.110966559856</c:v>
                </c:pt>
                <c:pt idx="2261">
                  <c:v>-36462.129034496043</c:v>
                </c:pt>
                <c:pt idx="2262">
                  <c:v>-36960.741903181974</c:v>
                </c:pt>
                <c:pt idx="2263">
                  <c:v>-36983.761371972876</c:v>
                </c:pt>
                <c:pt idx="2264">
                  <c:v>-36929.711789859924</c:v>
                </c:pt>
                <c:pt idx="2265">
                  <c:v>-36167.561333936479</c:v>
                </c:pt>
                <c:pt idx="2266">
                  <c:v>-35235.469359655966</c:v>
                </c:pt>
                <c:pt idx="2267">
                  <c:v>-32927.688602522132</c:v>
                </c:pt>
                <c:pt idx="2268">
                  <c:v>-30591.876883454323</c:v>
                </c:pt>
                <c:pt idx="2269">
                  <c:v>-28236.971453704969</c:v>
                </c:pt>
                <c:pt idx="2270">
                  <c:v>-24727.360581484609</c:v>
                </c:pt>
                <c:pt idx="2271">
                  <c:v>-21863.04828578727</c:v>
                </c:pt>
                <c:pt idx="2272">
                  <c:v>-19274.829517876417</c:v>
                </c:pt>
                <c:pt idx="2273">
                  <c:v>-14718.540441352961</c:v>
                </c:pt>
                <c:pt idx="2274">
                  <c:v>-9465.684094657423</c:v>
                </c:pt>
                <c:pt idx="2275">
                  <c:v>-7916.6096065575402</c:v>
                </c:pt>
                <c:pt idx="2276">
                  <c:v>-9322.5531686549803</c:v>
                </c:pt>
                <c:pt idx="2277">
                  <c:v>-8267.6147423475941</c:v>
                </c:pt>
                <c:pt idx="2278">
                  <c:v>-8228.9799883651831</c:v>
                </c:pt>
                <c:pt idx="2279">
                  <c:v>-8395.8221669842023</c:v>
                </c:pt>
                <c:pt idx="2280">
                  <c:v>-8113.7724405542704</c:v>
                </c:pt>
                <c:pt idx="2281">
                  <c:v>-8615.6981796926411</c:v>
                </c:pt>
                <c:pt idx="2282">
                  <c:v>-9945.4333246276492</c:v>
                </c:pt>
                <c:pt idx="2283">
                  <c:v>-10596.833049158273</c:v>
                </c:pt>
                <c:pt idx="2284">
                  <c:v>-10258.774175648587</c:v>
                </c:pt>
                <c:pt idx="2285">
                  <c:v>-11859.265060314734</c:v>
                </c:pt>
                <c:pt idx="2286">
                  <c:v>-11966.497199551783</c:v>
                </c:pt>
                <c:pt idx="2287">
                  <c:v>-10967.885852400907</c:v>
                </c:pt>
                <c:pt idx="2288">
                  <c:v>-12234.611402155946</c:v>
                </c:pt>
                <c:pt idx="2289">
                  <c:v>-14174.000011802676</c:v>
                </c:pt>
                <c:pt idx="2290">
                  <c:v>-15146.11357673607</c:v>
                </c:pt>
                <c:pt idx="2291">
                  <c:v>-13681.453992597801</c:v>
                </c:pt>
                <c:pt idx="2292">
                  <c:v>-12421.176901524945</c:v>
                </c:pt>
                <c:pt idx="2293">
                  <c:v>-9947.1750040598417</c:v>
                </c:pt>
                <c:pt idx="2294">
                  <c:v>-8820.9221887065796</c:v>
                </c:pt>
                <c:pt idx="2295">
                  <c:v>-9249.1920492156769</c:v>
                </c:pt>
                <c:pt idx="2296">
                  <c:v>-8552.4825285373518</c:v>
                </c:pt>
                <c:pt idx="2297">
                  <c:v>-7235.2611296274536</c:v>
                </c:pt>
                <c:pt idx="2298">
                  <c:v>-10637.71821730882</c:v>
                </c:pt>
                <c:pt idx="2299">
                  <c:v>-7992.6625376132533</c:v>
                </c:pt>
                <c:pt idx="2300">
                  <c:v>-9105.5961508281471</c:v>
                </c:pt>
                <c:pt idx="2301">
                  <c:v>-5832.8770003020836</c:v>
                </c:pt>
                <c:pt idx="2302">
                  <c:v>-3367.2695690074033</c:v>
                </c:pt>
                <c:pt idx="2303">
                  <c:v>-3740.671268097758</c:v>
                </c:pt>
                <c:pt idx="2304">
                  <c:v>-2816.6751114262879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-339.31645201804349</c:v>
                </c:pt>
                <c:pt idx="2637">
                  <c:v>-2211.9956655032511</c:v>
                </c:pt>
                <c:pt idx="2638">
                  <c:v>-4195.2895753608609</c:v>
                </c:pt>
                <c:pt idx="2639">
                  <c:v>-6086.6303017052051</c:v>
                </c:pt>
                <c:pt idx="2640">
                  <c:v>-6978.7646970792412</c:v>
                </c:pt>
                <c:pt idx="2641">
                  <c:v>-8950.1865775602291</c:v>
                </c:pt>
                <c:pt idx="2642">
                  <c:v>-9439.1825146357005</c:v>
                </c:pt>
                <c:pt idx="2643">
                  <c:v>-7787.8099048050044</c:v>
                </c:pt>
                <c:pt idx="2644">
                  <c:v>-7427.5093948154317</c:v>
                </c:pt>
                <c:pt idx="2645">
                  <c:v>-5692.6779101589127</c:v>
                </c:pt>
                <c:pt idx="2646">
                  <c:v>-5014.5222876923744</c:v>
                </c:pt>
                <c:pt idx="2647">
                  <c:v>-5099.0314028845605</c:v>
                </c:pt>
                <c:pt idx="2648">
                  <c:v>-2538.5873930355192</c:v>
                </c:pt>
                <c:pt idx="2649">
                  <c:v>-752.60778674174071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-252.98543145156881</c:v>
                </c:pt>
                <c:pt idx="3020">
                  <c:v>-433.79360259270464</c:v>
                </c:pt>
                <c:pt idx="3021">
                  <c:v>-4464.4346397103218</c:v>
                </c:pt>
                <c:pt idx="3022">
                  <c:v>-6802.0032897851634</c:v>
                </c:pt>
                <c:pt idx="3023">
                  <c:v>-5222.6978823017998</c:v>
                </c:pt>
                <c:pt idx="3024">
                  <c:v>-6111.7548256218934</c:v>
                </c:pt>
                <c:pt idx="3025">
                  <c:v>-6781.5039262273058</c:v>
                </c:pt>
                <c:pt idx="3026">
                  <c:v>-5263.8221165443319</c:v>
                </c:pt>
                <c:pt idx="3027">
                  <c:v>-2632.4543231475868</c:v>
                </c:pt>
                <c:pt idx="3028">
                  <c:v>-53.269534408915213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77888"/>
        <c:axId val="42291968"/>
      </c:areaChart>
      <c:catAx>
        <c:axId val="42277888"/>
        <c:scaling>
          <c:orientation val="minMax"/>
        </c:scaling>
        <c:delete val="1"/>
        <c:axPos val="b"/>
        <c:majorTickMark val="out"/>
        <c:minorTickMark val="none"/>
        <c:tickLblPos val="none"/>
        <c:crossAx val="42291968"/>
        <c:crosses val="autoZero"/>
        <c:auto val="1"/>
        <c:lblAlgn val="ctr"/>
        <c:lblOffset val="100"/>
        <c:noMultiLvlLbl val="0"/>
      </c:catAx>
      <c:valAx>
        <c:axId val="42291968"/>
        <c:scaling>
          <c:orientation val="minMax"/>
          <c:max val="100000"/>
          <c:min val="-100000"/>
        </c:scaling>
        <c:delete val="0"/>
        <c:axPos val="l"/>
        <c:majorGridlines/>
        <c:numFmt formatCode="0.00E+0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42277888"/>
        <c:crosses val="autoZero"/>
        <c:crossBetween val="midCat"/>
        <c:majorUnit val="20000"/>
        <c:minorUnit val="4000"/>
      </c:valAx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tx1"/>
            </a:solidFill>
          </c:spPr>
          <c:val>
            <c:numRef>
              <c:f>Diagramm!$F$2:$F$3361</c:f>
              <c:numCache>
                <c:formatCode>0</c:formatCode>
                <c:ptCount val="3360"/>
                <c:pt idx="0">
                  <c:v>50136.45668234089</c:v>
                </c:pt>
                <c:pt idx="1">
                  <c:v>49237.473806743728</c:v>
                </c:pt>
                <c:pt idx="2">
                  <c:v>48831.195154149085</c:v>
                </c:pt>
                <c:pt idx="3">
                  <c:v>48479.397551395574</c:v>
                </c:pt>
                <c:pt idx="4">
                  <c:v>48069.897335069822</c:v>
                </c:pt>
                <c:pt idx="5">
                  <c:v>47828.905786277654</c:v>
                </c:pt>
                <c:pt idx="6">
                  <c:v>47864.426685102866</c:v>
                </c:pt>
                <c:pt idx="7">
                  <c:v>47177.407645417828</c:v>
                </c:pt>
                <c:pt idx="8">
                  <c:v>46373.818818040461</c:v>
                </c:pt>
                <c:pt idx="9">
                  <c:v>45994.761968493585</c:v>
                </c:pt>
                <c:pt idx="10">
                  <c:v>46025.158680766406</c:v>
                </c:pt>
                <c:pt idx="11">
                  <c:v>46356.960122140255</c:v>
                </c:pt>
                <c:pt idx="12">
                  <c:v>46524.964400399222</c:v>
                </c:pt>
                <c:pt idx="13">
                  <c:v>46622.205806874968</c:v>
                </c:pt>
                <c:pt idx="14">
                  <c:v>46365.776822631582</c:v>
                </c:pt>
                <c:pt idx="15">
                  <c:v>46608.46815727216</c:v>
                </c:pt>
                <c:pt idx="16">
                  <c:v>47725.613510612471</c:v>
                </c:pt>
                <c:pt idx="17">
                  <c:v>48112.534748070284</c:v>
                </c:pt>
                <c:pt idx="18">
                  <c:v>49083.128886620201</c:v>
                </c:pt>
                <c:pt idx="19">
                  <c:v>49866.316078905853</c:v>
                </c:pt>
                <c:pt idx="20">
                  <c:v>51371.985342095264</c:v>
                </c:pt>
                <c:pt idx="21">
                  <c:v>51937.869260439518</c:v>
                </c:pt>
                <c:pt idx="22">
                  <c:v>52486.092746220165</c:v>
                </c:pt>
                <c:pt idx="23">
                  <c:v>53059.159255937207</c:v>
                </c:pt>
                <c:pt idx="24">
                  <c:v>57041.761903602302</c:v>
                </c:pt>
                <c:pt idx="25">
                  <c:v>58909.603690495227</c:v>
                </c:pt>
                <c:pt idx="26">
                  <c:v>60940.841772171181</c:v>
                </c:pt>
                <c:pt idx="27">
                  <c:v>63096.19525703098</c:v>
                </c:pt>
                <c:pt idx="28">
                  <c:v>64052.42901844978</c:v>
                </c:pt>
                <c:pt idx="29">
                  <c:v>65599.116603065908</c:v>
                </c:pt>
                <c:pt idx="30">
                  <c:v>67035.522946856392</c:v>
                </c:pt>
                <c:pt idx="31">
                  <c:v>68131.782899925238</c:v>
                </c:pt>
                <c:pt idx="32">
                  <c:v>69202.418716489221</c:v>
                </c:pt>
                <c:pt idx="33">
                  <c:v>69455.609317351322</c:v>
                </c:pt>
                <c:pt idx="34">
                  <c:v>69472.023894390222</c:v>
                </c:pt>
                <c:pt idx="35">
                  <c:v>69310.882834382501</c:v>
                </c:pt>
                <c:pt idx="36">
                  <c:v>69469.099277580244</c:v>
                </c:pt>
                <c:pt idx="37">
                  <c:v>69550.557444604405</c:v>
                </c:pt>
                <c:pt idx="38">
                  <c:v>69739.266912596038</c:v>
                </c:pt>
                <c:pt idx="39">
                  <c:v>69840.789320536904</c:v>
                </c:pt>
                <c:pt idx="40">
                  <c:v>69866.631311559642</c:v>
                </c:pt>
                <c:pt idx="41">
                  <c:v>70326.739252546904</c:v>
                </c:pt>
                <c:pt idx="42">
                  <c:v>70715.121997473951</c:v>
                </c:pt>
                <c:pt idx="43">
                  <c:v>70634.193048732006</c:v>
                </c:pt>
                <c:pt idx="44">
                  <c:v>71090.226829905921</c:v>
                </c:pt>
                <c:pt idx="45">
                  <c:v>70978.182128841639</c:v>
                </c:pt>
                <c:pt idx="46">
                  <c:v>70953.738972067178</c:v>
                </c:pt>
                <c:pt idx="47">
                  <c:v>71268.875343753156</c:v>
                </c:pt>
                <c:pt idx="48">
                  <c:v>71182.851042145048</c:v>
                </c:pt>
                <c:pt idx="49">
                  <c:v>70827.16569736872</c:v>
                </c:pt>
                <c:pt idx="50">
                  <c:v>70719.560182575515</c:v>
                </c:pt>
                <c:pt idx="51">
                  <c:v>71026.668775461934</c:v>
                </c:pt>
                <c:pt idx="52">
                  <c:v>70738.779236065384</c:v>
                </c:pt>
                <c:pt idx="53">
                  <c:v>70631.452647139318</c:v>
                </c:pt>
                <c:pt idx="54">
                  <c:v>70197.399345610713</c:v>
                </c:pt>
                <c:pt idx="55">
                  <c:v>69930.99090243323</c:v>
                </c:pt>
                <c:pt idx="56">
                  <c:v>70381.142010920463</c:v>
                </c:pt>
                <c:pt idx="57">
                  <c:v>70456.161655863034</c:v>
                </c:pt>
                <c:pt idx="58">
                  <c:v>70453.928847287869</c:v>
                </c:pt>
                <c:pt idx="59">
                  <c:v>70436.78221499364</c:v>
                </c:pt>
                <c:pt idx="60">
                  <c:v>70719.270444076014</c:v>
                </c:pt>
                <c:pt idx="61">
                  <c:v>71365.729097336647</c:v>
                </c:pt>
                <c:pt idx="62">
                  <c:v>70906.174602937492</c:v>
                </c:pt>
                <c:pt idx="63">
                  <c:v>70479.062610893438</c:v>
                </c:pt>
                <c:pt idx="64">
                  <c:v>70299.146015555234</c:v>
                </c:pt>
                <c:pt idx="65">
                  <c:v>70283.827519059618</c:v>
                </c:pt>
                <c:pt idx="66">
                  <c:v>70026.016119750202</c:v>
                </c:pt>
                <c:pt idx="67">
                  <c:v>70809.012889566235</c:v>
                </c:pt>
                <c:pt idx="68">
                  <c:v>70057.17512260213</c:v>
                </c:pt>
                <c:pt idx="69">
                  <c:v>71332.205732216418</c:v>
                </c:pt>
                <c:pt idx="70">
                  <c:v>71722.726775302654</c:v>
                </c:pt>
                <c:pt idx="71">
                  <c:v>72000.104233506179</c:v>
                </c:pt>
                <c:pt idx="72">
                  <c:v>73044.409488253354</c:v>
                </c:pt>
                <c:pt idx="73">
                  <c:v>73410.804745347501</c:v>
                </c:pt>
                <c:pt idx="74">
                  <c:v>73580.812764563438</c:v>
                </c:pt>
                <c:pt idx="75">
                  <c:v>73765.62007368941</c:v>
                </c:pt>
                <c:pt idx="76">
                  <c:v>73920.725282052386</c:v>
                </c:pt>
                <c:pt idx="77">
                  <c:v>73995.818412848064</c:v>
                </c:pt>
                <c:pt idx="78">
                  <c:v>73458.965010658852</c:v>
                </c:pt>
                <c:pt idx="79">
                  <c:v>72803.303806119948</c:v>
                </c:pt>
                <c:pt idx="80">
                  <c:v>70482.983992216527</c:v>
                </c:pt>
                <c:pt idx="81">
                  <c:v>68566.259295752068</c:v>
                </c:pt>
                <c:pt idx="82">
                  <c:v>68223.003872769084</c:v>
                </c:pt>
                <c:pt idx="83">
                  <c:v>67488.620097184423</c:v>
                </c:pt>
                <c:pt idx="84">
                  <c:v>65766.405045018211</c:v>
                </c:pt>
                <c:pt idx="85">
                  <c:v>65123.663734704125</c:v>
                </c:pt>
                <c:pt idx="86">
                  <c:v>64112.522224935325</c:v>
                </c:pt>
                <c:pt idx="87">
                  <c:v>63233.182298062042</c:v>
                </c:pt>
                <c:pt idx="88">
                  <c:v>63706.819645362913</c:v>
                </c:pt>
                <c:pt idx="89">
                  <c:v>63216.058091968203</c:v>
                </c:pt>
                <c:pt idx="90">
                  <c:v>62288.657816515552</c:v>
                </c:pt>
                <c:pt idx="91">
                  <c:v>60607.580825667384</c:v>
                </c:pt>
                <c:pt idx="92">
                  <c:v>60083.301713936562</c:v>
                </c:pt>
                <c:pt idx="93">
                  <c:v>59080.731017390732</c:v>
                </c:pt>
                <c:pt idx="94">
                  <c:v>57909.817647241012</c:v>
                </c:pt>
                <c:pt idx="95">
                  <c:v>56999.77545111462</c:v>
                </c:pt>
                <c:pt idx="96">
                  <c:v>55302.218606965675</c:v>
                </c:pt>
                <c:pt idx="97">
                  <c:v>54349.282097704265</c:v>
                </c:pt>
                <c:pt idx="98">
                  <c:v>53991.318090782566</c:v>
                </c:pt>
                <c:pt idx="99">
                  <c:v>54056.575130139034</c:v>
                </c:pt>
                <c:pt idx="100">
                  <c:v>53413.070928544257</c:v>
                </c:pt>
                <c:pt idx="101">
                  <c:v>53321.600664455029</c:v>
                </c:pt>
                <c:pt idx="102">
                  <c:v>53573.02940694982</c:v>
                </c:pt>
                <c:pt idx="103">
                  <c:v>53464.257529503026</c:v>
                </c:pt>
                <c:pt idx="104">
                  <c:v>53100.167765901191</c:v>
                </c:pt>
                <c:pt idx="105">
                  <c:v>53275.936715573225</c:v>
                </c:pt>
                <c:pt idx="106">
                  <c:v>53499.467865499813</c:v>
                </c:pt>
                <c:pt idx="107">
                  <c:v>53276.151766816125</c:v>
                </c:pt>
                <c:pt idx="108">
                  <c:v>52153.23186711235</c:v>
                </c:pt>
                <c:pt idx="109">
                  <c:v>52060.152122678206</c:v>
                </c:pt>
                <c:pt idx="110">
                  <c:v>52137.81565645813</c:v>
                </c:pt>
                <c:pt idx="111">
                  <c:v>51975.681836615826</c:v>
                </c:pt>
                <c:pt idx="112">
                  <c:v>52595.836158704748</c:v>
                </c:pt>
                <c:pt idx="113">
                  <c:v>52701.571688807504</c:v>
                </c:pt>
                <c:pt idx="114">
                  <c:v>52726.092336113485</c:v>
                </c:pt>
                <c:pt idx="115">
                  <c:v>52845.530675114962</c:v>
                </c:pt>
                <c:pt idx="116">
                  <c:v>54898.52937957894</c:v>
                </c:pt>
                <c:pt idx="117">
                  <c:v>55423.752394064963</c:v>
                </c:pt>
                <c:pt idx="118">
                  <c:v>55201.640101780125</c:v>
                </c:pt>
                <c:pt idx="119">
                  <c:v>56403.078934620993</c:v>
                </c:pt>
                <c:pt idx="120">
                  <c:v>58416.756500465366</c:v>
                </c:pt>
                <c:pt idx="121">
                  <c:v>59698.971703792035</c:v>
                </c:pt>
                <c:pt idx="122">
                  <c:v>61754.145949926606</c:v>
                </c:pt>
                <c:pt idx="123">
                  <c:v>63670.759516559003</c:v>
                </c:pt>
                <c:pt idx="124">
                  <c:v>66191.564355757713</c:v>
                </c:pt>
                <c:pt idx="125">
                  <c:v>64345.681823713363</c:v>
                </c:pt>
                <c:pt idx="126">
                  <c:v>65226.031129837582</c:v>
                </c:pt>
                <c:pt idx="127">
                  <c:v>65737.449216119494</c:v>
                </c:pt>
                <c:pt idx="128">
                  <c:v>66154.583951802459</c:v>
                </c:pt>
                <c:pt idx="129">
                  <c:v>66393.927174866942</c:v>
                </c:pt>
                <c:pt idx="130">
                  <c:v>69883.587721618547</c:v>
                </c:pt>
                <c:pt idx="131">
                  <c:v>69999.429258500502</c:v>
                </c:pt>
                <c:pt idx="132">
                  <c:v>70056.987303173548</c:v>
                </c:pt>
                <c:pt idx="133">
                  <c:v>69675.173032150196</c:v>
                </c:pt>
                <c:pt idx="134">
                  <c:v>69562.064287971371</c:v>
                </c:pt>
                <c:pt idx="135">
                  <c:v>69493.556050261934</c:v>
                </c:pt>
                <c:pt idx="136">
                  <c:v>69659.499921361174</c:v>
                </c:pt>
                <c:pt idx="137">
                  <c:v>69606.492793493118</c:v>
                </c:pt>
                <c:pt idx="138">
                  <c:v>69512.038443116078</c:v>
                </c:pt>
                <c:pt idx="139">
                  <c:v>69510.2675742219</c:v>
                </c:pt>
                <c:pt idx="140">
                  <c:v>69669.02164552694</c:v>
                </c:pt>
                <c:pt idx="141">
                  <c:v>70011.400644589638</c:v>
                </c:pt>
                <c:pt idx="142">
                  <c:v>70153.357091343743</c:v>
                </c:pt>
                <c:pt idx="143">
                  <c:v>70113.796272707434</c:v>
                </c:pt>
                <c:pt idx="144">
                  <c:v>70063.854325869805</c:v>
                </c:pt>
                <c:pt idx="145">
                  <c:v>69905.376977858832</c:v>
                </c:pt>
                <c:pt idx="146">
                  <c:v>69753.944660509398</c:v>
                </c:pt>
                <c:pt idx="147">
                  <c:v>69618.348043901788</c:v>
                </c:pt>
                <c:pt idx="148">
                  <c:v>68855.316599439568</c:v>
                </c:pt>
                <c:pt idx="149">
                  <c:v>68637.722585829048</c:v>
                </c:pt>
                <c:pt idx="150">
                  <c:v>68866.0837786622</c:v>
                </c:pt>
                <c:pt idx="151">
                  <c:v>67759.073466021262</c:v>
                </c:pt>
                <c:pt idx="152">
                  <c:v>67547.330488136024</c:v>
                </c:pt>
                <c:pt idx="153">
                  <c:v>67343.340568095824</c:v>
                </c:pt>
                <c:pt idx="154">
                  <c:v>67615.59864536114</c:v>
                </c:pt>
                <c:pt idx="155">
                  <c:v>67770.530651373003</c:v>
                </c:pt>
                <c:pt idx="156">
                  <c:v>68863.235250746351</c:v>
                </c:pt>
                <c:pt idx="157">
                  <c:v>69224.481091812588</c:v>
                </c:pt>
                <c:pt idx="158">
                  <c:v>69706.070729720755</c:v>
                </c:pt>
                <c:pt idx="159">
                  <c:v>69834.834763868625</c:v>
                </c:pt>
                <c:pt idx="160">
                  <c:v>69697.190755306845</c:v>
                </c:pt>
                <c:pt idx="161">
                  <c:v>69496.905163007628</c:v>
                </c:pt>
                <c:pt idx="162">
                  <c:v>70216.940175028984</c:v>
                </c:pt>
                <c:pt idx="163">
                  <c:v>71145.777329177508</c:v>
                </c:pt>
                <c:pt idx="164">
                  <c:v>70593.187342042933</c:v>
                </c:pt>
                <c:pt idx="165">
                  <c:v>71213.474419228703</c:v>
                </c:pt>
                <c:pt idx="166">
                  <c:v>71777.709411143413</c:v>
                </c:pt>
                <c:pt idx="167">
                  <c:v>71750.697653490104</c:v>
                </c:pt>
                <c:pt idx="168">
                  <c:v>73284.360621535248</c:v>
                </c:pt>
                <c:pt idx="169">
                  <c:v>73588.669543585085</c:v>
                </c:pt>
                <c:pt idx="170">
                  <c:v>73825.689051869267</c:v>
                </c:pt>
                <c:pt idx="171">
                  <c:v>73897.868378487066</c:v>
                </c:pt>
                <c:pt idx="172">
                  <c:v>74626.897898731637</c:v>
                </c:pt>
                <c:pt idx="173">
                  <c:v>74146.3676985575</c:v>
                </c:pt>
                <c:pt idx="174">
                  <c:v>73856.337658428442</c:v>
                </c:pt>
                <c:pt idx="175">
                  <c:v>73726.375023964079</c:v>
                </c:pt>
                <c:pt idx="176">
                  <c:v>73042.688677842205</c:v>
                </c:pt>
                <c:pt idx="177">
                  <c:v>72189.581198159067</c:v>
                </c:pt>
                <c:pt idx="178">
                  <c:v>71440.952980889648</c:v>
                </c:pt>
                <c:pt idx="179">
                  <c:v>70357.560260521408</c:v>
                </c:pt>
                <c:pt idx="180">
                  <c:v>70018.674142167583</c:v>
                </c:pt>
                <c:pt idx="181">
                  <c:v>69562.172013826814</c:v>
                </c:pt>
                <c:pt idx="182">
                  <c:v>69029.859516746423</c:v>
                </c:pt>
                <c:pt idx="183">
                  <c:v>68237.572292955723</c:v>
                </c:pt>
                <c:pt idx="184">
                  <c:v>67876.64442337332</c:v>
                </c:pt>
                <c:pt idx="185">
                  <c:v>67194.500879697138</c:v>
                </c:pt>
                <c:pt idx="186">
                  <c:v>65663.577111841369</c:v>
                </c:pt>
                <c:pt idx="187">
                  <c:v>64126.915440431374</c:v>
                </c:pt>
                <c:pt idx="188">
                  <c:v>62793.578712173818</c:v>
                </c:pt>
                <c:pt idx="189">
                  <c:v>61851.935997375891</c:v>
                </c:pt>
                <c:pt idx="190">
                  <c:v>60851.020034043635</c:v>
                </c:pt>
                <c:pt idx="191">
                  <c:v>59955.722864431824</c:v>
                </c:pt>
                <c:pt idx="192">
                  <c:v>57774.117910158391</c:v>
                </c:pt>
                <c:pt idx="193">
                  <c:v>57239.422028585977</c:v>
                </c:pt>
                <c:pt idx="194">
                  <c:v>56668.127589166601</c:v>
                </c:pt>
                <c:pt idx="195">
                  <c:v>56551.715385578624</c:v>
                </c:pt>
                <c:pt idx="196">
                  <c:v>55535.683762723835</c:v>
                </c:pt>
                <c:pt idx="197">
                  <c:v>55316.248998577044</c:v>
                </c:pt>
                <c:pt idx="198">
                  <c:v>55113.830914902603</c:v>
                </c:pt>
                <c:pt idx="199">
                  <c:v>54771.170587165434</c:v>
                </c:pt>
                <c:pt idx="200">
                  <c:v>54298.605692804078</c:v>
                </c:pt>
                <c:pt idx="201">
                  <c:v>53690.890903737185</c:v>
                </c:pt>
                <c:pt idx="202">
                  <c:v>53563.287425458911</c:v>
                </c:pt>
                <c:pt idx="203">
                  <c:v>53971.485120057274</c:v>
                </c:pt>
                <c:pt idx="204">
                  <c:v>53069.328736872842</c:v>
                </c:pt>
                <c:pt idx="205">
                  <c:v>52480.505819051046</c:v>
                </c:pt>
                <c:pt idx="206">
                  <c:v>52445.764030455022</c:v>
                </c:pt>
                <c:pt idx="207">
                  <c:v>52726.366656600236</c:v>
                </c:pt>
                <c:pt idx="208">
                  <c:v>52857.336467742418</c:v>
                </c:pt>
                <c:pt idx="209">
                  <c:v>52960.689013821131</c:v>
                </c:pt>
                <c:pt idx="210">
                  <c:v>53144.344977838489</c:v>
                </c:pt>
                <c:pt idx="211">
                  <c:v>53263.182014342325</c:v>
                </c:pt>
                <c:pt idx="212">
                  <c:v>55321.380994252853</c:v>
                </c:pt>
                <c:pt idx="213">
                  <c:v>56383.024905634906</c:v>
                </c:pt>
                <c:pt idx="214">
                  <c:v>56653.698732030651</c:v>
                </c:pt>
                <c:pt idx="215">
                  <c:v>56932.219726219424</c:v>
                </c:pt>
                <c:pt idx="216">
                  <c:v>59247.288405257481</c:v>
                </c:pt>
                <c:pt idx="217">
                  <c:v>61135.08870955083</c:v>
                </c:pt>
                <c:pt idx="218">
                  <c:v>62812.195461996336</c:v>
                </c:pt>
                <c:pt idx="219">
                  <c:v>64309.248859328276</c:v>
                </c:pt>
                <c:pt idx="220">
                  <c:v>67459.232764162429</c:v>
                </c:pt>
                <c:pt idx="221">
                  <c:v>69604.466025633999</c:v>
                </c:pt>
                <c:pt idx="222">
                  <c:v>70357.470956187855</c:v>
                </c:pt>
                <c:pt idx="223">
                  <c:v>71219.403345953455</c:v>
                </c:pt>
                <c:pt idx="224">
                  <c:v>72611.350348196807</c:v>
                </c:pt>
                <c:pt idx="225">
                  <c:v>72782.064992958592</c:v>
                </c:pt>
                <c:pt idx="226">
                  <c:v>72823.147589477347</c:v>
                </c:pt>
                <c:pt idx="227">
                  <c:v>73104.887744590087</c:v>
                </c:pt>
                <c:pt idx="228">
                  <c:v>73311.431448198404</c:v>
                </c:pt>
                <c:pt idx="229">
                  <c:v>72981.623736085006</c:v>
                </c:pt>
                <c:pt idx="230">
                  <c:v>72593.771611077449</c:v>
                </c:pt>
                <c:pt idx="231">
                  <c:v>72738.196141276465</c:v>
                </c:pt>
                <c:pt idx="232">
                  <c:v>72515.726631657148</c:v>
                </c:pt>
                <c:pt idx="233">
                  <c:v>73140.706591505979</c:v>
                </c:pt>
                <c:pt idx="234">
                  <c:v>73558.757998129338</c:v>
                </c:pt>
                <c:pt idx="235">
                  <c:v>73620.987500434872</c:v>
                </c:pt>
                <c:pt idx="236">
                  <c:v>73628.646047863818</c:v>
                </c:pt>
                <c:pt idx="237">
                  <c:v>74031.635057190651</c:v>
                </c:pt>
                <c:pt idx="238">
                  <c:v>74201.125671926449</c:v>
                </c:pt>
                <c:pt idx="239">
                  <c:v>74101.557146693653</c:v>
                </c:pt>
                <c:pt idx="240">
                  <c:v>72797.229709794425</c:v>
                </c:pt>
                <c:pt idx="241">
                  <c:v>72760.806356637957</c:v>
                </c:pt>
                <c:pt idx="242">
                  <c:v>72816.663013591446</c:v>
                </c:pt>
                <c:pt idx="243">
                  <c:v>72914.600833682518</c:v>
                </c:pt>
                <c:pt idx="244">
                  <c:v>72722.859623727287</c:v>
                </c:pt>
                <c:pt idx="245">
                  <c:v>72500.962783152994</c:v>
                </c:pt>
                <c:pt idx="246">
                  <c:v>72366.733764300734</c:v>
                </c:pt>
                <c:pt idx="247">
                  <c:v>72093.628697503256</c:v>
                </c:pt>
                <c:pt idx="248">
                  <c:v>71332.507684986005</c:v>
                </c:pt>
                <c:pt idx="249">
                  <c:v>71490.523093315845</c:v>
                </c:pt>
                <c:pt idx="250">
                  <c:v>71452.526702390023</c:v>
                </c:pt>
                <c:pt idx="251">
                  <c:v>71484.815224851947</c:v>
                </c:pt>
                <c:pt idx="252">
                  <c:v>71152.352811268618</c:v>
                </c:pt>
                <c:pt idx="253">
                  <c:v>71248.320729937404</c:v>
                </c:pt>
                <c:pt idx="254">
                  <c:v>71028.212979544987</c:v>
                </c:pt>
                <c:pt idx="255">
                  <c:v>70843.585880957864</c:v>
                </c:pt>
                <c:pt idx="256">
                  <c:v>70989.369398853305</c:v>
                </c:pt>
                <c:pt idx="257">
                  <c:v>71016.14828444361</c:v>
                </c:pt>
                <c:pt idx="258">
                  <c:v>71322.065685668873</c:v>
                </c:pt>
                <c:pt idx="259">
                  <c:v>71821.824550561636</c:v>
                </c:pt>
                <c:pt idx="260">
                  <c:v>72319.546635898485</c:v>
                </c:pt>
                <c:pt idx="261">
                  <c:v>72902.40618675921</c:v>
                </c:pt>
                <c:pt idx="262">
                  <c:v>72936.737095326665</c:v>
                </c:pt>
                <c:pt idx="263">
                  <c:v>73012.982772634568</c:v>
                </c:pt>
                <c:pt idx="264">
                  <c:v>73735.421392775286</c:v>
                </c:pt>
                <c:pt idx="265">
                  <c:v>73478.758735533411</c:v>
                </c:pt>
                <c:pt idx="266">
                  <c:v>73053.602027835135</c:v>
                </c:pt>
                <c:pt idx="267">
                  <c:v>73050.677411025026</c:v>
                </c:pt>
                <c:pt idx="268">
                  <c:v>73957.548902838957</c:v>
                </c:pt>
                <c:pt idx="269">
                  <c:v>73465.272779983003</c:v>
                </c:pt>
                <c:pt idx="270">
                  <c:v>72838.902796178532</c:v>
                </c:pt>
                <c:pt idx="271">
                  <c:v>72123.237289019729</c:v>
                </c:pt>
                <c:pt idx="272">
                  <c:v>71033.979516551306</c:v>
                </c:pt>
                <c:pt idx="273">
                  <c:v>69346.89771031792</c:v>
                </c:pt>
                <c:pt idx="274">
                  <c:v>68165.770607533559</c:v>
                </c:pt>
                <c:pt idx="275">
                  <c:v>66989.49136847553</c:v>
                </c:pt>
                <c:pt idx="276">
                  <c:v>65503.621837178602</c:v>
                </c:pt>
                <c:pt idx="277">
                  <c:v>65237.519952150862</c:v>
                </c:pt>
                <c:pt idx="278">
                  <c:v>64778.520305976941</c:v>
                </c:pt>
                <c:pt idx="279">
                  <c:v>64218.611768629737</c:v>
                </c:pt>
                <c:pt idx="280">
                  <c:v>63859.742904569575</c:v>
                </c:pt>
                <c:pt idx="281">
                  <c:v>63187.144512429346</c:v>
                </c:pt>
                <c:pt idx="282">
                  <c:v>62944.975988585124</c:v>
                </c:pt>
                <c:pt idx="283">
                  <c:v>62666.089367236702</c:v>
                </c:pt>
                <c:pt idx="284">
                  <c:v>62102.491719927384</c:v>
                </c:pt>
                <c:pt idx="285">
                  <c:v>60897.979496465137</c:v>
                </c:pt>
                <c:pt idx="286">
                  <c:v>60130.406946660507</c:v>
                </c:pt>
                <c:pt idx="287">
                  <c:v>58767.628421751484</c:v>
                </c:pt>
                <c:pt idx="288">
                  <c:v>57416.940021653434</c:v>
                </c:pt>
                <c:pt idx="289">
                  <c:v>56971.022859657081</c:v>
                </c:pt>
                <c:pt idx="290">
                  <c:v>57396.183572034111</c:v>
                </c:pt>
                <c:pt idx="291">
                  <c:v>57004.706411922758</c:v>
                </c:pt>
                <c:pt idx="292">
                  <c:v>55479.124885371035</c:v>
                </c:pt>
                <c:pt idx="293">
                  <c:v>55386.988442990238</c:v>
                </c:pt>
                <c:pt idx="294">
                  <c:v>55487.047541356311</c:v>
                </c:pt>
                <c:pt idx="295">
                  <c:v>55173.255540289436</c:v>
                </c:pt>
                <c:pt idx="296">
                  <c:v>53684.718893019002</c:v>
                </c:pt>
                <c:pt idx="297">
                  <c:v>53658.300828973959</c:v>
                </c:pt>
                <c:pt idx="298">
                  <c:v>53951.282917961595</c:v>
                </c:pt>
                <c:pt idx="299">
                  <c:v>53944.280537127612</c:v>
                </c:pt>
                <c:pt idx="300">
                  <c:v>53689.747968453674</c:v>
                </c:pt>
                <c:pt idx="301">
                  <c:v>53265.67973240935</c:v>
                </c:pt>
                <c:pt idx="302">
                  <c:v>53494.418165970092</c:v>
                </c:pt>
                <c:pt idx="303">
                  <c:v>53790.781805600476</c:v>
                </c:pt>
                <c:pt idx="304">
                  <c:v>54082.534858713894</c:v>
                </c:pt>
                <c:pt idx="305">
                  <c:v>54220.037902587574</c:v>
                </c:pt>
                <c:pt idx="306">
                  <c:v>54820.459370917255</c:v>
                </c:pt>
                <c:pt idx="307">
                  <c:v>54414.232578910989</c:v>
                </c:pt>
                <c:pt idx="308">
                  <c:v>55236.145013634654</c:v>
                </c:pt>
                <c:pt idx="309">
                  <c:v>55674.421048554075</c:v>
                </c:pt>
                <c:pt idx="310">
                  <c:v>56324.188167072251</c:v>
                </c:pt>
                <c:pt idx="311">
                  <c:v>57120.119648424283</c:v>
                </c:pt>
                <c:pt idx="312">
                  <c:v>58325.132857184268</c:v>
                </c:pt>
                <c:pt idx="313">
                  <c:v>60535.302383253271</c:v>
                </c:pt>
                <c:pt idx="314">
                  <c:v>61946.827458426342</c:v>
                </c:pt>
                <c:pt idx="315">
                  <c:v>63220.666075444089</c:v>
                </c:pt>
                <c:pt idx="316">
                  <c:v>65795.670435575536</c:v>
                </c:pt>
                <c:pt idx="317">
                  <c:v>66756.414866779101</c:v>
                </c:pt>
                <c:pt idx="318">
                  <c:v>67910.077282756232</c:v>
                </c:pt>
                <c:pt idx="319">
                  <c:v>68258.949868231954</c:v>
                </c:pt>
                <c:pt idx="320">
                  <c:v>69036.704313475973</c:v>
                </c:pt>
                <c:pt idx="321">
                  <c:v>69087.543909030588</c:v>
                </c:pt>
                <c:pt idx="322">
                  <c:v>69258.245338352848</c:v>
                </c:pt>
                <c:pt idx="323">
                  <c:v>69126.179246433487</c:v>
                </c:pt>
                <c:pt idx="324">
                  <c:v>68910.61760723211</c:v>
                </c:pt>
                <c:pt idx="325">
                  <c:v>68673.57266923858</c:v>
                </c:pt>
                <c:pt idx="326">
                  <c:v>68445.848220309214</c:v>
                </c:pt>
                <c:pt idx="327">
                  <c:v>68565.401493587633</c:v>
                </c:pt>
                <c:pt idx="328">
                  <c:v>68735.115168923687</c:v>
                </c:pt>
                <c:pt idx="329">
                  <c:v>68737.892013091812</c:v>
                </c:pt>
                <c:pt idx="330">
                  <c:v>69068.008686162269</c:v>
                </c:pt>
                <c:pt idx="331">
                  <c:v>69220.806398693632</c:v>
                </c:pt>
                <c:pt idx="332">
                  <c:v>69392.364228542836</c:v>
                </c:pt>
                <c:pt idx="333">
                  <c:v>69631.014241734811</c:v>
                </c:pt>
                <c:pt idx="334">
                  <c:v>69759.901619984783</c:v>
                </c:pt>
                <c:pt idx="335">
                  <c:v>69792.822481203679</c:v>
                </c:pt>
                <c:pt idx="336">
                  <c:v>69186.053196763489</c:v>
                </c:pt>
                <c:pt idx="337">
                  <c:v>68835.539293747614</c:v>
                </c:pt>
                <c:pt idx="338">
                  <c:v>68692.016817411684</c:v>
                </c:pt>
                <c:pt idx="339">
                  <c:v>68576.445396104042</c:v>
                </c:pt>
                <c:pt idx="340">
                  <c:v>68759.505864407736</c:v>
                </c:pt>
                <c:pt idx="341">
                  <c:v>68688.148898548432</c:v>
                </c:pt>
                <c:pt idx="342">
                  <c:v>69249.335529083197</c:v>
                </c:pt>
                <c:pt idx="343">
                  <c:v>69097.717795112607</c:v>
                </c:pt>
                <c:pt idx="344">
                  <c:v>69329.067279145951</c:v>
                </c:pt>
                <c:pt idx="345">
                  <c:v>69595.508160220576</c:v>
                </c:pt>
                <c:pt idx="346">
                  <c:v>69679.955619614702</c:v>
                </c:pt>
                <c:pt idx="347">
                  <c:v>70053.427744565575</c:v>
                </c:pt>
                <c:pt idx="348">
                  <c:v>69941.431500112507</c:v>
                </c:pt>
                <c:pt idx="349">
                  <c:v>70124.54863461903</c:v>
                </c:pt>
                <c:pt idx="350">
                  <c:v>70335.404576185741</c:v>
                </c:pt>
                <c:pt idx="351">
                  <c:v>69975.852513949678</c:v>
                </c:pt>
                <c:pt idx="352">
                  <c:v>70237.07209501481</c:v>
                </c:pt>
                <c:pt idx="353">
                  <c:v>69658.28750490323</c:v>
                </c:pt>
                <c:pt idx="354">
                  <c:v>69663.237287700802</c:v>
                </c:pt>
                <c:pt idx="355">
                  <c:v>69803.329957016409</c:v>
                </c:pt>
                <c:pt idx="356">
                  <c:v>70370.251888063838</c:v>
                </c:pt>
                <c:pt idx="357">
                  <c:v>70831.637521770841</c:v>
                </c:pt>
                <c:pt idx="358">
                  <c:v>70730.812929082938</c:v>
                </c:pt>
                <c:pt idx="359">
                  <c:v>70895.230817386808</c:v>
                </c:pt>
                <c:pt idx="360">
                  <c:v>70396.390826007831</c:v>
                </c:pt>
                <c:pt idx="361">
                  <c:v>70723.020224919543</c:v>
                </c:pt>
                <c:pt idx="362">
                  <c:v>70725.237014780127</c:v>
                </c:pt>
                <c:pt idx="363">
                  <c:v>70484.028612639653</c:v>
                </c:pt>
                <c:pt idx="364">
                  <c:v>69876.22491970702</c:v>
                </c:pt>
                <c:pt idx="365">
                  <c:v>69363.336715896658</c:v>
                </c:pt>
                <c:pt idx="366">
                  <c:v>69857.386110453925</c:v>
                </c:pt>
                <c:pt idx="367">
                  <c:v>69387.020585601014</c:v>
                </c:pt>
                <c:pt idx="368">
                  <c:v>68176.383806862359</c:v>
                </c:pt>
                <c:pt idx="369">
                  <c:v>66741.363682582771</c:v>
                </c:pt>
                <c:pt idx="370">
                  <c:v>66203.410996107268</c:v>
                </c:pt>
                <c:pt idx="371">
                  <c:v>65390.306251348222</c:v>
                </c:pt>
                <c:pt idx="372">
                  <c:v>64671.749366212076</c:v>
                </c:pt>
                <c:pt idx="373">
                  <c:v>63897.893275389099</c:v>
                </c:pt>
                <c:pt idx="374">
                  <c:v>63353.535706132476</c:v>
                </c:pt>
                <c:pt idx="375">
                  <c:v>62949.471440591165</c:v>
                </c:pt>
                <c:pt idx="376">
                  <c:v>63148.000380605525</c:v>
                </c:pt>
                <c:pt idx="377">
                  <c:v>62440.855027485013</c:v>
                </c:pt>
                <c:pt idx="378">
                  <c:v>61603.552812986039</c:v>
                </c:pt>
                <c:pt idx="379">
                  <c:v>60719.88262710048</c:v>
                </c:pt>
                <c:pt idx="380">
                  <c:v>58952.067100208827</c:v>
                </c:pt>
                <c:pt idx="381">
                  <c:v>58039.729021818821</c:v>
                </c:pt>
                <c:pt idx="382">
                  <c:v>57658.463792236704</c:v>
                </c:pt>
                <c:pt idx="383">
                  <c:v>56916.156359497108</c:v>
                </c:pt>
                <c:pt idx="384">
                  <c:v>54956.006529743703</c:v>
                </c:pt>
                <c:pt idx="385">
                  <c:v>54152.780926718777</c:v>
                </c:pt>
                <c:pt idx="386">
                  <c:v>54269.163295450911</c:v>
                </c:pt>
                <c:pt idx="387">
                  <c:v>54231.753790179595</c:v>
                </c:pt>
                <c:pt idx="388">
                  <c:v>53533.14420934402</c:v>
                </c:pt>
                <c:pt idx="389">
                  <c:v>53268.364468968859</c:v>
                </c:pt>
                <c:pt idx="390">
                  <c:v>52580.186074817866</c:v>
                </c:pt>
                <c:pt idx="391">
                  <c:v>52487.823568327898</c:v>
                </c:pt>
                <c:pt idx="392">
                  <c:v>51778.421378560357</c:v>
                </c:pt>
                <c:pt idx="393">
                  <c:v>51475.779804461716</c:v>
                </c:pt>
                <c:pt idx="394">
                  <c:v>51574.849747204018</c:v>
                </c:pt>
                <c:pt idx="395">
                  <c:v>51657.007531586365</c:v>
                </c:pt>
                <c:pt idx="396">
                  <c:v>51589.192303515192</c:v>
                </c:pt>
                <c:pt idx="397">
                  <c:v>51380.623834387225</c:v>
                </c:pt>
                <c:pt idx="398">
                  <c:v>51398.981881969725</c:v>
                </c:pt>
                <c:pt idx="399">
                  <c:v>51690.850269828035</c:v>
                </c:pt>
                <c:pt idx="400">
                  <c:v>51964.235263662187</c:v>
                </c:pt>
                <c:pt idx="401">
                  <c:v>52148.101273074193</c:v>
                </c:pt>
                <c:pt idx="402">
                  <c:v>52558.326736701376</c:v>
                </c:pt>
                <c:pt idx="403">
                  <c:v>53047.880479018633</c:v>
                </c:pt>
                <c:pt idx="404">
                  <c:v>53781.245664591574</c:v>
                </c:pt>
                <c:pt idx="405">
                  <c:v>53994.856624827888</c:v>
                </c:pt>
                <c:pt idx="406">
                  <c:v>54592.309224648612</c:v>
                </c:pt>
                <c:pt idx="407">
                  <c:v>55609.995180249054</c:v>
                </c:pt>
                <c:pt idx="408">
                  <c:v>59180.02822564575</c:v>
                </c:pt>
                <c:pt idx="409">
                  <c:v>60465.756132840601</c:v>
                </c:pt>
                <c:pt idx="410">
                  <c:v>60008.15852465816</c:v>
                </c:pt>
                <c:pt idx="411">
                  <c:v>61191.747703869572</c:v>
                </c:pt>
                <c:pt idx="412">
                  <c:v>64024.065481521786</c:v>
                </c:pt>
                <c:pt idx="413">
                  <c:v>65462.969543379411</c:v>
                </c:pt>
                <c:pt idx="414">
                  <c:v>65933.179686701318</c:v>
                </c:pt>
                <c:pt idx="415">
                  <c:v>66398.814484677874</c:v>
                </c:pt>
                <c:pt idx="416">
                  <c:v>67269.746989216437</c:v>
                </c:pt>
                <c:pt idx="417">
                  <c:v>67892.675552432687</c:v>
                </c:pt>
                <c:pt idx="418">
                  <c:v>67478.608600821157</c:v>
                </c:pt>
                <c:pt idx="419">
                  <c:v>67092.381374171411</c:v>
                </c:pt>
                <c:pt idx="420">
                  <c:v>67459.535718101586</c:v>
                </c:pt>
                <c:pt idx="421">
                  <c:v>68252.456682286778</c:v>
                </c:pt>
                <c:pt idx="422">
                  <c:v>68560.955499362739</c:v>
                </c:pt>
                <c:pt idx="423">
                  <c:v>68500.694697076018</c:v>
                </c:pt>
                <c:pt idx="424">
                  <c:v>68474.455041464375</c:v>
                </c:pt>
                <c:pt idx="425">
                  <c:v>68239.219617513809</c:v>
                </c:pt>
                <c:pt idx="426">
                  <c:v>68408.231472918327</c:v>
                </c:pt>
                <c:pt idx="427">
                  <c:v>67892.931851865549</c:v>
                </c:pt>
                <c:pt idx="428">
                  <c:v>67494.460520511391</c:v>
                </c:pt>
                <c:pt idx="429">
                  <c:v>67194.153073357418</c:v>
                </c:pt>
                <c:pt idx="430">
                  <c:v>67298.998763866548</c:v>
                </c:pt>
                <c:pt idx="431">
                  <c:v>67419.921437005629</c:v>
                </c:pt>
                <c:pt idx="432">
                  <c:v>67098.253033991772</c:v>
                </c:pt>
                <c:pt idx="433">
                  <c:v>66447.488750492543</c:v>
                </c:pt>
                <c:pt idx="434">
                  <c:v>66601.919370738891</c:v>
                </c:pt>
                <c:pt idx="435">
                  <c:v>66517.465704092872</c:v>
                </c:pt>
                <c:pt idx="436">
                  <c:v>66273.152274369597</c:v>
                </c:pt>
                <c:pt idx="437">
                  <c:v>66108.831499522843</c:v>
                </c:pt>
                <c:pt idx="438">
                  <c:v>66334.784078388417</c:v>
                </c:pt>
                <c:pt idx="439">
                  <c:v>66057.965673322848</c:v>
                </c:pt>
                <c:pt idx="440">
                  <c:v>65467.044103660526</c:v>
                </c:pt>
                <c:pt idx="441">
                  <c:v>65400.374013446359</c:v>
                </c:pt>
                <c:pt idx="442">
                  <c:v>65563.675397345782</c:v>
                </c:pt>
                <c:pt idx="443">
                  <c:v>65275.678933029441</c:v>
                </c:pt>
                <c:pt idx="444">
                  <c:v>65627.66515614705</c:v>
                </c:pt>
                <c:pt idx="445">
                  <c:v>64841.310663525859</c:v>
                </c:pt>
                <c:pt idx="446">
                  <c:v>64806.079102732248</c:v>
                </c:pt>
                <c:pt idx="447">
                  <c:v>64853.037163516172</c:v>
                </c:pt>
                <c:pt idx="448">
                  <c:v>65116.309142383776</c:v>
                </c:pt>
                <c:pt idx="449">
                  <c:v>65031.599777006675</c:v>
                </c:pt>
                <c:pt idx="450">
                  <c:v>65243.226218743417</c:v>
                </c:pt>
                <c:pt idx="451">
                  <c:v>65737.707117424012</c:v>
                </c:pt>
                <c:pt idx="452">
                  <c:v>66173.899117579771</c:v>
                </c:pt>
                <c:pt idx="453">
                  <c:v>67336.02061624582</c:v>
                </c:pt>
                <c:pt idx="454">
                  <c:v>67844.05995516009</c:v>
                </c:pt>
                <c:pt idx="455">
                  <c:v>67874.288871397919</c:v>
                </c:pt>
                <c:pt idx="456">
                  <c:v>67693.824436021881</c:v>
                </c:pt>
                <c:pt idx="457">
                  <c:v>67530.14120601429</c:v>
                </c:pt>
                <c:pt idx="458">
                  <c:v>67305.787094627391</c:v>
                </c:pt>
                <c:pt idx="459">
                  <c:v>67806.623418308081</c:v>
                </c:pt>
                <c:pt idx="460">
                  <c:v>67501.656727791677</c:v>
                </c:pt>
                <c:pt idx="461">
                  <c:v>67123.877771198473</c:v>
                </c:pt>
                <c:pt idx="462">
                  <c:v>66561.208408397681</c:v>
                </c:pt>
                <c:pt idx="463">
                  <c:v>66262.714880433108</c:v>
                </c:pt>
                <c:pt idx="464">
                  <c:v>64472.207843203934</c:v>
                </c:pt>
                <c:pt idx="465">
                  <c:v>63821.354655839008</c:v>
                </c:pt>
                <c:pt idx="466">
                  <c:v>63129.648940742787</c:v>
                </c:pt>
                <c:pt idx="467">
                  <c:v>61949.293939999989</c:v>
                </c:pt>
                <c:pt idx="468">
                  <c:v>60999.030153262196</c:v>
                </c:pt>
                <c:pt idx="469">
                  <c:v>60785.237981317485</c:v>
                </c:pt>
                <c:pt idx="470">
                  <c:v>60483.571145999595</c:v>
                </c:pt>
                <c:pt idx="471">
                  <c:v>60057.247474945834</c:v>
                </c:pt>
                <c:pt idx="472">
                  <c:v>60201.333409566134</c:v>
                </c:pt>
                <c:pt idx="473">
                  <c:v>59663.527494562688</c:v>
                </c:pt>
                <c:pt idx="474">
                  <c:v>59182.209173632444</c:v>
                </c:pt>
                <c:pt idx="475">
                  <c:v>58158.451524513592</c:v>
                </c:pt>
                <c:pt idx="476">
                  <c:v>56832.268553942667</c:v>
                </c:pt>
                <c:pt idx="477">
                  <c:v>55876.525565891105</c:v>
                </c:pt>
                <c:pt idx="478">
                  <c:v>54802.645358927861</c:v>
                </c:pt>
                <c:pt idx="479">
                  <c:v>54410.439147070276</c:v>
                </c:pt>
                <c:pt idx="480">
                  <c:v>53610.655164867574</c:v>
                </c:pt>
                <c:pt idx="481">
                  <c:v>53067.342616501861</c:v>
                </c:pt>
                <c:pt idx="482">
                  <c:v>53124.977350771056</c:v>
                </c:pt>
                <c:pt idx="483">
                  <c:v>53048.850011717099</c:v>
                </c:pt>
                <c:pt idx="484">
                  <c:v>52397.572328416347</c:v>
                </c:pt>
                <c:pt idx="485">
                  <c:v>52287.649506328802</c:v>
                </c:pt>
                <c:pt idx="486">
                  <c:v>52475.738048897503</c:v>
                </c:pt>
                <c:pt idx="487">
                  <c:v>52005.70891705028</c:v>
                </c:pt>
                <c:pt idx="488">
                  <c:v>51533.498036280602</c:v>
                </c:pt>
                <c:pt idx="489">
                  <c:v>51310.238804033579</c:v>
                </c:pt>
                <c:pt idx="490">
                  <c:v>51114.855338856243</c:v>
                </c:pt>
                <c:pt idx="491">
                  <c:v>51152.760423109074</c:v>
                </c:pt>
                <c:pt idx="492">
                  <c:v>51613.724564389304</c:v>
                </c:pt>
                <c:pt idx="493">
                  <c:v>51529.775887719574</c:v>
                </c:pt>
                <c:pt idx="494">
                  <c:v>51488.442998785831</c:v>
                </c:pt>
                <c:pt idx="495">
                  <c:v>51384.771079585582</c:v>
                </c:pt>
                <c:pt idx="496">
                  <c:v>51806.985149420208</c:v>
                </c:pt>
                <c:pt idx="497">
                  <c:v>51657.353535820825</c:v>
                </c:pt>
                <c:pt idx="498">
                  <c:v>51836.559300700588</c:v>
                </c:pt>
                <c:pt idx="499">
                  <c:v>51874.65821139967</c:v>
                </c:pt>
                <c:pt idx="500">
                  <c:v>52382.981081561527</c:v>
                </c:pt>
                <c:pt idx="501">
                  <c:v>52316.774933367626</c:v>
                </c:pt>
                <c:pt idx="502">
                  <c:v>52152.31499593809</c:v>
                </c:pt>
                <c:pt idx="503">
                  <c:v>51538.544331833458</c:v>
                </c:pt>
                <c:pt idx="504">
                  <c:v>52145.950760645101</c:v>
                </c:pt>
                <c:pt idx="505">
                  <c:v>52390.88831953417</c:v>
                </c:pt>
                <c:pt idx="506">
                  <c:v>52631.234314129681</c:v>
                </c:pt>
                <c:pt idx="507">
                  <c:v>53071.978032026454</c:v>
                </c:pt>
                <c:pt idx="508">
                  <c:v>54062.739531967884</c:v>
                </c:pt>
                <c:pt idx="509">
                  <c:v>54726.853011242121</c:v>
                </c:pt>
                <c:pt idx="510">
                  <c:v>55149.086904235846</c:v>
                </c:pt>
                <c:pt idx="511">
                  <c:v>55446.952698823683</c:v>
                </c:pt>
                <c:pt idx="512">
                  <c:v>57084.188270038612</c:v>
                </c:pt>
                <c:pt idx="513">
                  <c:v>57029.634535280231</c:v>
                </c:pt>
                <c:pt idx="514">
                  <c:v>57294.56505180605</c:v>
                </c:pt>
                <c:pt idx="515">
                  <c:v>57997.136861687024</c:v>
                </c:pt>
                <c:pt idx="516">
                  <c:v>58912.741556442743</c:v>
                </c:pt>
                <c:pt idx="517">
                  <c:v>59240.659660940437</c:v>
                </c:pt>
                <c:pt idx="518">
                  <c:v>59171.579354887326</c:v>
                </c:pt>
                <c:pt idx="519">
                  <c:v>59729.956302889048</c:v>
                </c:pt>
                <c:pt idx="520">
                  <c:v>59699.478896341716</c:v>
                </c:pt>
                <c:pt idx="521">
                  <c:v>59945.819294157947</c:v>
                </c:pt>
                <c:pt idx="522">
                  <c:v>60058.609466150927</c:v>
                </c:pt>
                <c:pt idx="523">
                  <c:v>60271.889639931593</c:v>
                </c:pt>
                <c:pt idx="524">
                  <c:v>60615.142059405538</c:v>
                </c:pt>
                <c:pt idx="525">
                  <c:v>60700.548038631838</c:v>
                </c:pt>
                <c:pt idx="526">
                  <c:v>61022.673575712259</c:v>
                </c:pt>
                <c:pt idx="527">
                  <c:v>61117.198208199443</c:v>
                </c:pt>
                <c:pt idx="528">
                  <c:v>61279.123784752308</c:v>
                </c:pt>
                <c:pt idx="529">
                  <c:v>60980.670303574305</c:v>
                </c:pt>
                <c:pt idx="530">
                  <c:v>60946.407074075651</c:v>
                </c:pt>
                <c:pt idx="531">
                  <c:v>61003.071274476759</c:v>
                </c:pt>
                <c:pt idx="532">
                  <c:v>60170.10872998472</c:v>
                </c:pt>
                <c:pt idx="533">
                  <c:v>59834.228122949258</c:v>
                </c:pt>
                <c:pt idx="534">
                  <c:v>59560.361566508625</c:v>
                </c:pt>
                <c:pt idx="535">
                  <c:v>58914.014844015983</c:v>
                </c:pt>
                <c:pt idx="536">
                  <c:v>58507.554579245152</c:v>
                </c:pt>
                <c:pt idx="537">
                  <c:v>58624.324801103372</c:v>
                </c:pt>
                <c:pt idx="538">
                  <c:v>58522.06413065557</c:v>
                </c:pt>
                <c:pt idx="539">
                  <c:v>58196.889631493439</c:v>
                </c:pt>
                <c:pt idx="540">
                  <c:v>58288.169072645454</c:v>
                </c:pt>
                <c:pt idx="541">
                  <c:v>57950.726040239024</c:v>
                </c:pt>
                <c:pt idx="542">
                  <c:v>57937.202240475512</c:v>
                </c:pt>
                <c:pt idx="543">
                  <c:v>57742.660358514106</c:v>
                </c:pt>
                <c:pt idx="544">
                  <c:v>58819.816592837989</c:v>
                </c:pt>
                <c:pt idx="545">
                  <c:v>58908.030452491941</c:v>
                </c:pt>
                <c:pt idx="546">
                  <c:v>59253.846066528669</c:v>
                </c:pt>
                <c:pt idx="547">
                  <c:v>59728.240298092293</c:v>
                </c:pt>
                <c:pt idx="548">
                  <c:v>61359.444022341289</c:v>
                </c:pt>
                <c:pt idx="549">
                  <c:v>62754.666451243254</c:v>
                </c:pt>
                <c:pt idx="550">
                  <c:v>63174.446877869006</c:v>
                </c:pt>
                <c:pt idx="551">
                  <c:v>63648.600828714225</c:v>
                </c:pt>
                <c:pt idx="552">
                  <c:v>64470.779975035184</c:v>
                </c:pt>
                <c:pt idx="553">
                  <c:v>65488.378027939601</c:v>
                </c:pt>
                <c:pt idx="554">
                  <c:v>65731.215533350318</c:v>
                </c:pt>
                <c:pt idx="555">
                  <c:v>65871.265753072308</c:v>
                </c:pt>
                <c:pt idx="556">
                  <c:v>65497.833875141769</c:v>
                </c:pt>
                <c:pt idx="557">
                  <c:v>64963.231502815528</c:v>
                </c:pt>
                <c:pt idx="558">
                  <c:v>64173.132235199359</c:v>
                </c:pt>
                <c:pt idx="559">
                  <c:v>63570.623728596955</c:v>
                </c:pt>
                <c:pt idx="560">
                  <c:v>63066.688384351728</c:v>
                </c:pt>
                <c:pt idx="561">
                  <c:v>62353.649545912202</c:v>
                </c:pt>
                <c:pt idx="562">
                  <c:v>61619.974598446679</c:v>
                </c:pt>
                <c:pt idx="563">
                  <c:v>60996.480774840682</c:v>
                </c:pt>
                <c:pt idx="564">
                  <c:v>59818.543999294052</c:v>
                </c:pt>
                <c:pt idx="565">
                  <c:v>59538.629577172891</c:v>
                </c:pt>
                <c:pt idx="566">
                  <c:v>59394.306565577193</c:v>
                </c:pt>
                <c:pt idx="567">
                  <c:v>59576.010248757993</c:v>
                </c:pt>
                <c:pt idx="568">
                  <c:v>60478.351648095602</c:v>
                </c:pt>
                <c:pt idx="569">
                  <c:v>60373.118905395997</c:v>
                </c:pt>
                <c:pt idx="570">
                  <c:v>60245.945529603428</c:v>
                </c:pt>
                <c:pt idx="571">
                  <c:v>59636.939231675547</c:v>
                </c:pt>
                <c:pt idx="572">
                  <c:v>59058.846049331012</c:v>
                </c:pt>
                <c:pt idx="573">
                  <c:v>58070.438699727318</c:v>
                </c:pt>
                <c:pt idx="574">
                  <c:v>57437.177865389029</c:v>
                </c:pt>
                <c:pt idx="575">
                  <c:v>56751.775114002601</c:v>
                </c:pt>
                <c:pt idx="576">
                  <c:v>58515.975417253001</c:v>
                </c:pt>
                <c:pt idx="577">
                  <c:v>58273.891992829929</c:v>
                </c:pt>
                <c:pt idx="578">
                  <c:v>57529.837919501872</c:v>
                </c:pt>
                <c:pt idx="579">
                  <c:v>56694.421908641714</c:v>
                </c:pt>
                <c:pt idx="580">
                  <c:v>55619.765995426162</c:v>
                </c:pt>
                <c:pt idx="581">
                  <c:v>55034.261754792424</c:v>
                </c:pt>
                <c:pt idx="582">
                  <c:v>54664.505170682671</c:v>
                </c:pt>
                <c:pt idx="583">
                  <c:v>54892.927635098909</c:v>
                </c:pt>
                <c:pt idx="584">
                  <c:v>54967.544209136293</c:v>
                </c:pt>
                <c:pt idx="585">
                  <c:v>54583.354562978173</c:v>
                </c:pt>
                <c:pt idx="586">
                  <c:v>53973.425386857802</c:v>
                </c:pt>
                <c:pt idx="587">
                  <c:v>53747.064130537154</c:v>
                </c:pt>
                <c:pt idx="588">
                  <c:v>53667.299141641459</c:v>
                </c:pt>
                <c:pt idx="589">
                  <c:v>53234.331708725855</c:v>
                </c:pt>
                <c:pt idx="590">
                  <c:v>53099.747474878153</c:v>
                </c:pt>
                <c:pt idx="591">
                  <c:v>52923.890622510051</c:v>
                </c:pt>
                <c:pt idx="592">
                  <c:v>51287.884087169463</c:v>
                </c:pt>
                <c:pt idx="593">
                  <c:v>51124.694834271992</c:v>
                </c:pt>
                <c:pt idx="594">
                  <c:v>51160.644834413346</c:v>
                </c:pt>
                <c:pt idx="595">
                  <c:v>51462.379949502087</c:v>
                </c:pt>
                <c:pt idx="596">
                  <c:v>52608.013985977756</c:v>
                </c:pt>
                <c:pt idx="597">
                  <c:v>52785.170957265931</c:v>
                </c:pt>
                <c:pt idx="598">
                  <c:v>52717.227979946278</c:v>
                </c:pt>
                <c:pt idx="599">
                  <c:v>52489.634484008406</c:v>
                </c:pt>
                <c:pt idx="600">
                  <c:v>51716.727101554883</c:v>
                </c:pt>
                <c:pt idx="601">
                  <c:v>51624.881398843347</c:v>
                </c:pt>
                <c:pt idx="602">
                  <c:v>51503.978148395763</c:v>
                </c:pt>
                <c:pt idx="603">
                  <c:v>51904.874512899791</c:v>
                </c:pt>
                <c:pt idx="604">
                  <c:v>53444.553309196148</c:v>
                </c:pt>
                <c:pt idx="605">
                  <c:v>53712.326947321591</c:v>
                </c:pt>
                <c:pt idx="606">
                  <c:v>53868.108946374639</c:v>
                </c:pt>
                <c:pt idx="607">
                  <c:v>53823.569311020707</c:v>
                </c:pt>
                <c:pt idx="608">
                  <c:v>55078.08194962889</c:v>
                </c:pt>
                <c:pt idx="609">
                  <c:v>55263.13154181248</c:v>
                </c:pt>
                <c:pt idx="610">
                  <c:v>55442.384161432419</c:v>
                </c:pt>
                <c:pt idx="611">
                  <c:v>56058.362204402823</c:v>
                </c:pt>
                <c:pt idx="612">
                  <c:v>56739.791914111389</c:v>
                </c:pt>
                <c:pt idx="613">
                  <c:v>57479.339122099329</c:v>
                </c:pt>
                <c:pt idx="614">
                  <c:v>57475.274373280852</c:v>
                </c:pt>
                <c:pt idx="615">
                  <c:v>58112.564515031656</c:v>
                </c:pt>
                <c:pt idx="616">
                  <c:v>58231.193508480224</c:v>
                </c:pt>
                <c:pt idx="617">
                  <c:v>58166.810290002693</c:v>
                </c:pt>
                <c:pt idx="618">
                  <c:v>58732.566459098416</c:v>
                </c:pt>
                <c:pt idx="619">
                  <c:v>59243.833368761683</c:v>
                </c:pt>
                <c:pt idx="620">
                  <c:v>58870.595717745186</c:v>
                </c:pt>
                <c:pt idx="621">
                  <c:v>58985.992935532166</c:v>
                </c:pt>
                <c:pt idx="622">
                  <c:v>59372.069586265025</c:v>
                </c:pt>
                <c:pt idx="623">
                  <c:v>59345.396824658543</c:v>
                </c:pt>
                <c:pt idx="624">
                  <c:v>59250.783889007427</c:v>
                </c:pt>
                <c:pt idx="625">
                  <c:v>58947.867593954201</c:v>
                </c:pt>
                <c:pt idx="626">
                  <c:v>58604.749130980672</c:v>
                </c:pt>
                <c:pt idx="627">
                  <c:v>58020.58825979651</c:v>
                </c:pt>
                <c:pt idx="628">
                  <c:v>57006.95043359814</c:v>
                </c:pt>
                <c:pt idx="629">
                  <c:v>56160.609659411057</c:v>
                </c:pt>
                <c:pt idx="630">
                  <c:v>56047.608040385865</c:v>
                </c:pt>
                <c:pt idx="631">
                  <c:v>55999.684852050006</c:v>
                </c:pt>
                <c:pt idx="632">
                  <c:v>55718.771863310176</c:v>
                </c:pt>
                <c:pt idx="633">
                  <c:v>55714.037532223301</c:v>
                </c:pt>
                <c:pt idx="634">
                  <c:v>55327.467505082117</c:v>
                </c:pt>
                <c:pt idx="635">
                  <c:v>55081.826924858062</c:v>
                </c:pt>
                <c:pt idx="636">
                  <c:v>54964.846257137317</c:v>
                </c:pt>
                <c:pt idx="637">
                  <c:v>54549.786145223254</c:v>
                </c:pt>
                <c:pt idx="638">
                  <c:v>54400.031187521636</c:v>
                </c:pt>
                <c:pt idx="639">
                  <c:v>54788.757333642097</c:v>
                </c:pt>
                <c:pt idx="640">
                  <c:v>55760.531851220883</c:v>
                </c:pt>
                <c:pt idx="641">
                  <c:v>55865.078792703585</c:v>
                </c:pt>
                <c:pt idx="642">
                  <c:v>56132.496014430282</c:v>
                </c:pt>
                <c:pt idx="643">
                  <c:v>57129.948531441718</c:v>
                </c:pt>
                <c:pt idx="644">
                  <c:v>59312.238886464191</c:v>
                </c:pt>
                <c:pt idx="645">
                  <c:v>60837.909316881676</c:v>
                </c:pt>
                <c:pt idx="646">
                  <c:v>61318.637147946654</c:v>
                </c:pt>
                <c:pt idx="647">
                  <c:v>61741.730244742452</c:v>
                </c:pt>
                <c:pt idx="648">
                  <c:v>63433.663318678853</c:v>
                </c:pt>
                <c:pt idx="649">
                  <c:v>63925.775049476681</c:v>
                </c:pt>
                <c:pt idx="650">
                  <c:v>63791.469541262224</c:v>
                </c:pt>
                <c:pt idx="651">
                  <c:v>63682.051308683127</c:v>
                </c:pt>
                <c:pt idx="652">
                  <c:v>63958.717736194201</c:v>
                </c:pt>
                <c:pt idx="653">
                  <c:v>63712.979441811221</c:v>
                </c:pt>
                <c:pt idx="654">
                  <c:v>63788.798420609986</c:v>
                </c:pt>
                <c:pt idx="655">
                  <c:v>63590.451493239932</c:v>
                </c:pt>
                <c:pt idx="656">
                  <c:v>63277.468237024252</c:v>
                </c:pt>
                <c:pt idx="657">
                  <c:v>63197.85842942592</c:v>
                </c:pt>
                <c:pt idx="658">
                  <c:v>62992.824489664454</c:v>
                </c:pt>
                <c:pt idx="659">
                  <c:v>62451.221338375704</c:v>
                </c:pt>
                <c:pt idx="660">
                  <c:v>62089.280885799482</c:v>
                </c:pt>
                <c:pt idx="661">
                  <c:v>61823.318163354539</c:v>
                </c:pt>
                <c:pt idx="662">
                  <c:v>61877.901933202622</c:v>
                </c:pt>
                <c:pt idx="663">
                  <c:v>62038.113907766026</c:v>
                </c:pt>
                <c:pt idx="664">
                  <c:v>62985.890789069075</c:v>
                </c:pt>
                <c:pt idx="665">
                  <c:v>62951.422520024113</c:v>
                </c:pt>
                <c:pt idx="666">
                  <c:v>62523.346401597963</c:v>
                </c:pt>
                <c:pt idx="667">
                  <c:v>61762.632865132087</c:v>
                </c:pt>
                <c:pt idx="668">
                  <c:v>61608.852404462748</c:v>
                </c:pt>
                <c:pt idx="669">
                  <c:v>60912.145646682315</c:v>
                </c:pt>
                <c:pt idx="670">
                  <c:v>60134.397008222382</c:v>
                </c:pt>
                <c:pt idx="671">
                  <c:v>58979.446887829043</c:v>
                </c:pt>
                <c:pt idx="672">
                  <c:v>57876.637683314104</c:v>
                </c:pt>
                <c:pt idx="673">
                  <c:v>57774.377413334201</c:v>
                </c:pt>
                <c:pt idx="674">
                  <c:v>57535.990907996609</c:v>
                </c:pt>
                <c:pt idx="675">
                  <c:v>57515.760873384366</c:v>
                </c:pt>
                <c:pt idx="676">
                  <c:v>57445.740669254723</c:v>
                </c:pt>
                <c:pt idx="677">
                  <c:v>56960.912647965321</c:v>
                </c:pt>
                <c:pt idx="678">
                  <c:v>56916.610490054656</c:v>
                </c:pt>
                <c:pt idx="679">
                  <c:v>57064.001085487776</c:v>
                </c:pt>
                <c:pt idx="680">
                  <c:v>56305.514150345196</c:v>
                </c:pt>
                <c:pt idx="681">
                  <c:v>56165.158974344929</c:v>
                </c:pt>
                <c:pt idx="682">
                  <c:v>56244.575756432794</c:v>
                </c:pt>
                <c:pt idx="683">
                  <c:v>56290.750502075003</c:v>
                </c:pt>
                <c:pt idx="684">
                  <c:v>55453.575636356691</c:v>
                </c:pt>
                <c:pt idx="685">
                  <c:v>55444.240730449412</c:v>
                </c:pt>
                <c:pt idx="686">
                  <c:v>55719.947636958612</c:v>
                </c:pt>
                <c:pt idx="687">
                  <c:v>55473.06560635646</c:v>
                </c:pt>
                <c:pt idx="688">
                  <c:v>55675.192149426002</c:v>
                </c:pt>
                <c:pt idx="689">
                  <c:v>55917.839632835356</c:v>
                </c:pt>
                <c:pt idx="690">
                  <c:v>56541.70609178859</c:v>
                </c:pt>
                <c:pt idx="691">
                  <c:v>57149.755671989624</c:v>
                </c:pt>
                <c:pt idx="692">
                  <c:v>59298.225714970977</c:v>
                </c:pt>
                <c:pt idx="693">
                  <c:v>60234.091080130449</c:v>
                </c:pt>
                <c:pt idx="694">
                  <c:v>61267.278145572476</c:v>
                </c:pt>
                <c:pt idx="695">
                  <c:v>62383.977978414281</c:v>
                </c:pt>
                <c:pt idx="696">
                  <c:v>65754.198584292928</c:v>
                </c:pt>
                <c:pt idx="697">
                  <c:v>68290.102063129918</c:v>
                </c:pt>
                <c:pt idx="698">
                  <c:v>69927.157023338412</c:v>
                </c:pt>
                <c:pt idx="699">
                  <c:v>71067.843279355424</c:v>
                </c:pt>
                <c:pt idx="700">
                  <c:v>72491.778853630589</c:v>
                </c:pt>
                <c:pt idx="701">
                  <c:v>73531.584851926833</c:v>
                </c:pt>
                <c:pt idx="702">
                  <c:v>74641.247663464368</c:v>
                </c:pt>
                <c:pt idx="703">
                  <c:v>74442.909546387324</c:v>
                </c:pt>
                <c:pt idx="704">
                  <c:v>74249.719844168343</c:v>
                </c:pt>
                <c:pt idx="705">
                  <c:v>74654.310124248936</c:v>
                </c:pt>
                <c:pt idx="706">
                  <c:v>74637.611415260355</c:v>
                </c:pt>
                <c:pt idx="707">
                  <c:v>74569.504646584406</c:v>
                </c:pt>
                <c:pt idx="708">
                  <c:v>75650.053444417106</c:v>
                </c:pt>
                <c:pt idx="709">
                  <c:v>75203.694366132957</c:v>
                </c:pt>
                <c:pt idx="710">
                  <c:v>75636.509621260382</c:v>
                </c:pt>
                <c:pt idx="711">
                  <c:v>76065.304979970068</c:v>
                </c:pt>
                <c:pt idx="712">
                  <c:v>76672.672162931281</c:v>
                </c:pt>
                <c:pt idx="713">
                  <c:v>76555.570553915386</c:v>
                </c:pt>
                <c:pt idx="714">
                  <c:v>76411.686455098476</c:v>
                </c:pt>
                <c:pt idx="715">
                  <c:v>76535.634462715418</c:v>
                </c:pt>
                <c:pt idx="716">
                  <c:v>76582.755914387657</c:v>
                </c:pt>
                <c:pt idx="717">
                  <c:v>76820.9197595929</c:v>
                </c:pt>
                <c:pt idx="718">
                  <c:v>76777.396111209513</c:v>
                </c:pt>
                <c:pt idx="719">
                  <c:v>76881.934242399308</c:v>
                </c:pt>
                <c:pt idx="720">
                  <c:v>76611.35432571765</c:v>
                </c:pt>
                <c:pt idx="721">
                  <c:v>76010.753648018872</c:v>
                </c:pt>
                <c:pt idx="722">
                  <c:v>75540.197900930652</c:v>
                </c:pt>
                <c:pt idx="723">
                  <c:v>75759.683124028423</c:v>
                </c:pt>
                <c:pt idx="724">
                  <c:v>75693.813368840056</c:v>
                </c:pt>
                <c:pt idx="725">
                  <c:v>75399.904396981423</c:v>
                </c:pt>
                <c:pt idx="726">
                  <c:v>75403.139376386011</c:v>
                </c:pt>
                <c:pt idx="727">
                  <c:v>75442.749652803221</c:v>
                </c:pt>
                <c:pt idx="728">
                  <c:v>75214.334797276388</c:v>
                </c:pt>
                <c:pt idx="729">
                  <c:v>74792.057453519388</c:v>
                </c:pt>
                <c:pt idx="730">
                  <c:v>74145.035141740387</c:v>
                </c:pt>
                <c:pt idx="731">
                  <c:v>74132.422005899309</c:v>
                </c:pt>
                <c:pt idx="732">
                  <c:v>73927.21506402074</c:v>
                </c:pt>
                <c:pt idx="733">
                  <c:v>73980.764825844351</c:v>
                </c:pt>
                <c:pt idx="734">
                  <c:v>74147.348244122099</c:v>
                </c:pt>
                <c:pt idx="735">
                  <c:v>73824.501063951087</c:v>
                </c:pt>
                <c:pt idx="736">
                  <c:v>73723.01489835199</c:v>
                </c:pt>
                <c:pt idx="737">
                  <c:v>73661.752325703812</c:v>
                </c:pt>
                <c:pt idx="738">
                  <c:v>74274.6794042533</c:v>
                </c:pt>
                <c:pt idx="739">
                  <c:v>75012.539040662508</c:v>
                </c:pt>
                <c:pt idx="740">
                  <c:v>74496.361594052112</c:v>
                </c:pt>
                <c:pt idx="741">
                  <c:v>75513.501311486252</c:v>
                </c:pt>
                <c:pt idx="742">
                  <c:v>75575.967290065368</c:v>
                </c:pt>
                <c:pt idx="743">
                  <c:v>75709.811459300647</c:v>
                </c:pt>
                <c:pt idx="744">
                  <c:v>75803.71036075041</c:v>
                </c:pt>
                <c:pt idx="745">
                  <c:v>75592.545658460775</c:v>
                </c:pt>
                <c:pt idx="746">
                  <c:v>75278.791501607018</c:v>
                </c:pt>
                <c:pt idx="747">
                  <c:v>75283.912884884368</c:v>
                </c:pt>
                <c:pt idx="748">
                  <c:v>75858.487957044708</c:v>
                </c:pt>
                <c:pt idx="749">
                  <c:v>75379.806917232068</c:v>
                </c:pt>
                <c:pt idx="750">
                  <c:v>75497.375672010996</c:v>
                </c:pt>
                <c:pt idx="751">
                  <c:v>75292.069614336127</c:v>
                </c:pt>
                <c:pt idx="752">
                  <c:v>75382.613796490084</c:v>
                </c:pt>
                <c:pt idx="753">
                  <c:v>74727.810994817439</c:v>
                </c:pt>
                <c:pt idx="754">
                  <c:v>74209.973408677281</c:v>
                </c:pt>
                <c:pt idx="755">
                  <c:v>73784.449872415396</c:v>
                </c:pt>
                <c:pt idx="756">
                  <c:v>73243.657468317397</c:v>
                </c:pt>
                <c:pt idx="757">
                  <c:v>73132.964346293418</c:v>
                </c:pt>
                <c:pt idx="758">
                  <c:v>72572.100092389126</c:v>
                </c:pt>
                <c:pt idx="759">
                  <c:v>72097.986989265948</c:v>
                </c:pt>
                <c:pt idx="760">
                  <c:v>71425.333532794364</c:v>
                </c:pt>
                <c:pt idx="761">
                  <c:v>70889.400806224308</c:v>
                </c:pt>
                <c:pt idx="762">
                  <c:v>69873.326133074239</c:v>
                </c:pt>
                <c:pt idx="763">
                  <c:v>69126.460575107543</c:v>
                </c:pt>
                <c:pt idx="764">
                  <c:v>68252.588636447981</c:v>
                </c:pt>
                <c:pt idx="765">
                  <c:v>67527.551780806403</c:v>
                </c:pt>
                <c:pt idx="766">
                  <c:v>67448.498423304933</c:v>
                </c:pt>
                <c:pt idx="767">
                  <c:v>66278.754619551633</c:v>
                </c:pt>
                <c:pt idx="768">
                  <c:v>65197.805353855001</c:v>
                </c:pt>
                <c:pt idx="769">
                  <c:v>64873.141451219213</c:v>
                </c:pt>
                <c:pt idx="770">
                  <c:v>64286.620222445192</c:v>
                </c:pt>
                <c:pt idx="771">
                  <c:v>63420.311119395054</c:v>
                </c:pt>
                <c:pt idx="772">
                  <c:v>62604.600530245443</c:v>
                </c:pt>
                <c:pt idx="773">
                  <c:v>61781.009934938142</c:v>
                </c:pt>
                <c:pt idx="774">
                  <c:v>61617.559176525516</c:v>
                </c:pt>
                <c:pt idx="775">
                  <c:v>61429.654048238466</c:v>
                </c:pt>
                <c:pt idx="776">
                  <c:v>60884.678356833909</c:v>
                </c:pt>
                <c:pt idx="777">
                  <c:v>60659.652861073228</c:v>
                </c:pt>
                <c:pt idx="778">
                  <c:v>60519.523749182074</c:v>
                </c:pt>
                <c:pt idx="779">
                  <c:v>60354.606877919789</c:v>
                </c:pt>
                <c:pt idx="780">
                  <c:v>59698.242051344103</c:v>
                </c:pt>
                <c:pt idx="781">
                  <c:v>59240.7337474952</c:v>
                </c:pt>
                <c:pt idx="782">
                  <c:v>59304.478620197748</c:v>
                </c:pt>
                <c:pt idx="783">
                  <c:v>59417.307237105742</c:v>
                </c:pt>
                <c:pt idx="784">
                  <c:v>58735.335894611075</c:v>
                </c:pt>
                <c:pt idx="785">
                  <c:v>58964.653404702985</c:v>
                </c:pt>
                <c:pt idx="786">
                  <c:v>59376.663152897774</c:v>
                </c:pt>
                <c:pt idx="787">
                  <c:v>59705.70577115722</c:v>
                </c:pt>
                <c:pt idx="788">
                  <c:v>60455.135524856254</c:v>
                </c:pt>
                <c:pt idx="789">
                  <c:v>60881.577734397746</c:v>
                </c:pt>
                <c:pt idx="790">
                  <c:v>61355.962554966602</c:v>
                </c:pt>
                <c:pt idx="791">
                  <c:v>62527.440985272289</c:v>
                </c:pt>
                <c:pt idx="792">
                  <c:v>65459.936399778351</c:v>
                </c:pt>
                <c:pt idx="793">
                  <c:v>67911.52317197877</c:v>
                </c:pt>
                <c:pt idx="794">
                  <c:v>69859.841979629055</c:v>
                </c:pt>
                <c:pt idx="795">
                  <c:v>71699.658825173101</c:v>
                </c:pt>
                <c:pt idx="796">
                  <c:v>74062.971867773944</c:v>
                </c:pt>
                <c:pt idx="797">
                  <c:v>75437.177542945181</c:v>
                </c:pt>
                <c:pt idx="798">
                  <c:v>75888.142802599526</c:v>
                </c:pt>
                <c:pt idx="799">
                  <c:v>76528.304499168516</c:v>
                </c:pt>
                <c:pt idx="800">
                  <c:v>76458.011776657499</c:v>
                </c:pt>
                <c:pt idx="801">
                  <c:v>76495.694401011977</c:v>
                </c:pt>
                <c:pt idx="802">
                  <c:v>76164.482848801548</c:v>
                </c:pt>
                <c:pt idx="803">
                  <c:v>76166.553467892008</c:v>
                </c:pt>
                <c:pt idx="804">
                  <c:v>76629.21078730053</c:v>
                </c:pt>
                <c:pt idx="805">
                  <c:v>76263.079638762734</c:v>
                </c:pt>
                <c:pt idx="806">
                  <c:v>76281.012189239715</c:v>
                </c:pt>
                <c:pt idx="807">
                  <c:v>76054.513171973857</c:v>
                </c:pt>
                <c:pt idx="808">
                  <c:v>76209.591348756236</c:v>
                </c:pt>
                <c:pt idx="809">
                  <c:v>75919.665630505755</c:v>
                </c:pt>
                <c:pt idx="810">
                  <c:v>75850.108367226741</c:v>
                </c:pt>
                <c:pt idx="811">
                  <c:v>75958.535441842745</c:v>
                </c:pt>
                <c:pt idx="812">
                  <c:v>75752.736808695263</c:v>
                </c:pt>
                <c:pt idx="813">
                  <c:v>75655.593116378295</c:v>
                </c:pt>
                <c:pt idx="814">
                  <c:v>75712.796146290231</c:v>
                </c:pt>
                <c:pt idx="815">
                  <c:v>75427.042101777697</c:v>
                </c:pt>
                <c:pt idx="816">
                  <c:v>75106.116366417613</c:v>
                </c:pt>
                <c:pt idx="817">
                  <c:v>74888.34414460769</c:v>
                </c:pt>
                <c:pt idx="818">
                  <c:v>75058.007761460671</c:v>
                </c:pt>
                <c:pt idx="819">
                  <c:v>74901.208173565479</c:v>
                </c:pt>
                <c:pt idx="820">
                  <c:v>74570.886060480887</c:v>
                </c:pt>
                <c:pt idx="821">
                  <c:v>74626.760938722087</c:v>
                </c:pt>
                <c:pt idx="822">
                  <c:v>74615.470548235564</c:v>
                </c:pt>
                <c:pt idx="823">
                  <c:v>73900.563727444984</c:v>
                </c:pt>
                <c:pt idx="824">
                  <c:v>73404.960317341873</c:v>
                </c:pt>
                <c:pt idx="825">
                  <c:v>73498.300766355605</c:v>
                </c:pt>
                <c:pt idx="826">
                  <c:v>74090.404917619948</c:v>
                </c:pt>
                <c:pt idx="827">
                  <c:v>74181.85275550888</c:v>
                </c:pt>
                <c:pt idx="828">
                  <c:v>73731.540458706353</c:v>
                </c:pt>
                <c:pt idx="829">
                  <c:v>73848.336310507962</c:v>
                </c:pt>
                <c:pt idx="830">
                  <c:v>73927.092721088324</c:v>
                </c:pt>
                <c:pt idx="831">
                  <c:v>73802.385226167724</c:v>
                </c:pt>
                <c:pt idx="832">
                  <c:v>73637.606916786404</c:v>
                </c:pt>
                <c:pt idx="833">
                  <c:v>73757.740868467372</c:v>
                </c:pt>
                <c:pt idx="834">
                  <c:v>74187.364394719611</c:v>
                </c:pt>
                <c:pt idx="835">
                  <c:v>75011.047498103449</c:v>
                </c:pt>
                <c:pt idx="836">
                  <c:v>74936.244105807418</c:v>
                </c:pt>
                <c:pt idx="837">
                  <c:v>75562.010985008848</c:v>
                </c:pt>
                <c:pt idx="838">
                  <c:v>76244.820106274754</c:v>
                </c:pt>
                <c:pt idx="839">
                  <c:v>76440.737395114556</c:v>
                </c:pt>
                <c:pt idx="840">
                  <c:v>76876.356525991127</c:v>
                </c:pt>
                <c:pt idx="841">
                  <c:v>76744.399962032403</c:v>
                </c:pt>
                <c:pt idx="842">
                  <c:v>76494.02324861598</c:v>
                </c:pt>
                <c:pt idx="843">
                  <c:v>76203.471999562069</c:v>
                </c:pt>
                <c:pt idx="844">
                  <c:v>77183.995138095386</c:v>
                </c:pt>
                <c:pt idx="845">
                  <c:v>76776.295825753579</c:v>
                </c:pt>
                <c:pt idx="846">
                  <c:v>76343.06308287807</c:v>
                </c:pt>
                <c:pt idx="847">
                  <c:v>76399.686836024848</c:v>
                </c:pt>
                <c:pt idx="848">
                  <c:v>74966.577544157859</c:v>
                </c:pt>
                <c:pt idx="849">
                  <c:v>74279.218507256228</c:v>
                </c:pt>
                <c:pt idx="850">
                  <c:v>73505.968324311441</c:v>
                </c:pt>
                <c:pt idx="851">
                  <c:v>73136.928577678002</c:v>
                </c:pt>
                <c:pt idx="852">
                  <c:v>72417.415175049086</c:v>
                </c:pt>
                <c:pt idx="853">
                  <c:v>72491.371177345281</c:v>
                </c:pt>
                <c:pt idx="854">
                  <c:v>72055.043618817479</c:v>
                </c:pt>
                <c:pt idx="855">
                  <c:v>71696.131103760126</c:v>
                </c:pt>
                <c:pt idx="856">
                  <c:v>71863.183670140541</c:v>
                </c:pt>
                <c:pt idx="857">
                  <c:v>71720.775295402069</c:v>
                </c:pt>
                <c:pt idx="858">
                  <c:v>70312.289170614167</c:v>
                </c:pt>
                <c:pt idx="859">
                  <c:v>68950.331805060108</c:v>
                </c:pt>
                <c:pt idx="860">
                  <c:v>67044.360471676555</c:v>
                </c:pt>
                <c:pt idx="861">
                  <c:v>66082.09766656709</c:v>
                </c:pt>
                <c:pt idx="862">
                  <c:v>65492.017680120567</c:v>
                </c:pt>
                <c:pt idx="863">
                  <c:v>64461.817904709264</c:v>
                </c:pt>
                <c:pt idx="864">
                  <c:v>63315.571753103584</c:v>
                </c:pt>
                <c:pt idx="865">
                  <c:v>62685.100778139131</c:v>
                </c:pt>
                <c:pt idx="866">
                  <c:v>62325.2117221956</c:v>
                </c:pt>
                <c:pt idx="867">
                  <c:v>61632.876071149643</c:v>
                </c:pt>
                <c:pt idx="868">
                  <c:v>61197.563097955128</c:v>
                </c:pt>
                <c:pt idx="869">
                  <c:v>61093.610851250261</c:v>
                </c:pt>
                <c:pt idx="870">
                  <c:v>61267.74649273925</c:v>
                </c:pt>
                <c:pt idx="871">
                  <c:v>60819.895471428208</c:v>
                </c:pt>
                <c:pt idx="872">
                  <c:v>60782.278724037293</c:v>
                </c:pt>
                <c:pt idx="873">
                  <c:v>60767.096586849417</c:v>
                </c:pt>
                <c:pt idx="874">
                  <c:v>60474.14152944259</c:v>
                </c:pt>
                <c:pt idx="875">
                  <c:v>60347.203428519984</c:v>
                </c:pt>
                <c:pt idx="876">
                  <c:v>59204.937326779684</c:v>
                </c:pt>
                <c:pt idx="877">
                  <c:v>58845.586900113158</c:v>
                </c:pt>
                <c:pt idx="878">
                  <c:v>58905.337105873325</c:v>
                </c:pt>
                <c:pt idx="879">
                  <c:v>59113.587203049632</c:v>
                </c:pt>
                <c:pt idx="880">
                  <c:v>59023.761260009524</c:v>
                </c:pt>
                <c:pt idx="881">
                  <c:v>59247.391125264556</c:v>
                </c:pt>
                <c:pt idx="882">
                  <c:v>59265.293840885708</c:v>
                </c:pt>
                <c:pt idx="883">
                  <c:v>59697.055665297281</c:v>
                </c:pt>
                <c:pt idx="884">
                  <c:v>60917.897766845301</c:v>
                </c:pt>
                <c:pt idx="885">
                  <c:v>61580.442813730602</c:v>
                </c:pt>
                <c:pt idx="886">
                  <c:v>62010.120002676544</c:v>
                </c:pt>
                <c:pt idx="887">
                  <c:v>62702.706546839305</c:v>
                </c:pt>
                <c:pt idx="888">
                  <c:v>66134.815456403463</c:v>
                </c:pt>
                <c:pt idx="889">
                  <c:v>69117.412203956905</c:v>
                </c:pt>
                <c:pt idx="890">
                  <c:v>70244.89843847882</c:v>
                </c:pt>
                <c:pt idx="891">
                  <c:v>72086.057452068562</c:v>
                </c:pt>
                <c:pt idx="892">
                  <c:v>73317.523365343834</c:v>
                </c:pt>
                <c:pt idx="893">
                  <c:v>74261.117560042418</c:v>
                </c:pt>
                <c:pt idx="894">
                  <c:v>74954.102970197608</c:v>
                </c:pt>
                <c:pt idx="895">
                  <c:v>75480.920647717678</c:v>
                </c:pt>
                <c:pt idx="896">
                  <c:v>74996.440232534078</c:v>
                </c:pt>
                <c:pt idx="897">
                  <c:v>75068.866047121977</c:v>
                </c:pt>
                <c:pt idx="898">
                  <c:v>74719.738764085167</c:v>
                </c:pt>
                <c:pt idx="899">
                  <c:v>75029.496652124901</c:v>
                </c:pt>
                <c:pt idx="900">
                  <c:v>74449.094772545082</c:v>
                </c:pt>
                <c:pt idx="901">
                  <c:v>74213.376985052368</c:v>
                </c:pt>
                <c:pt idx="902">
                  <c:v>73846.119120179515</c:v>
                </c:pt>
                <c:pt idx="903">
                  <c:v>73434.519250843441</c:v>
                </c:pt>
                <c:pt idx="904">
                  <c:v>73792.052354343643</c:v>
                </c:pt>
                <c:pt idx="905">
                  <c:v>73458.507476124374</c:v>
                </c:pt>
                <c:pt idx="906">
                  <c:v>73269.221734876468</c:v>
                </c:pt>
                <c:pt idx="907">
                  <c:v>73376.716119837438</c:v>
                </c:pt>
                <c:pt idx="908">
                  <c:v>73529.084330584825</c:v>
                </c:pt>
                <c:pt idx="909">
                  <c:v>72914.576204908881</c:v>
                </c:pt>
                <c:pt idx="910">
                  <c:v>73240.759682854157</c:v>
                </c:pt>
                <c:pt idx="911">
                  <c:v>72951.739622677851</c:v>
                </c:pt>
                <c:pt idx="912">
                  <c:v>72234.250985568739</c:v>
                </c:pt>
                <c:pt idx="913">
                  <c:v>72382.239679756487</c:v>
                </c:pt>
                <c:pt idx="914">
                  <c:v>72639.760739864738</c:v>
                </c:pt>
                <c:pt idx="915">
                  <c:v>72588.194094903127</c:v>
                </c:pt>
                <c:pt idx="916">
                  <c:v>72349.495024397795</c:v>
                </c:pt>
                <c:pt idx="917">
                  <c:v>72251.725000341787</c:v>
                </c:pt>
                <c:pt idx="918">
                  <c:v>72472.200980934693</c:v>
                </c:pt>
                <c:pt idx="919">
                  <c:v>72107.502906647715</c:v>
                </c:pt>
                <c:pt idx="920">
                  <c:v>72845.21577158499</c:v>
                </c:pt>
                <c:pt idx="921">
                  <c:v>73004.965806467371</c:v>
                </c:pt>
                <c:pt idx="922">
                  <c:v>73047.670097601265</c:v>
                </c:pt>
                <c:pt idx="923">
                  <c:v>73400.821682202513</c:v>
                </c:pt>
                <c:pt idx="924">
                  <c:v>73447.702252454808</c:v>
                </c:pt>
                <c:pt idx="925">
                  <c:v>73555.084506413899</c:v>
                </c:pt>
                <c:pt idx="926">
                  <c:v>73471.910334592918</c:v>
                </c:pt>
                <c:pt idx="927">
                  <c:v>73665.81467171511</c:v>
                </c:pt>
                <c:pt idx="928">
                  <c:v>73489.901153144325</c:v>
                </c:pt>
                <c:pt idx="929">
                  <c:v>73682.332168995359</c:v>
                </c:pt>
                <c:pt idx="930">
                  <c:v>73892.840704689865</c:v>
                </c:pt>
                <c:pt idx="931">
                  <c:v>74823.366231352076</c:v>
                </c:pt>
                <c:pt idx="932">
                  <c:v>75638.319936239088</c:v>
                </c:pt>
                <c:pt idx="933">
                  <c:v>76739.421345548442</c:v>
                </c:pt>
                <c:pt idx="934">
                  <c:v>77958.943905485008</c:v>
                </c:pt>
                <c:pt idx="935">
                  <c:v>78017.106856866638</c:v>
                </c:pt>
                <c:pt idx="936">
                  <c:v>77757.761865872322</c:v>
                </c:pt>
                <c:pt idx="937">
                  <c:v>76599.800427376569</c:v>
                </c:pt>
                <c:pt idx="938">
                  <c:v>75807.186622042937</c:v>
                </c:pt>
                <c:pt idx="939">
                  <c:v>76163.366945098911</c:v>
                </c:pt>
                <c:pt idx="940">
                  <c:v>76082.326466056824</c:v>
                </c:pt>
                <c:pt idx="941">
                  <c:v>75603.117809833508</c:v>
                </c:pt>
                <c:pt idx="942">
                  <c:v>74926.868952879944</c:v>
                </c:pt>
                <c:pt idx="943">
                  <c:v>73768.172655853836</c:v>
                </c:pt>
                <c:pt idx="944">
                  <c:v>70804.821192435382</c:v>
                </c:pt>
                <c:pt idx="945">
                  <c:v>69943.409210658516</c:v>
                </c:pt>
                <c:pt idx="946">
                  <c:v>69076.196251639398</c:v>
                </c:pt>
                <c:pt idx="947">
                  <c:v>68392.943011512354</c:v>
                </c:pt>
                <c:pt idx="948">
                  <c:v>67154.680758119226</c:v>
                </c:pt>
                <c:pt idx="949">
                  <c:v>66620.048951405042</c:v>
                </c:pt>
                <c:pt idx="950">
                  <c:v>66581.723776362938</c:v>
                </c:pt>
                <c:pt idx="951">
                  <c:v>66031.330355461832</c:v>
                </c:pt>
                <c:pt idx="952">
                  <c:v>65726.579717358094</c:v>
                </c:pt>
                <c:pt idx="953">
                  <c:v>64709.848076677212</c:v>
                </c:pt>
                <c:pt idx="954">
                  <c:v>63719.142842470559</c:v>
                </c:pt>
                <c:pt idx="955">
                  <c:v>62984.198011408473</c:v>
                </c:pt>
                <c:pt idx="956">
                  <c:v>62646.87752216839</c:v>
                </c:pt>
                <c:pt idx="957">
                  <c:v>61889.378341012038</c:v>
                </c:pt>
                <c:pt idx="958">
                  <c:v>61371.347929595409</c:v>
                </c:pt>
                <c:pt idx="959">
                  <c:v>60367.281485577907</c:v>
                </c:pt>
                <c:pt idx="960">
                  <c:v>59517.654071632009</c:v>
                </c:pt>
                <c:pt idx="961">
                  <c:v>59187.728421732558</c:v>
                </c:pt>
                <c:pt idx="962">
                  <c:v>58648.156643683426</c:v>
                </c:pt>
                <c:pt idx="963">
                  <c:v>58339.735717607022</c:v>
                </c:pt>
                <c:pt idx="964">
                  <c:v>58374.131702202576</c:v>
                </c:pt>
                <c:pt idx="965">
                  <c:v>57954.038710409193</c:v>
                </c:pt>
                <c:pt idx="966">
                  <c:v>57840.84206353427</c:v>
                </c:pt>
                <c:pt idx="967">
                  <c:v>57269.958904611151</c:v>
                </c:pt>
                <c:pt idx="968">
                  <c:v>56641.694908044541</c:v>
                </c:pt>
                <c:pt idx="969">
                  <c:v>56712.984194834862</c:v>
                </c:pt>
                <c:pt idx="970">
                  <c:v>56734.480508832741</c:v>
                </c:pt>
                <c:pt idx="971">
                  <c:v>56679.505481881453</c:v>
                </c:pt>
                <c:pt idx="972">
                  <c:v>56114.592698107226</c:v>
                </c:pt>
                <c:pt idx="973">
                  <c:v>56154.31790880148</c:v>
                </c:pt>
                <c:pt idx="974">
                  <c:v>56322.103731840674</c:v>
                </c:pt>
                <c:pt idx="975">
                  <c:v>56230.381773699031</c:v>
                </c:pt>
                <c:pt idx="976">
                  <c:v>56107.037471387084</c:v>
                </c:pt>
                <c:pt idx="977">
                  <c:v>56416.308190270633</c:v>
                </c:pt>
                <c:pt idx="978">
                  <c:v>56799.639633796542</c:v>
                </c:pt>
                <c:pt idx="979">
                  <c:v>57514.868430749688</c:v>
                </c:pt>
                <c:pt idx="980">
                  <c:v>58374.556999074164</c:v>
                </c:pt>
                <c:pt idx="981">
                  <c:v>58328.377848285367</c:v>
                </c:pt>
                <c:pt idx="982">
                  <c:v>58130.216537770189</c:v>
                </c:pt>
                <c:pt idx="983">
                  <c:v>58253.310948135011</c:v>
                </c:pt>
                <c:pt idx="984">
                  <c:v>60594.861165374532</c:v>
                </c:pt>
                <c:pt idx="985">
                  <c:v>62201.171006268421</c:v>
                </c:pt>
                <c:pt idx="986">
                  <c:v>63959.404338346911</c:v>
                </c:pt>
                <c:pt idx="987">
                  <c:v>65651.429319657982</c:v>
                </c:pt>
                <c:pt idx="988">
                  <c:v>69910.081273855962</c:v>
                </c:pt>
                <c:pt idx="989">
                  <c:v>71985.646943151878</c:v>
                </c:pt>
                <c:pt idx="990">
                  <c:v>73200.006671387178</c:v>
                </c:pt>
                <c:pt idx="991">
                  <c:v>73138.127578462518</c:v>
                </c:pt>
                <c:pt idx="992">
                  <c:v>73282.642213931162</c:v>
                </c:pt>
                <c:pt idx="993">
                  <c:v>73130.001084334624</c:v>
                </c:pt>
                <c:pt idx="994">
                  <c:v>72887.988342489509</c:v>
                </c:pt>
                <c:pt idx="995">
                  <c:v>73458.179893411725</c:v>
                </c:pt>
                <c:pt idx="996">
                  <c:v>73791.924805328978</c:v>
                </c:pt>
                <c:pt idx="997">
                  <c:v>73636.55969332224</c:v>
                </c:pt>
                <c:pt idx="998">
                  <c:v>74155.147355771478</c:v>
                </c:pt>
                <c:pt idx="999">
                  <c:v>73628.270208773669</c:v>
                </c:pt>
                <c:pt idx="1000">
                  <c:v>73377.080745827538</c:v>
                </c:pt>
                <c:pt idx="1001">
                  <c:v>72789.506887273048</c:v>
                </c:pt>
                <c:pt idx="1002">
                  <c:v>72668.861137662141</c:v>
                </c:pt>
                <c:pt idx="1003">
                  <c:v>73429.735261741414</c:v>
                </c:pt>
                <c:pt idx="1004">
                  <c:v>73014.704784449335</c:v>
                </c:pt>
                <c:pt idx="1005">
                  <c:v>73088.817169446134</c:v>
                </c:pt>
                <c:pt idx="1006">
                  <c:v>73107.90506971057</c:v>
                </c:pt>
                <c:pt idx="1007">
                  <c:v>72910.292800636584</c:v>
                </c:pt>
                <c:pt idx="1008">
                  <c:v>72594.394939307487</c:v>
                </c:pt>
                <c:pt idx="1009">
                  <c:v>71924.170720898561</c:v>
                </c:pt>
                <c:pt idx="1010">
                  <c:v>71720.827155990482</c:v>
                </c:pt>
                <c:pt idx="1011">
                  <c:v>71459.400132571871</c:v>
                </c:pt>
                <c:pt idx="1012">
                  <c:v>71493.224449291723</c:v>
                </c:pt>
                <c:pt idx="1013">
                  <c:v>71142.181127759875</c:v>
                </c:pt>
                <c:pt idx="1014">
                  <c:v>70860.150633445854</c:v>
                </c:pt>
                <c:pt idx="1015">
                  <c:v>70783.346703935866</c:v>
                </c:pt>
                <c:pt idx="1016">
                  <c:v>71164.042668449401</c:v>
                </c:pt>
                <c:pt idx="1017">
                  <c:v>71559.517098544282</c:v>
                </c:pt>
                <c:pt idx="1018">
                  <c:v>71922.58346651982</c:v>
                </c:pt>
                <c:pt idx="1019">
                  <c:v>71975.502291223675</c:v>
                </c:pt>
                <c:pt idx="1020">
                  <c:v>72009.972162140402</c:v>
                </c:pt>
                <c:pt idx="1021">
                  <c:v>72355.27717965054</c:v>
                </c:pt>
                <c:pt idx="1022">
                  <c:v>72279.473418630747</c:v>
                </c:pt>
                <c:pt idx="1023">
                  <c:v>72261.778345596817</c:v>
                </c:pt>
                <c:pt idx="1024">
                  <c:v>72409.254641152686</c:v>
                </c:pt>
                <c:pt idx="1025">
                  <c:v>72134.350272242838</c:v>
                </c:pt>
                <c:pt idx="1026">
                  <c:v>71742.927375526866</c:v>
                </c:pt>
                <c:pt idx="1027">
                  <c:v>72546.394060206061</c:v>
                </c:pt>
                <c:pt idx="1028">
                  <c:v>73040.230205625718</c:v>
                </c:pt>
                <c:pt idx="1029">
                  <c:v>73765.571216610027</c:v>
                </c:pt>
                <c:pt idx="1030">
                  <c:v>74407.298542292614</c:v>
                </c:pt>
                <c:pt idx="1031">
                  <c:v>74480.704301743608</c:v>
                </c:pt>
                <c:pt idx="1032">
                  <c:v>74188.147309393418</c:v>
                </c:pt>
                <c:pt idx="1033">
                  <c:v>74152.104400707787</c:v>
                </c:pt>
                <c:pt idx="1034">
                  <c:v>74241.758943502078</c:v>
                </c:pt>
                <c:pt idx="1035">
                  <c:v>74322.908750271003</c:v>
                </c:pt>
                <c:pt idx="1036">
                  <c:v>74160.80416458298</c:v>
                </c:pt>
                <c:pt idx="1037">
                  <c:v>73767.591977451171</c:v>
                </c:pt>
                <c:pt idx="1038">
                  <c:v>73686.900105684632</c:v>
                </c:pt>
                <c:pt idx="1039">
                  <c:v>73355.876372902392</c:v>
                </c:pt>
                <c:pt idx="1040">
                  <c:v>71944.91535671569</c:v>
                </c:pt>
                <c:pt idx="1041">
                  <c:v>71147.027990316419</c:v>
                </c:pt>
                <c:pt idx="1042">
                  <c:v>70244.471339501993</c:v>
                </c:pt>
                <c:pt idx="1043">
                  <c:v>68970.190806196391</c:v>
                </c:pt>
                <c:pt idx="1044">
                  <c:v>66972.074220139257</c:v>
                </c:pt>
                <c:pt idx="1045">
                  <c:v>66321.545411743951</c:v>
                </c:pt>
                <c:pt idx="1046">
                  <c:v>65668.734937694171</c:v>
                </c:pt>
                <c:pt idx="1047">
                  <c:v>65200.488288309207</c:v>
                </c:pt>
                <c:pt idx="1048">
                  <c:v>64742.202275868665</c:v>
                </c:pt>
                <c:pt idx="1049">
                  <c:v>64058.512125302201</c:v>
                </c:pt>
                <c:pt idx="1050">
                  <c:v>63168.793272800474</c:v>
                </c:pt>
                <c:pt idx="1051">
                  <c:v>62266.907605891982</c:v>
                </c:pt>
                <c:pt idx="1052">
                  <c:v>61450.007827420603</c:v>
                </c:pt>
                <c:pt idx="1053">
                  <c:v>60216.569209447865</c:v>
                </c:pt>
                <c:pt idx="1054">
                  <c:v>59125.618459084493</c:v>
                </c:pt>
                <c:pt idx="1055">
                  <c:v>58062.797772884209</c:v>
                </c:pt>
                <c:pt idx="1056">
                  <c:v>58546.158079452631</c:v>
                </c:pt>
                <c:pt idx="1057">
                  <c:v>57468.570341005405</c:v>
                </c:pt>
                <c:pt idx="1058">
                  <c:v>57022.744685915924</c:v>
                </c:pt>
                <c:pt idx="1059">
                  <c:v>56619.414277735261</c:v>
                </c:pt>
                <c:pt idx="1060">
                  <c:v>55764.317273704299</c:v>
                </c:pt>
                <c:pt idx="1061">
                  <c:v>55422.888384648642</c:v>
                </c:pt>
                <c:pt idx="1062">
                  <c:v>55207.492739377012</c:v>
                </c:pt>
                <c:pt idx="1063">
                  <c:v>54934.29516450283</c:v>
                </c:pt>
                <c:pt idx="1064">
                  <c:v>54541.912346317382</c:v>
                </c:pt>
                <c:pt idx="1065">
                  <c:v>53917.984215313176</c:v>
                </c:pt>
                <c:pt idx="1066">
                  <c:v>53674.138532055011</c:v>
                </c:pt>
                <c:pt idx="1067">
                  <c:v>53182.181381852584</c:v>
                </c:pt>
                <c:pt idx="1068">
                  <c:v>52459.187112550804</c:v>
                </c:pt>
                <c:pt idx="1069">
                  <c:v>51881.705644868263</c:v>
                </c:pt>
                <c:pt idx="1070">
                  <c:v>51974.409149744395</c:v>
                </c:pt>
                <c:pt idx="1071">
                  <c:v>52287.439861402003</c:v>
                </c:pt>
                <c:pt idx="1072">
                  <c:v>52217.240848371133</c:v>
                </c:pt>
                <c:pt idx="1073">
                  <c:v>52315.625590598276</c:v>
                </c:pt>
                <c:pt idx="1074">
                  <c:v>52277.061336241437</c:v>
                </c:pt>
                <c:pt idx="1075">
                  <c:v>52454.844038566989</c:v>
                </c:pt>
                <c:pt idx="1076">
                  <c:v>53963.751084435935</c:v>
                </c:pt>
                <c:pt idx="1077">
                  <c:v>54356.949455426293</c:v>
                </c:pt>
                <c:pt idx="1078">
                  <c:v>55532.896306157301</c:v>
                </c:pt>
                <c:pt idx="1079">
                  <c:v>56170.2264946945</c:v>
                </c:pt>
                <c:pt idx="1080">
                  <c:v>59324.589916088349</c:v>
                </c:pt>
                <c:pt idx="1081">
                  <c:v>60933.568274593279</c:v>
                </c:pt>
                <c:pt idx="1082">
                  <c:v>62191.422617291697</c:v>
                </c:pt>
                <c:pt idx="1083">
                  <c:v>63445.300113867757</c:v>
                </c:pt>
                <c:pt idx="1084">
                  <c:v>68791.771359967403</c:v>
                </c:pt>
                <c:pt idx="1085">
                  <c:v>69841.023394003263</c:v>
                </c:pt>
                <c:pt idx="1086">
                  <c:v>70500.631810042541</c:v>
                </c:pt>
                <c:pt idx="1087">
                  <c:v>71189.783941804548</c:v>
                </c:pt>
                <c:pt idx="1088">
                  <c:v>71500.977707370519</c:v>
                </c:pt>
                <c:pt idx="1089">
                  <c:v>71655.964377245909</c:v>
                </c:pt>
                <c:pt idx="1090">
                  <c:v>72133.820453259003</c:v>
                </c:pt>
                <c:pt idx="1091">
                  <c:v>72204.344445961353</c:v>
                </c:pt>
                <c:pt idx="1092">
                  <c:v>71849.846688635502</c:v>
                </c:pt>
                <c:pt idx="1093">
                  <c:v>72025.072003182169</c:v>
                </c:pt>
                <c:pt idx="1094">
                  <c:v>72410.107037001071</c:v>
                </c:pt>
                <c:pt idx="1095">
                  <c:v>72595.635188282162</c:v>
                </c:pt>
                <c:pt idx="1096">
                  <c:v>72023.991140417478</c:v>
                </c:pt>
                <c:pt idx="1097">
                  <c:v>71914.944542015961</c:v>
                </c:pt>
                <c:pt idx="1098">
                  <c:v>71996.894083109248</c:v>
                </c:pt>
                <c:pt idx="1099">
                  <c:v>72579.049010763352</c:v>
                </c:pt>
                <c:pt idx="1100">
                  <c:v>72980.238517743608</c:v>
                </c:pt>
                <c:pt idx="1101">
                  <c:v>73034.299877263256</c:v>
                </c:pt>
                <c:pt idx="1102">
                  <c:v>73371.399708710407</c:v>
                </c:pt>
                <c:pt idx="1103">
                  <c:v>73386.406240739918</c:v>
                </c:pt>
                <c:pt idx="1104">
                  <c:v>73527.702916688402</c:v>
                </c:pt>
                <c:pt idx="1105">
                  <c:v>73388.487472228648</c:v>
                </c:pt>
                <c:pt idx="1106">
                  <c:v>73087.717484691893</c:v>
                </c:pt>
                <c:pt idx="1107">
                  <c:v>72889.906583557356</c:v>
                </c:pt>
                <c:pt idx="1108">
                  <c:v>72704.248880922416</c:v>
                </c:pt>
                <c:pt idx="1109">
                  <c:v>72207.436258104368</c:v>
                </c:pt>
                <c:pt idx="1110">
                  <c:v>71620.949469566738</c:v>
                </c:pt>
                <c:pt idx="1111">
                  <c:v>71261.575415296335</c:v>
                </c:pt>
                <c:pt idx="1112">
                  <c:v>71106.073543513878</c:v>
                </c:pt>
                <c:pt idx="1113">
                  <c:v>71020.622111185192</c:v>
                </c:pt>
                <c:pt idx="1114">
                  <c:v>71059.268861921868</c:v>
                </c:pt>
                <c:pt idx="1115">
                  <c:v>70984.041974859778</c:v>
                </c:pt>
                <c:pt idx="1116">
                  <c:v>70209.290437893214</c:v>
                </c:pt>
                <c:pt idx="1117">
                  <c:v>69762.874292938577</c:v>
                </c:pt>
                <c:pt idx="1118">
                  <c:v>69415.689679509</c:v>
                </c:pt>
                <c:pt idx="1119">
                  <c:v>69077.46012821795</c:v>
                </c:pt>
                <c:pt idx="1120">
                  <c:v>68425.98541472826</c:v>
                </c:pt>
                <c:pt idx="1121">
                  <c:v>68159.546936460727</c:v>
                </c:pt>
                <c:pt idx="1122">
                  <c:v>68485.800696516235</c:v>
                </c:pt>
                <c:pt idx="1123">
                  <c:v>68906.099128323855</c:v>
                </c:pt>
                <c:pt idx="1124">
                  <c:v>69467.10054247154</c:v>
                </c:pt>
                <c:pt idx="1125">
                  <c:v>70689.068759652902</c:v>
                </c:pt>
                <c:pt idx="1126">
                  <c:v>71511.129367486399</c:v>
                </c:pt>
                <c:pt idx="1127">
                  <c:v>71582.407240942368</c:v>
                </c:pt>
                <c:pt idx="1128">
                  <c:v>72569.373907405723</c:v>
                </c:pt>
                <c:pt idx="1129">
                  <c:v>72387.605148197079</c:v>
                </c:pt>
                <c:pt idx="1130">
                  <c:v>71947.906851658918</c:v>
                </c:pt>
                <c:pt idx="1131">
                  <c:v>72143.881607637406</c:v>
                </c:pt>
                <c:pt idx="1132">
                  <c:v>72858.457441738443</c:v>
                </c:pt>
                <c:pt idx="1133">
                  <c:v>72054.608710717424</c:v>
                </c:pt>
                <c:pt idx="1134">
                  <c:v>72104.38005824521</c:v>
                </c:pt>
                <c:pt idx="1135">
                  <c:v>71535.718094328971</c:v>
                </c:pt>
                <c:pt idx="1136">
                  <c:v>70002.650021295965</c:v>
                </c:pt>
                <c:pt idx="1137">
                  <c:v>69646.33233776236</c:v>
                </c:pt>
                <c:pt idx="1138">
                  <c:v>69055.271805751283</c:v>
                </c:pt>
                <c:pt idx="1139">
                  <c:v>68605.247845810518</c:v>
                </c:pt>
                <c:pt idx="1140">
                  <c:v>65639.701217796115</c:v>
                </c:pt>
                <c:pt idx="1141">
                  <c:v>65070.884473050668</c:v>
                </c:pt>
                <c:pt idx="1142">
                  <c:v>64393.684705154272</c:v>
                </c:pt>
                <c:pt idx="1143">
                  <c:v>63947.608757649883</c:v>
                </c:pt>
                <c:pt idx="1144">
                  <c:v>63177.153039459212</c:v>
                </c:pt>
                <c:pt idx="1145">
                  <c:v>62669.940466449792</c:v>
                </c:pt>
                <c:pt idx="1146">
                  <c:v>61566.836918055007</c:v>
                </c:pt>
                <c:pt idx="1147">
                  <c:v>60793.498832413861</c:v>
                </c:pt>
                <c:pt idx="1148">
                  <c:v>58211.641265727594</c:v>
                </c:pt>
                <c:pt idx="1149">
                  <c:v>57030.834337000495</c:v>
                </c:pt>
                <c:pt idx="1150">
                  <c:v>56724.487834459091</c:v>
                </c:pt>
                <c:pt idx="1151">
                  <c:v>56085.751403017697</c:v>
                </c:pt>
                <c:pt idx="1152">
                  <c:v>51465.776918157542</c:v>
                </c:pt>
                <c:pt idx="1153">
                  <c:v>50317.690416483376</c:v>
                </c:pt>
                <c:pt idx="1154">
                  <c:v>49895.720431811802</c:v>
                </c:pt>
                <c:pt idx="1155">
                  <c:v>49904.65246704813</c:v>
                </c:pt>
                <c:pt idx="1156">
                  <c:v>49555.733026832204</c:v>
                </c:pt>
                <c:pt idx="1157">
                  <c:v>48890.515858125269</c:v>
                </c:pt>
                <c:pt idx="1158">
                  <c:v>48690.163988394561</c:v>
                </c:pt>
                <c:pt idx="1159">
                  <c:v>48386.12438098299</c:v>
                </c:pt>
                <c:pt idx="1160">
                  <c:v>47938.00564690496</c:v>
                </c:pt>
                <c:pt idx="1161">
                  <c:v>47616.290789618834</c:v>
                </c:pt>
                <c:pt idx="1162">
                  <c:v>47646.806841315163</c:v>
                </c:pt>
                <c:pt idx="1163">
                  <c:v>47703.019514199739</c:v>
                </c:pt>
                <c:pt idx="1164">
                  <c:v>47641.188076950893</c:v>
                </c:pt>
                <c:pt idx="1165">
                  <c:v>47480.162752155884</c:v>
                </c:pt>
                <c:pt idx="1166">
                  <c:v>47411.675739243161</c:v>
                </c:pt>
                <c:pt idx="1167">
                  <c:v>47213.023455126779</c:v>
                </c:pt>
                <c:pt idx="1168">
                  <c:v>47478.403897297692</c:v>
                </c:pt>
                <c:pt idx="1169">
                  <c:v>47131.734285541184</c:v>
                </c:pt>
                <c:pt idx="1170">
                  <c:v>46715.203255163135</c:v>
                </c:pt>
                <c:pt idx="1171">
                  <c:v>46821.551701331584</c:v>
                </c:pt>
                <c:pt idx="1172">
                  <c:v>46894.755825213084</c:v>
                </c:pt>
                <c:pt idx="1173">
                  <c:v>46480.07215309114</c:v>
                </c:pt>
                <c:pt idx="1174">
                  <c:v>46088.186916226579</c:v>
                </c:pt>
                <c:pt idx="1175">
                  <c:v>45724.450965982491</c:v>
                </c:pt>
                <c:pt idx="1176">
                  <c:v>45907.998202974741</c:v>
                </c:pt>
                <c:pt idx="1177">
                  <c:v>46284.710313178475</c:v>
                </c:pt>
                <c:pt idx="1178">
                  <c:v>46923.256922852182</c:v>
                </c:pt>
                <c:pt idx="1179">
                  <c:v>47026.596253491392</c:v>
                </c:pt>
                <c:pt idx="1180">
                  <c:v>49030.454147079261</c:v>
                </c:pt>
                <c:pt idx="1181">
                  <c:v>49804.417363055836</c:v>
                </c:pt>
                <c:pt idx="1182">
                  <c:v>50250.8303042677</c:v>
                </c:pt>
                <c:pt idx="1183">
                  <c:v>50846.952349610656</c:v>
                </c:pt>
                <c:pt idx="1184">
                  <c:v>51203.117054419963</c:v>
                </c:pt>
                <c:pt idx="1185">
                  <c:v>51189.115296260861</c:v>
                </c:pt>
                <c:pt idx="1186">
                  <c:v>51327.687188863172</c:v>
                </c:pt>
                <c:pt idx="1187">
                  <c:v>52068.074978897399</c:v>
                </c:pt>
                <c:pt idx="1188">
                  <c:v>52359.867878563229</c:v>
                </c:pt>
                <c:pt idx="1189">
                  <c:v>53110.285186014575</c:v>
                </c:pt>
                <c:pt idx="1190">
                  <c:v>53588.258198643882</c:v>
                </c:pt>
                <c:pt idx="1191">
                  <c:v>54111.200348411105</c:v>
                </c:pt>
                <c:pt idx="1192">
                  <c:v>54437.532199699948</c:v>
                </c:pt>
                <c:pt idx="1193">
                  <c:v>54943.371368170119</c:v>
                </c:pt>
                <c:pt idx="1194">
                  <c:v>55106.781078626678</c:v>
                </c:pt>
                <c:pt idx="1195">
                  <c:v>55073.117349520224</c:v>
                </c:pt>
                <c:pt idx="1196">
                  <c:v>55972.728759429723</c:v>
                </c:pt>
                <c:pt idx="1197">
                  <c:v>55991.490678852948</c:v>
                </c:pt>
                <c:pt idx="1198">
                  <c:v>56066.812076330898</c:v>
                </c:pt>
                <c:pt idx="1199">
                  <c:v>56292.53598804614</c:v>
                </c:pt>
                <c:pt idx="1200">
                  <c:v>56883.537050579595</c:v>
                </c:pt>
                <c:pt idx="1201">
                  <c:v>56696.669734761694</c:v>
                </c:pt>
                <c:pt idx="1202">
                  <c:v>56784.384210989607</c:v>
                </c:pt>
                <c:pt idx="1203">
                  <c:v>56714.774085952515</c:v>
                </c:pt>
                <c:pt idx="1204">
                  <c:v>56555.399890160355</c:v>
                </c:pt>
                <c:pt idx="1205">
                  <c:v>56256.228169868329</c:v>
                </c:pt>
                <c:pt idx="1206">
                  <c:v>56425.549787165575</c:v>
                </c:pt>
                <c:pt idx="1207">
                  <c:v>56359.576711268441</c:v>
                </c:pt>
                <c:pt idx="1208">
                  <c:v>55916.488654496643</c:v>
                </c:pt>
                <c:pt idx="1209">
                  <c:v>55484.670364116224</c:v>
                </c:pt>
                <c:pt idx="1210">
                  <c:v>55174.579086579586</c:v>
                </c:pt>
                <c:pt idx="1211">
                  <c:v>55114.601415072706</c:v>
                </c:pt>
                <c:pt idx="1212">
                  <c:v>54646.911816486398</c:v>
                </c:pt>
                <c:pt idx="1213">
                  <c:v>54135.242837087593</c:v>
                </c:pt>
                <c:pt idx="1214">
                  <c:v>53862.963935493332</c:v>
                </c:pt>
                <c:pt idx="1215">
                  <c:v>53768.894634967452</c:v>
                </c:pt>
                <c:pt idx="1216">
                  <c:v>53752.919771642963</c:v>
                </c:pt>
                <c:pt idx="1217">
                  <c:v>53640.686249980718</c:v>
                </c:pt>
                <c:pt idx="1218">
                  <c:v>53289.689382720986</c:v>
                </c:pt>
                <c:pt idx="1219">
                  <c:v>53979.854497944805</c:v>
                </c:pt>
                <c:pt idx="1220">
                  <c:v>54866.917247339232</c:v>
                </c:pt>
                <c:pt idx="1221">
                  <c:v>56288.770388721976</c:v>
                </c:pt>
                <c:pt idx="1222">
                  <c:v>56716.819475567325</c:v>
                </c:pt>
                <c:pt idx="1223">
                  <c:v>56958.123189059319</c:v>
                </c:pt>
                <c:pt idx="1224">
                  <c:v>57290.224981331085</c:v>
                </c:pt>
                <c:pt idx="1225">
                  <c:v>57147.913720049677</c:v>
                </c:pt>
                <c:pt idx="1226">
                  <c:v>56834.116713134543</c:v>
                </c:pt>
                <c:pt idx="1227">
                  <c:v>56079.57759019416</c:v>
                </c:pt>
                <c:pt idx="1228">
                  <c:v>56336.375405340092</c:v>
                </c:pt>
                <c:pt idx="1229">
                  <c:v>55765.153450604106</c:v>
                </c:pt>
                <c:pt idx="1230">
                  <c:v>55215.502497122608</c:v>
                </c:pt>
                <c:pt idx="1231">
                  <c:v>54490.784213666739</c:v>
                </c:pt>
                <c:pt idx="1232">
                  <c:v>53220.396227998288</c:v>
                </c:pt>
                <c:pt idx="1233">
                  <c:v>52373.099537020142</c:v>
                </c:pt>
                <c:pt idx="1234">
                  <c:v>51918.599147297005</c:v>
                </c:pt>
                <c:pt idx="1235">
                  <c:v>52165.105338808869</c:v>
                </c:pt>
                <c:pt idx="1236">
                  <c:v>51503.534830470489</c:v>
                </c:pt>
                <c:pt idx="1237">
                  <c:v>50827.186056784813</c:v>
                </c:pt>
                <c:pt idx="1238">
                  <c:v>50702.141367922784</c:v>
                </c:pt>
                <c:pt idx="1239">
                  <c:v>50109.369236261271</c:v>
                </c:pt>
                <c:pt idx="1240">
                  <c:v>50365.177495315525</c:v>
                </c:pt>
                <c:pt idx="1241">
                  <c:v>50416.09738467697</c:v>
                </c:pt>
                <c:pt idx="1242">
                  <c:v>50283.817242684141</c:v>
                </c:pt>
                <c:pt idx="1243">
                  <c:v>50245.133849137805</c:v>
                </c:pt>
                <c:pt idx="1244">
                  <c:v>49583.707509230364</c:v>
                </c:pt>
                <c:pt idx="1245">
                  <c:v>48662.358102967191</c:v>
                </c:pt>
                <c:pt idx="1246">
                  <c:v>48170.995447308735</c:v>
                </c:pt>
                <c:pt idx="1247">
                  <c:v>47643.529412317075</c:v>
                </c:pt>
                <c:pt idx="1248">
                  <c:v>47704.791984965137</c:v>
                </c:pt>
                <c:pt idx="1249">
                  <c:v>46495.230262207195</c:v>
                </c:pt>
                <c:pt idx="1250">
                  <c:v>45710.392341386716</c:v>
                </c:pt>
                <c:pt idx="1251">
                  <c:v>45495.539730538476</c:v>
                </c:pt>
                <c:pt idx="1252">
                  <c:v>44241.736320517164</c:v>
                </c:pt>
                <c:pt idx="1253">
                  <c:v>43582.079648100334</c:v>
                </c:pt>
                <c:pt idx="1254">
                  <c:v>43590.843486833619</c:v>
                </c:pt>
                <c:pt idx="1255">
                  <c:v>43702.224812881577</c:v>
                </c:pt>
                <c:pt idx="1256">
                  <c:v>43403.445350862276</c:v>
                </c:pt>
                <c:pt idx="1257">
                  <c:v>42769.039578901138</c:v>
                </c:pt>
                <c:pt idx="1258">
                  <c:v>43435.882847369539</c:v>
                </c:pt>
                <c:pt idx="1259">
                  <c:v>43400.570792535204</c:v>
                </c:pt>
                <c:pt idx="1260">
                  <c:v>44073.34338819643</c:v>
                </c:pt>
                <c:pt idx="1261">
                  <c:v>44650.687895869414</c:v>
                </c:pt>
                <c:pt idx="1262">
                  <c:v>44318.574089561669</c:v>
                </c:pt>
                <c:pt idx="1263">
                  <c:v>44374.228910711798</c:v>
                </c:pt>
                <c:pt idx="1264">
                  <c:v>44562.679476229583</c:v>
                </c:pt>
                <c:pt idx="1265">
                  <c:v>44566.536982928497</c:v>
                </c:pt>
                <c:pt idx="1266">
                  <c:v>45000.68599627661</c:v>
                </c:pt>
                <c:pt idx="1267">
                  <c:v>44875.23843674353</c:v>
                </c:pt>
                <c:pt idx="1268">
                  <c:v>44694.384746603806</c:v>
                </c:pt>
                <c:pt idx="1269">
                  <c:v>44714.133619077591</c:v>
                </c:pt>
                <c:pt idx="1270">
                  <c:v>44722.332798122916</c:v>
                </c:pt>
                <c:pt idx="1271">
                  <c:v>44333.817698566767</c:v>
                </c:pt>
                <c:pt idx="1272">
                  <c:v>43558.44463547544</c:v>
                </c:pt>
                <c:pt idx="1273">
                  <c:v>43786.821446554975</c:v>
                </c:pt>
                <c:pt idx="1274">
                  <c:v>43838.769136689058</c:v>
                </c:pt>
                <c:pt idx="1275">
                  <c:v>44004.98752850906</c:v>
                </c:pt>
                <c:pt idx="1276">
                  <c:v>43915.499380112124</c:v>
                </c:pt>
                <c:pt idx="1277">
                  <c:v>44506.835233779842</c:v>
                </c:pt>
                <c:pt idx="1278">
                  <c:v>44845.150485193772</c:v>
                </c:pt>
                <c:pt idx="1279">
                  <c:v>45107.191225613671</c:v>
                </c:pt>
                <c:pt idx="1280">
                  <c:v>46186.798923966337</c:v>
                </c:pt>
                <c:pt idx="1281">
                  <c:v>46470.781699116764</c:v>
                </c:pt>
                <c:pt idx="1282">
                  <c:v>47367.29008378282</c:v>
                </c:pt>
                <c:pt idx="1283">
                  <c:v>48253.895298642892</c:v>
                </c:pt>
                <c:pt idx="1284">
                  <c:v>49690.127639146463</c:v>
                </c:pt>
                <c:pt idx="1285">
                  <c:v>50313.198969155936</c:v>
                </c:pt>
                <c:pt idx="1286">
                  <c:v>51124.007631417546</c:v>
                </c:pt>
                <c:pt idx="1287">
                  <c:v>51385.294691317635</c:v>
                </c:pt>
                <c:pt idx="1288">
                  <c:v>52656.429149084484</c:v>
                </c:pt>
                <c:pt idx="1289">
                  <c:v>52970.928576632912</c:v>
                </c:pt>
                <c:pt idx="1290">
                  <c:v>53489.467382002724</c:v>
                </c:pt>
                <c:pt idx="1291">
                  <c:v>53954.387344842493</c:v>
                </c:pt>
                <c:pt idx="1292">
                  <c:v>55299.892489378282</c:v>
                </c:pt>
                <c:pt idx="1293">
                  <c:v>56049.940365225193</c:v>
                </c:pt>
                <c:pt idx="1294">
                  <c:v>56304.094892235509</c:v>
                </c:pt>
                <c:pt idx="1295">
                  <c:v>56683.341763783588</c:v>
                </c:pt>
                <c:pt idx="1296">
                  <c:v>56968.731983241603</c:v>
                </c:pt>
                <c:pt idx="1297">
                  <c:v>56756.203287407596</c:v>
                </c:pt>
                <c:pt idx="1298">
                  <c:v>56527.200545056716</c:v>
                </c:pt>
                <c:pt idx="1299">
                  <c:v>56596.431627260565</c:v>
                </c:pt>
                <c:pt idx="1300">
                  <c:v>56628.408986192204</c:v>
                </c:pt>
                <c:pt idx="1301">
                  <c:v>56433.160078217035</c:v>
                </c:pt>
                <c:pt idx="1302">
                  <c:v>56104.498505130032</c:v>
                </c:pt>
                <c:pt idx="1303">
                  <c:v>55819.383807562372</c:v>
                </c:pt>
                <c:pt idx="1304">
                  <c:v>55736.386041835533</c:v>
                </c:pt>
                <c:pt idx="1305">
                  <c:v>54918.323104453484</c:v>
                </c:pt>
                <c:pt idx="1306">
                  <c:v>54534.723747926575</c:v>
                </c:pt>
                <c:pt idx="1307">
                  <c:v>54519.078269420213</c:v>
                </c:pt>
                <c:pt idx="1308">
                  <c:v>54373.867020102371</c:v>
                </c:pt>
                <c:pt idx="1309">
                  <c:v>54030.591373492367</c:v>
                </c:pt>
                <c:pt idx="1310">
                  <c:v>53990.494728854334</c:v>
                </c:pt>
                <c:pt idx="1311">
                  <c:v>53530.846925442798</c:v>
                </c:pt>
                <c:pt idx="1312">
                  <c:v>52654.280238526917</c:v>
                </c:pt>
                <c:pt idx="1313">
                  <c:v>52892.288702200916</c:v>
                </c:pt>
                <c:pt idx="1314">
                  <c:v>53301.111927602651</c:v>
                </c:pt>
                <c:pt idx="1315">
                  <c:v>53769.749233389011</c:v>
                </c:pt>
                <c:pt idx="1316">
                  <c:v>53926.702801177853</c:v>
                </c:pt>
                <c:pt idx="1317">
                  <c:v>54958.707084783753</c:v>
                </c:pt>
                <c:pt idx="1318">
                  <c:v>55846.581782772315</c:v>
                </c:pt>
                <c:pt idx="1319">
                  <c:v>55886.177041644776</c:v>
                </c:pt>
                <c:pt idx="1320">
                  <c:v>56584.229171213818</c:v>
                </c:pt>
                <c:pt idx="1321">
                  <c:v>56042.3066468037</c:v>
                </c:pt>
                <c:pt idx="1322">
                  <c:v>55930.896086601701</c:v>
                </c:pt>
                <c:pt idx="1323">
                  <c:v>55861.821587332684</c:v>
                </c:pt>
                <c:pt idx="1324">
                  <c:v>55929.906930977995</c:v>
                </c:pt>
                <c:pt idx="1325">
                  <c:v>55588.341882848596</c:v>
                </c:pt>
                <c:pt idx="1326">
                  <c:v>55439.293350458916</c:v>
                </c:pt>
                <c:pt idx="1327">
                  <c:v>55426.818776498876</c:v>
                </c:pt>
                <c:pt idx="1328">
                  <c:v>55113.874565899809</c:v>
                </c:pt>
                <c:pt idx="1329">
                  <c:v>55114.277436570825</c:v>
                </c:pt>
                <c:pt idx="1330">
                  <c:v>54397.983795567576</c:v>
                </c:pt>
                <c:pt idx="1331">
                  <c:v>53884.994874089483</c:v>
                </c:pt>
                <c:pt idx="1332">
                  <c:v>53080.120945336777</c:v>
                </c:pt>
                <c:pt idx="1333">
                  <c:v>52503.187317692093</c:v>
                </c:pt>
                <c:pt idx="1334">
                  <c:v>53015.943767575176</c:v>
                </c:pt>
                <c:pt idx="1335">
                  <c:v>53675.738801639105</c:v>
                </c:pt>
                <c:pt idx="1336">
                  <c:v>55103.208504812916</c:v>
                </c:pt>
                <c:pt idx="1337">
                  <c:v>54949.130496520665</c:v>
                </c:pt>
                <c:pt idx="1338">
                  <c:v>54042.56075724223</c:v>
                </c:pt>
                <c:pt idx="1339">
                  <c:v>53505.08763103377</c:v>
                </c:pt>
                <c:pt idx="1340">
                  <c:v>53227.129093959884</c:v>
                </c:pt>
                <c:pt idx="1341">
                  <c:v>52761.063192327594</c:v>
                </c:pt>
                <c:pt idx="1342">
                  <c:v>52788.831233541881</c:v>
                </c:pt>
                <c:pt idx="1343">
                  <c:v>51742.249519222511</c:v>
                </c:pt>
                <c:pt idx="1344">
                  <c:v>52216.602903063955</c:v>
                </c:pt>
                <c:pt idx="1345">
                  <c:v>51731.796507039195</c:v>
                </c:pt>
                <c:pt idx="1346">
                  <c:v>51378.117105793186</c:v>
                </c:pt>
                <c:pt idx="1347">
                  <c:v>50827.453369083945</c:v>
                </c:pt>
                <c:pt idx="1348">
                  <c:v>50190.106360896461</c:v>
                </c:pt>
                <c:pt idx="1349">
                  <c:v>50234.114174927148</c:v>
                </c:pt>
                <c:pt idx="1350">
                  <c:v>50319.113078569855</c:v>
                </c:pt>
                <c:pt idx="1351">
                  <c:v>50294.812688589031</c:v>
                </c:pt>
                <c:pt idx="1352">
                  <c:v>49872.962644042782</c:v>
                </c:pt>
                <c:pt idx="1353">
                  <c:v>49242.159080517216</c:v>
                </c:pt>
                <c:pt idx="1354">
                  <c:v>49382.683053722234</c:v>
                </c:pt>
                <c:pt idx="1355">
                  <c:v>49191.79864476162</c:v>
                </c:pt>
                <c:pt idx="1356">
                  <c:v>49579.609721813009</c:v>
                </c:pt>
                <c:pt idx="1357">
                  <c:v>49854.880719052489</c:v>
                </c:pt>
                <c:pt idx="1358">
                  <c:v>50167.125512527156</c:v>
                </c:pt>
                <c:pt idx="1359">
                  <c:v>49892.813035120118</c:v>
                </c:pt>
                <c:pt idx="1360">
                  <c:v>51071.595598795255</c:v>
                </c:pt>
                <c:pt idx="1361">
                  <c:v>51210.40356720343</c:v>
                </c:pt>
                <c:pt idx="1362">
                  <c:v>52216.369029831425</c:v>
                </c:pt>
                <c:pt idx="1363">
                  <c:v>53254.997051906168</c:v>
                </c:pt>
                <c:pt idx="1364">
                  <c:v>54314.038522874791</c:v>
                </c:pt>
                <c:pt idx="1365">
                  <c:v>55180.410098911765</c:v>
                </c:pt>
                <c:pt idx="1366">
                  <c:v>55892.479204418843</c:v>
                </c:pt>
                <c:pt idx="1367">
                  <c:v>56559.134453225066</c:v>
                </c:pt>
                <c:pt idx="1368">
                  <c:v>59190.440390106945</c:v>
                </c:pt>
                <c:pt idx="1369">
                  <c:v>61027.731484833115</c:v>
                </c:pt>
                <c:pt idx="1370">
                  <c:v>62353.035628676917</c:v>
                </c:pt>
                <c:pt idx="1371">
                  <c:v>64329.745605537704</c:v>
                </c:pt>
                <c:pt idx="1372">
                  <c:v>67503.843082094449</c:v>
                </c:pt>
                <c:pt idx="1373">
                  <c:v>69028.424640390062</c:v>
                </c:pt>
                <c:pt idx="1374">
                  <c:v>70507.349458225406</c:v>
                </c:pt>
                <c:pt idx="1375">
                  <c:v>71507.40181260911</c:v>
                </c:pt>
                <c:pt idx="1376">
                  <c:v>73186.017527965829</c:v>
                </c:pt>
                <c:pt idx="1377">
                  <c:v>73358.196883939658</c:v>
                </c:pt>
                <c:pt idx="1378">
                  <c:v>73295.556501605868</c:v>
                </c:pt>
                <c:pt idx="1379">
                  <c:v>73637.704630945125</c:v>
                </c:pt>
                <c:pt idx="1380">
                  <c:v>73973.491728734458</c:v>
                </c:pt>
                <c:pt idx="1381">
                  <c:v>74076.082184468032</c:v>
                </c:pt>
                <c:pt idx="1382">
                  <c:v>74153.294390965253</c:v>
                </c:pt>
                <c:pt idx="1383">
                  <c:v>74286.51162775961</c:v>
                </c:pt>
                <c:pt idx="1384">
                  <c:v>74167.349611584257</c:v>
                </c:pt>
                <c:pt idx="1385">
                  <c:v>74007.449401252714</c:v>
                </c:pt>
                <c:pt idx="1386">
                  <c:v>74107.346510367948</c:v>
                </c:pt>
                <c:pt idx="1387">
                  <c:v>74410.777206392391</c:v>
                </c:pt>
                <c:pt idx="1388">
                  <c:v>73713.429700029708</c:v>
                </c:pt>
                <c:pt idx="1389">
                  <c:v>73517.720854712999</c:v>
                </c:pt>
                <c:pt idx="1390">
                  <c:v>73741.527926997936</c:v>
                </c:pt>
                <c:pt idx="1391">
                  <c:v>73529.985783746408</c:v>
                </c:pt>
                <c:pt idx="1392">
                  <c:v>73704.434190637156</c:v>
                </c:pt>
                <c:pt idx="1393">
                  <c:v>73363.259198207335</c:v>
                </c:pt>
                <c:pt idx="1394">
                  <c:v>73483.818847227376</c:v>
                </c:pt>
                <c:pt idx="1395">
                  <c:v>73537.847969084236</c:v>
                </c:pt>
                <c:pt idx="1396">
                  <c:v>73614.721179534696</c:v>
                </c:pt>
                <c:pt idx="1397">
                  <c:v>72929.684455776005</c:v>
                </c:pt>
                <c:pt idx="1398">
                  <c:v>73003.553556545405</c:v>
                </c:pt>
                <c:pt idx="1399">
                  <c:v>72703.308982846051</c:v>
                </c:pt>
                <c:pt idx="1400">
                  <c:v>72579.568617816738</c:v>
                </c:pt>
                <c:pt idx="1401">
                  <c:v>72874.38545032285</c:v>
                </c:pt>
                <c:pt idx="1402">
                  <c:v>72496.281914526073</c:v>
                </c:pt>
                <c:pt idx="1403">
                  <c:v>71973.08987281179</c:v>
                </c:pt>
                <c:pt idx="1404">
                  <c:v>72607.762957071929</c:v>
                </c:pt>
                <c:pt idx="1405">
                  <c:v>72203.185291729314</c:v>
                </c:pt>
                <c:pt idx="1406">
                  <c:v>71784.644513376203</c:v>
                </c:pt>
                <c:pt idx="1407">
                  <c:v>71412.184570951416</c:v>
                </c:pt>
                <c:pt idx="1408">
                  <c:v>70504.866757703203</c:v>
                </c:pt>
                <c:pt idx="1409">
                  <c:v>70676.091198055685</c:v>
                </c:pt>
                <c:pt idx="1410">
                  <c:v>70993.189461806935</c:v>
                </c:pt>
                <c:pt idx="1411">
                  <c:v>71603.841482421354</c:v>
                </c:pt>
                <c:pt idx="1412">
                  <c:v>72864.992676809066</c:v>
                </c:pt>
                <c:pt idx="1413">
                  <c:v>73753.155711659783</c:v>
                </c:pt>
                <c:pt idx="1414">
                  <c:v>74430.110393223338</c:v>
                </c:pt>
                <c:pt idx="1415">
                  <c:v>74776.789415974737</c:v>
                </c:pt>
                <c:pt idx="1416">
                  <c:v>75638.413445485305</c:v>
                </c:pt>
                <c:pt idx="1417">
                  <c:v>76188.5001080027</c:v>
                </c:pt>
                <c:pt idx="1418">
                  <c:v>75778.313489758293</c:v>
                </c:pt>
                <c:pt idx="1419">
                  <c:v>75763.114332686164</c:v>
                </c:pt>
                <c:pt idx="1420">
                  <c:v>75205.014107978393</c:v>
                </c:pt>
                <c:pt idx="1421">
                  <c:v>74399.102566990405</c:v>
                </c:pt>
                <c:pt idx="1422">
                  <c:v>74108.163064342414</c:v>
                </c:pt>
                <c:pt idx="1423">
                  <c:v>74307.135322282134</c:v>
                </c:pt>
                <c:pt idx="1424">
                  <c:v>72777.186293206643</c:v>
                </c:pt>
                <c:pt idx="1425">
                  <c:v>71559.71512990295</c:v>
                </c:pt>
                <c:pt idx="1426">
                  <c:v>71031.160222789404</c:v>
                </c:pt>
                <c:pt idx="1427">
                  <c:v>70506.182895337872</c:v>
                </c:pt>
                <c:pt idx="1428">
                  <c:v>69197.74846026054</c:v>
                </c:pt>
                <c:pt idx="1429">
                  <c:v>68931.237897777566</c:v>
                </c:pt>
                <c:pt idx="1430">
                  <c:v>68683.416369566738</c:v>
                </c:pt>
                <c:pt idx="1431">
                  <c:v>68081.050029056292</c:v>
                </c:pt>
                <c:pt idx="1432">
                  <c:v>68184.138066110856</c:v>
                </c:pt>
                <c:pt idx="1433">
                  <c:v>67332.078410593676</c:v>
                </c:pt>
                <c:pt idx="1434">
                  <c:v>65918.439465800984</c:v>
                </c:pt>
                <c:pt idx="1435">
                  <c:v>64658.12084410213</c:v>
                </c:pt>
                <c:pt idx="1436">
                  <c:v>62662.05545444374</c:v>
                </c:pt>
                <c:pt idx="1437">
                  <c:v>61767.248657731274</c:v>
                </c:pt>
                <c:pt idx="1438">
                  <c:v>60699.250722986755</c:v>
                </c:pt>
                <c:pt idx="1439">
                  <c:v>59368.288769162034</c:v>
                </c:pt>
                <c:pt idx="1440">
                  <c:v>58282.326847213117</c:v>
                </c:pt>
                <c:pt idx="1441">
                  <c:v>58292.442465221029</c:v>
                </c:pt>
                <c:pt idx="1442">
                  <c:v>57788.955644983325</c:v>
                </c:pt>
                <c:pt idx="1443">
                  <c:v>57249.135376624625</c:v>
                </c:pt>
                <c:pt idx="1444">
                  <c:v>55863.985715669136</c:v>
                </c:pt>
                <c:pt idx="1445">
                  <c:v>55506.164675774795</c:v>
                </c:pt>
                <c:pt idx="1446">
                  <c:v>55264.378198272891</c:v>
                </c:pt>
                <c:pt idx="1447">
                  <c:v>55725.801075491174</c:v>
                </c:pt>
                <c:pt idx="1448">
                  <c:v>54543.803155336747</c:v>
                </c:pt>
                <c:pt idx="1449">
                  <c:v>54289.202106658151</c:v>
                </c:pt>
                <c:pt idx="1450">
                  <c:v>54276.687686145531</c:v>
                </c:pt>
                <c:pt idx="1451">
                  <c:v>54148.820700012722</c:v>
                </c:pt>
                <c:pt idx="1452">
                  <c:v>53638.846901081866</c:v>
                </c:pt>
                <c:pt idx="1453">
                  <c:v>53500.774992607534</c:v>
                </c:pt>
                <c:pt idx="1454">
                  <c:v>53695.039951041064</c:v>
                </c:pt>
                <c:pt idx="1455">
                  <c:v>53577.766741545616</c:v>
                </c:pt>
                <c:pt idx="1456">
                  <c:v>53885.959200705729</c:v>
                </c:pt>
                <c:pt idx="1457">
                  <c:v>53919.122945684074</c:v>
                </c:pt>
                <c:pt idx="1458">
                  <c:v>54137.553136194423</c:v>
                </c:pt>
                <c:pt idx="1459">
                  <c:v>54333.080569568818</c:v>
                </c:pt>
                <c:pt idx="1460">
                  <c:v>56332.573363440286</c:v>
                </c:pt>
                <c:pt idx="1461">
                  <c:v>57226.075435852195</c:v>
                </c:pt>
                <c:pt idx="1462">
                  <c:v>58051.612304978058</c:v>
                </c:pt>
                <c:pt idx="1463">
                  <c:v>58942.373375095543</c:v>
                </c:pt>
                <c:pt idx="1464">
                  <c:v>61298.502424686005</c:v>
                </c:pt>
                <c:pt idx="1465">
                  <c:v>64125.760891579805</c:v>
                </c:pt>
                <c:pt idx="1466">
                  <c:v>65686.50149424182</c:v>
                </c:pt>
                <c:pt idx="1467">
                  <c:v>67806.792015278465</c:v>
                </c:pt>
                <c:pt idx="1468">
                  <c:v>70698.441710007231</c:v>
                </c:pt>
                <c:pt idx="1469">
                  <c:v>72135.41992190732</c:v>
                </c:pt>
                <c:pt idx="1470">
                  <c:v>72402.965894052148</c:v>
                </c:pt>
                <c:pt idx="1471">
                  <c:v>72516.771852782025</c:v>
                </c:pt>
                <c:pt idx="1472">
                  <c:v>72925.764275856185</c:v>
                </c:pt>
                <c:pt idx="1473">
                  <c:v>72916.246756603068</c:v>
                </c:pt>
                <c:pt idx="1474">
                  <c:v>73375.712146902719</c:v>
                </c:pt>
                <c:pt idx="1475">
                  <c:v>73359.783337382396</c:v>
                </c:pt>
                <c:pt idx="1476">
                  <c:v>73543.479348186287</c:v>
                </c:pt>
                <c:pt idx="1477">
                  <c:v>74024.684937412778</c:v>
                </c:pt>
                <c:pt idx="1478">
                  <c:v>74155.085483486502</c:v>
                </c:pt>
                <c:pt idx="1479">
                  <c:v>73647.979635162759</c:v>
                </c:pt>
                <c:pt idx="1480">
                  <c:v>74059.64518122861</c:v>
                </c:pt>
                <c:pt idx="1481">
                  <c:v>74136.771687602974</c:v>
                </c:pt>
                <c:pt idx="1482">
                  <c:v>74391.833875026612</c:v>
                </c:pt>
                <c:pt idx="1483">
                  <c:v>74900.272079933638</c:v>
                </c:pt>
                <c:pt idx="1484">
                  <c:v>74880.711227121938</c:v>
                </c:pt>
                <c:pt idx="1485">
                  <c:v>75079.181498594422</c:v>
                </c:pt>
                <c:pt idx="1486">
                  <c:v>75231.448190738025</c:v>
                </c:pt>
                <c:pt idx="1487">
                  <c:v>75003.107622000054</c:v>
                </c:pt>
                <c:pt idx="1488">
                  <c:v>73665.718559427594</c:v>
                </c:pt>
                <c:pt idx="1489">
                  <c:v>73355.993429658993</c:v>
                </c:pt>
                <c:pt idx="1490">
                  <c:v>73364.018285043101</c:v>
                </c:pt>
                <c:pt idx="1491">
                  <c:v>73166.573011068598</c:v>
                </c:pt>
                <c:pt idx="1492">
                  <c:v>73977.868241784832</c:v>
                </c:pt>
                <c:pt idx="1493">
                  <c:v>73748.317258928262</c:v>
                </c:pt>
                <c:pt idx="1494">
                  <c:v>73228.767672669797</c:v>
                </c:pt>
                <c:pt idx="1495">
                  <c:v>72791.797363220656</c:v>
                </c:pt>
                <c:pt idx="1496">
                  <c:v>73065.474498361902</c:v>
                </c:pt>
                <c:pt idx="1497">
                  <c:v>73278.888828876894</c:v>
                </c:pt>
                <c:pt idx="1498">
                  <c:v>73703.601818182084</c:v>
                </c:pt>
                <c:pt idx="1499">
                  <c:v>73790.621883133834</c:v>
                </c:pt>
                <c:pt idx="1500">
                  <c:v>74307.301516445557</c:v>
                </c:pt>
                <c:pt idx="1501">
                  <c:v>74355.494620121739</c:v>
                </c:pt>
                <c:pt idx="1502">
                  <c:v>73906.168074966161</c:v>
                </c:pt>
                <c:pt idx="1503">
                  <c:v>73622.189905196225</c:v>
                </c:pt>
                <c:pt idx="1504">
                  <c:v>73985.316543585315</c:v>
                </c:pt>
                <c:pt idx="1505">
                  <c:v>74279.788573260434</c:v>
                </c:pt>
                <c:pt idx="1506">
                  <c:v>74781.422628926011</c:v>
                </c:pt>
                <c:pt idx="1507">
                  <c:v>75309.8215538066</c:v>
                </c:pt>
                <c:pt idx="1508">
                  <c:v>73887.060151308542</c:v>
                </c:pt>
                <c:pt idx="1509">
                  <c:v>74910.296391268406</c:v>
                </c:pt>
                <c:pt idx="1510">
                  <c:v>75306.671473589362</c:v>
                </c:pt>
                <c:pt idx="1511">
                  <c:v>75349.068205403368</c:v>
                </c:pt>
                <c:pt idx="1512">
                  <c:v>75706.672391949542</c:v>
                </c:pt>
                <c:pt idx="1513">
                  <c:v>75592.396484181474</c:v>
                </c:pt>
                <c:pt idx="1514">
                  <c:v>75795.518590360618</c:v>
                </c:pt>
                <c:pt idx="1515">
                  <c:v>76101.583363759812</c:v>
                </c:pt>
                <c:pt idx="1516">
                  <c:v>76633.283745710316</c:v>
                </c:pt>
                <c:pt idx="1517">
                  <c:v>76324.731265940674</c:v>
                </c:pt>
                <c:pt idx="1518">
                  <c:v>76251.271843795927</c:v>
                </c:pt>
                <c:pt idx="1519">
                  <c:v>75630.973553509844</c:v>
                </c:pt>
                <c:pt idx="1520">
                  <c:v>74535.735594429629</c:v>
                </c:pt>
                <c:pt idx="1521">
                  <c:v>73525.323136407154</c:v>
                </c:pt>
                <c:pt idx="1522">
                  <c:v>72575.555128885055</c:v>
                </c:pt>
                <c:pt idx="1523">
                  <c:v>71098.738574118863</c:v>
                </c:pt>
                <c:pt idx="1524">
                  <c:v>68921.587022725857</c:v>
                </c:pt>
                <c:pt idx="1525">
                  <c:v>68228.623037601385</c:v>
                </c:pt>
                <c:pt idx="1526">
                  <c:v>66726.503321323398</c:v>
                </c:pt>
                <c:pt idx="1527">
                  <c:v>65921.596554205942</c:v>
                </c:pt>
                <c:pt idx="1528">
                  <c:v>66236.817624845251</c:v>
                </c:pt>
                <c:pt idx="1529">
                  <c:v>65568.055514606953</c:v>
                </c:pt>
                <c:pt idx="1530">
                  <c:v>64930.906337544213</c:v>
                </c:pt>
                <c:pt idx="1531">
                  <c:v>63758.148212179498</c:v>
                </c:pt>
                <c:pt idx="1532">
                  <c:v>61834.612158051881</c:v>
                </c:pt>
                <c:pt idx="1533">
                  <c:v>60346.634563919375</c:v>
                </c:pt>
                <c:pt idx="1534">
                  <c:v>59290.841287794792</c:v>
                </c:pt>
                <c:pt idx="1535">
                  <c:v>57764.629224591306</c:v>
                </c:pt>
                <c:pt idx="1536">
                  <c:v>56645.733626451874</c:v>
                </c:pt>
                <c:pt idx="1537">
                  <c:v>56352.855859342817</c:v>
                </c:pt>
                <c:pt idx="1538">
                  <c:v>55738.201362662454</c:v>
                </c:pt>
                <c:pt idx="1539">
                  <c:v>55309.065406034584</c:v>
                </c:pt>
                <c:pt idx="1540">
                  <c:v>54039.270713506434</c:v>
                </c:pt>
                <c:pt idx="1541">
                  <c:v>53563.307849320023</c:v>
                </c:pt>
                <c:pt idx="1542">
                  <c:v>53871.133880384528</c:v>
                </c:pt>
                <c:pt idx="1543">
                  <c:v>54024.516676465042</c:v>
                </c:pt>
                <c:pt idx="1544">
                  <c:v>53464.457963668923</c:v>
                </c:pt>
                <c:pt idx="1545">
                  <c:v>53507.039711636236</c:v>
                </c:pt>
                <c:pt idx="1546">
                  <c:v>53833.83290190433</c:v>
                </c:pt>
                <c:pt idx="1547">
                  <c:v>53677.322852274789</c:v>
                </c:pt>
                <c:pt idx="1548">
                  <c:v>53184.269221060975</c:v>
                </c:pt>
                <c:pt idx="1549">
                  <c:v>53281.937125811717</c:v>
                </c:pt>
                <c:pt idx="1550">
                  <c:v>53249.550288489452</c:v>
                </c:pt>
                <c:pt idx="1551">
                  <c:v>53086.194040492672</c:v>
                </c:pt>
                <c:pt idx="1552">
                  <c:v>53737.047828559495</c:v>
                </c:pt>
                <c:pt idx="1553">
                  <c:v>53860.351483383194</c:v>
                </c:pt>
                <c:pt idx="1554">
                  <c:v>53807.75503530963</c:v>
                </c:pt>
                <c:pt idx="1555">
                  <c:v>53942.657641109152</c:v>
                </c:pt>
                <c:pt idx="1556">
                  <c:v>55674.158742103224</c:v>
                </c:pt>
                <c:pt idx="1557">
                  <c:v>56984.585504803428</c:v>
                </c:pt>
                <c:pt idx="1558">
                  <c:v>57776.430612072341</c:v>
                </c:pt>
                <c:pt idx="1559">
                  <c:v>58866.17415205999</c:v>
                </c:pt>
                <c:pt idx="1560">
                  <c:v>62197.617454678206</c:v>
                </c:pt>
                <c:pt idx="1561">
                  <c:v>64985.001136130566</c:v>
                </c:pt>
                <c:pt idx="1562">
                  <c:v>66688.183152129699</c:v>
                </c:pt>
                <c:pt idx="1563">
                  <c:v>68312.320220452501</c:v>
                </c:pt>
                <c:pt idx="1564">
                  <c:v>70869.056438036976</c:v>
                </c:pt>
                <c:pt idx="1565">
                  <c:v>72137.729019610502</c:v>
                </c:pt>
                <c:pt idx="1566">
                  <c:v>73051.001389526908</c:v>
                </c:pt>
                <c:pt idx="1567">
                  <c:v>73531.132523474618</c:v>
                </c:pt>
                <c:pt idx="1568">
                  <c:v>73651.17957362927</c:v>
                </c:pt>
                <c:pt idx="1569">
                  <c:v>73661.788968513385</c:v>
                </c:pt>
                <c:pt idx="1570">
                  <c:v>73404.091902779008</c:v>
                </c:pt>
                <c:pt idx="1571">
                  <c:v>73295.409329665927</c:v>
                </c:pt>
                <c:pt idx="1572">
                  <c:v>73548.113962775053</c:v>
                </c:pt>
                <c:pt idx="1573">
                  <c:v>73516.148217411508</c:v>
                </c:pt>
                <c:pt idx="1574">
                  <c:v>73626.933046576029</c:v>
                </c:pt>
                <c:pt idx="1575">
                  <c:v>73160.167527585683</c:v>
                </c:pt>
                <c:pt idx="1576">
                  <c:v>73214.983769028811</c:v>
                </c:pt>
                <c:pt idx="1577">
                  <c:v>73099.342866546649</c:v>
                </c:pt>
                <c:pt idx="1578">
                  <c:v>72908.165715577663</c:v>
                </c:pt>
                <c:pt idx="1579">
                  <c:v>73275.013901825878</c:v>
                </c:pt>
                <c:pt idx="1580">
                  <c:v>73019.018223811276</c:v>
                </c:pt>
                <c:pt idx="1581">
                  <c:v>73117.011508701471</c:v>
                </c:pt>
                <c:pt idx="1582">
                  <c:v>73255.813870559359</c:v>
                </c:pt>
                <c:pt idx="1583">
                  <c:v>73243.184716004034</c:v>
                </c:pt>
                <c:pt idx="1584">
                  <c:v>72972.518898965413</c:v>
                </c:pt>
                <c:pt idx="1585">
                  <c:v>72862.739444373059</c:v>
                </c:pt>
                <c:pt idx="1586">
                  <c:v>72680.540382444611</c:v>
                </c:pt>
                <c:pt idx="1587">
                  <c:v>72357.583674312467</c:v>
                </c:pt>
                <c:pt idx="1588">
                  <c:v>71924.214171661486</c:v>
                </c:pt>
                <c:pt idx="1589">
                  <c:v>71670.107100093126</c:v>
                </c:pt>
                <c:pt idx="1590">
                  <c:v>71403.971575764808</c:v>
                </c:pt>
                <c:pt idx="1591">
                  <c:v>71222.48114172151</c:v>
                </c:pt>
                <c:pt idx="1592">
                  <c:v>71066.885159991434</c:v>
                </c:pt>
                <c:pt idx="1593">
                  <c:v>70944.686996705786</c:v>
                </c:pt>
                <c:pt idx="1594">
                  <c:v>71060.167712042356</c:v>
                </c:pt>
                <c:pt idx="1595">
                  <c:v>71050.684432791648</c:v>
                </c:pt>
                <c:pt idx="1596">
                  <c:v>70927.330919718734</c:v>
                </c:pt>
                <c:pt idx="1597">
                  <c:v>70779.799960299322</c:v>
                </c:pt>
                <c:pt idx="1598">
                  <c:v>70537.71813774771</c:v>
                </c:pt>
                <c:pt idx="1599">
                  <c:v>70649.451675281889</c:v>
                </c:pt>
                <c:pt idx="1600">
                  <c:v>70919.721229369068</c:v>
                </c:pt>
                <c:pt idx="1601">
                  <c:v>71399.648124706422</c:v>
                </c:pt>
                <c:pt idx="1602">
                  <c:v>71921.827182959008</c:v>
                </c:pt>
                <c:pt idx="1603">
                  <c:v>72485.711365024748</c:v>
                </c:pt>
                <c:pt idx="1604">
                  <c:v>71764.842178442603</c:v>
                </c:pt>
                <c:pt idx="1605">
                  <c:v>72618.330302830465</c:v>
                </c:pt>
                <c:pt idx="1606">
                  <c:v>73247.401442376708</c:v>
                </c:pt>
                <c:pt idx="1607">
                  <c:v>73952.385670669799</c:v>
                </c:pt>
                <c:pt idx="1608">
                  <c:v>73785.671900102257</c:v>
                </c:pt>
                <c:pt idx="1609">
                  <c:v>73683.211195956392</c:v>
                </c:pt>
                <c:pt idx="1610">
                  <c:v>73469.884567903529</c:v>
                </c:pt>
                <c:pt idx="1611">
                  <c:v>73382.661065276916</c:v>
                </c:pt>
                <c:pt idx="1612">
                  <c:v>74578.915841619484</c:v>
                </c:pt>
                <c:pt idx="1613">
                  <c:v>73790.842340692878</c:v>
                </c:pt>
                <c:pt idx="1614">
                  <c:v>73606.446111829035</c:v>
                </c:pt>
                <c:pt idx="1615">
                  <c:v>73381.354338637087</c:v>
                </c:pt>
                <c:pt idx="1616">
                  <c:v>73046.636690278363</c:v>
                </c:pt>
                <c:pt idx="1617">
                  <c:v>72446.447693543494</c:v>
                </c:pt>
                <c:pt idx="1618">
                  <c:v>71374.87257960494</c:v>
                </c:pt>
                <c:pt idx="1619">
                  <c:v>70408.594082990225</c:v>
                </c:pt>
                <c:pt idx="1620">
                  <c:v>66445.533666381161</c:v>
                </c:pt>
                <c:pt idx="1621">
                  <c:v>65823.300315376648</c:v>
                </c:pt>
                <c:pt idx="1622">
                  <c:v>64812.380664804543</c:v>
                </c:pt>
                <c:pt idx="1623">
                  <c:v>64033.619843818553</c:v>
                </c:pt>
                <c:pt idx="1624">
                  <c:v>64740.771604424932</c:v>
                </c:pt>
                <c:pt idx="1625">
                  <c:v>64541.848003330793</c:v>
                </c:pt>
                <c:pt idx="1626">
                  <c:v>64110.028311312992</c:v>
                </c:pt>
                <c:pt idx="1627">
                  <c:v>62859.161932605428</c:v>
                </c:pt>
                <c:pt idx="1628">
                  <c:v>61275.874788972673</c:v>
                </c:pt>
                <c:pt idx="1629">
                  <c:v>60073.85247445423</c:v>
                </c:pt>
                <c:pt idx="1630">
                  <c:v>59994.284715981521</c:v>
                </c:pt>
                <c:pt idx="1631">
                  <c:v>59565.886621392885</c:v>
                </c:pt>
                <c:pt idx="1632">
                  <c:v>57683.608368474619</c:v>
                </c:pt>
                <c:pt idx="1633">
                  <c:v>57046.997820688826</c:v>
                </c:pt>
                <c:pt idx="1634">
                  <c:v>56670.117914450202</c:v>
                </c:pt>
                <c:pt idx="1635">
                  <c:v>56114.457540203191</c:v>
                </c:pt>
                <c:pt idx="1636">
                  <c:v>55974.554091953338</c:v>
                </c:pt>
                <c:pt idx="1637">
                  <c:v>55186.491804126723</c:v>
                </c:pt>
                <c:pt idx="1638">
                  <c:v>55129.295982636242</c:v>
                </c:pt>
                <c:pt idx="1639">
                  <c:v>54839.246119348136</c:v>
                </c:pt>
                <c:pt idx="1640">
                  <c:v>54296.800383673624</c:v>
                </c:pt>
                <c:pt idx="1641">
                  <c:v>54340.64040166932</c:v>
                </c:pt>
                <c:pt idx="1642">
                  <c:v>54218.218777315858</c:v>
                </c:pt>
                <c:pt idx="1643">
                  <c:v>54237.636863334068</c:v>
                </c:pt>
                <c:pt idx="1644">
                  <c:v>53018.929055266592</c:v>
                </c:pt>
                <c:pt idx="1645">
                  <c:v>52421.35170970625</c:v>
                </c:pt>
                <c:pt idx="1646">
                  <c:v>52474.851813514717</c:v>
                </c:pt>
                <c:pt idx="1647">
                  <c:v>52474.960540539709</c:v>
                </c:pt>
                <c:pt idx="1648">
                  <c:v>52626.3239774166</c:v>
                </c:pt>
                <c:pt idx="1649">
                  <c:v>52633.915246244571</c:v>
                </c:pt>
                <c:pt idx="1650">
                  <c:v>52881.159299795603</c:v>
                </c:pt>
                <c:pt idx="1651">
                  <c:v>53437.230554070942</c:v>
                </c:pt>
                <c:pt idx="1652">
                  <c:v>54856.192117242463</c:v>
                </c:pt>
                <c:pt idx="1653">
                  <c:v>55491.454489964482</c:v>
                </c:pt>
                <c:pt idx="1654">
                  <c:v>56364.945383451734</c:v>
                </c:pt>
                <c:pt idx="1655">
                  <c:v>57486.649462720627</c:v>
                </c:pt>
                <c:pt idx="1656">
                  <c:v>60654.609769263181</c:v>
                </c:pt>
                <c:pt idx="1657">
                  <c:v>63461.270171577875</c:v>
                </c:pt>
                <c:pt idx="1658">
                  <c:v>64845.936868289551</c:v>
                </c:pt>
                <c:pt idx="1659">
                  <c:v>66787.425095819402</c:v>
                </c:pt>
                <c:pt idx="1660">
                  <c:v>68540.95613424007</c:v>
                </c:pt>
                <c:pt idx="1661">
                  <c:v>69366.496607576439</c:v>
                </c:pt>
                <c:pt idx="1662">
                  <c:v>70172.993832815497</c:v>
                </c:pt>
                <c:pt idx="1663">
                  <c:v>70528.620709283787</c:v>
                </c:pt>
                <c:pt idx="1664">
                  <c:v>70741.79616071799</c:v>
                </c:pt>
                <c:pt idx="1665">
                  <c:v>70179.182863418115</c:v>
                </c:pt>
                <c:pt idx="1666">
                  <c:v>70247.851088039286</c:v>
                </c:pt>
                <c:pt idx="1667">
                  <c:v>70243.541252888157</c:v>
                </c:pt>
                <c:pt idx="1668">
                  <c:v>71915.768304412108</c:v>
                </c:pt>
                <c:pt idx="1669">
                  <c:v>71982.794811025218</c:v>
                </c:pt>
                <c:pt idx="1670">
                  <c:v>72175.669144801592</c:v>
                </c:pt>
                <c:pt idx="1671">
                  <c:v>72414.530805259361</c:v>
                </c:pt>
                <c:pt idx="1672">
                  <c:v>73447.05950153328</c:v>
                </c:pt>
                <c:pt idx="1673">
                  <c:v>73399.861960966722</c:v>
                </c:pt>
                <c:pt idx="1674">
                  <c:v>72735.0756956814</c:v>
                </c:pt>
                <c:pt idx="1675">
                  <c:v>72520.35844297109</c:v>
                </c:pt>
                <c:pt idx="1676">
                  <c:v>72348.243562322983</c:v>
                </c:pt>
                <c:pt idx="1677">
                  <c:v>72285.287411078578</c:v>
                </c:pt>
                <c:pt idx="1678">
                  <c:v>72065.192275423993</c:v>
                </c:pt>
                <c:pt idx="1679">
                  <c:v>71870.898883772184</c:v>
                </c:pt>
                <c:pt idx="1680">
                  <c:v>71012.2613433566</c:v>
                </c:pt>
                <c:pt idx="1681">
                  <c:v>70666.15458918293</c:v>
                </c:pt>
                <c:pt idx="1682">
                  <c:v>70221.306876617018</c:v>
                </c:pt>
                <c:pt idx="1683">
                  <c:v>69922.566660448458</c:v>
                </c:pt>
                <c:pt idx="1684">
                  <c:v>69936.404427017274</c:v>
                </c:pt>
                <c:pt idx="1685">
                  <c:v>70084.332450323738</c:v>
                </c:pt>
                <c:pt idx="1686">
                  <c:v>70277.576616172213</c:v>
                </c:pt>
                <c:pt idx="1687">
                  <c:v>69634.685530877032</c:v>
                </c:pt>
                <c:pt idx="1688">
                  <c:v>69009.748220855763</c:v>
                </c:pt>
                <c:pt idx="1689">
                  <c:v>69492.356849243399</c:v>
                </c:pt>
                <c:pt idx="1690">
                  <c:v>69912.544551686748</c:v>
                </c:pt>
                <c:pt idx="1691">
                  <c:v>69677.42185943987</c:v>
                </c:pt>
                <c:pt idx="1692">
                  <c:v>69687.376689600438</c:v>
                </c:pt>
                <c:pt idx="1693">
                  <c:v>70094.58262553392</c:v>
                </c:pt>
                <c:pt idx="1694">
                  <c:v>70270.405838601408</c:v>
                </c:pt>
                <c:pt idx="1695">
                  <c:v>70173.676029821785</c:v>
                </c:pt>
                <c:pt idx="1696">
                  <c:v>70138.839330342031</c:v>
                </c:pt>
                <c:pt idx="1697">
                  <c:v>70031.239221864977</c:v>
                </c:pt>
                <c:pt idx="1698">
                  <c:v>70491.355172209471</c:v>
                </c:pt>
                <c:pt idx="1699">
                  <c:v>71006.468175237678</c:v>
                </c:pt>
                <c:pt idx="1700">
                  <c:v>70834.315049908822</c:v>
                </c:pt>
                <c:pt idx="1701">
                  <c:v>71647.984854823968</c:v>
                </c:pt>
                <c:pt idx="1702">
                  <c:v>72093.759650494787</c:v>
                </c:pt>
                <c:pt idx="1703">
                  <c:v>72425.719076440873</c:v>
                </c:pt>
                <c:pt idx="1704">
                  <c:v>72306.133765733422</c:v>
                </c:pt>
                <c:pt idx="1705">
                  <c:v>72617.588836580471</c:v>
                </c:pt>
                <c:pt idx="1706">
                  <c:v>72620.992012487812</c:v>
                </c:pt>
                <c:pt idx="1707">
                  <c:v>72587.715335571818</c:v>
                </c:pt>
                <c:pt idx="1708">
                  <c:v>72626.753543645609</c:v>
                </c:pt>
                <c:pt idx="1709">
                  <c:v>71860.890190684149</c:v>
                </c:pt>
                <c:pt idx="1710">
                  <c:v>71437.325743212408</c:v>
                </c:pt>
                <c:pt idx="1711">
                  <c:v>71068.727312165152</c:v>
                </c:pt>
                <c:pt idx="1712">
                  <c:v>70010.494986515478</c:v>
                </c:pt>
                <c:pt idx="1713">
                  <c:v>69045.570071280672</c:v>
                </c:pt>
                <c:pt idx="1714">
                  <c:v>68011.001391708283</c:v>
                </c:pt>
                <c:pt idx="1715">
                  <c:v>67222.258308513061</c:v>
                </c:pt>
                <c:pt idx="1716">
                  <c:v>65745.985388872388</c:v>
                </c:pt>
                <c:pt idx="1717">
                  <c:v>65109.66057490751</c:v>
                </c:pt>
                <c:pt idx="1718">
                  <c:v>64434.178413679336</c:v>
                </c:pt>
                <c:pt idx="1719">
                  <c:v>63628.824123723905</c:v>
                </c:pt>
                <c:pt idx="1720">
                  <c:v>63623.770219281607</c:v>
                </c:pt>
                <c:pt idx="1721">
                  <c:v>63318.96331544299</c:v>
                </c:pt>
                <c:pt idx="1722">
                  <c:v>62863.2917574518</c:v>
                </c:pt>
                <c:pt idx="1723">
                  <c:v>62145.343783702876</c:v>
                </c:pt>
                <c:pt idx="1724">
                  <c:v>61910.999000281576</c:v>
                </c:pt>
                <c:pt idx="1725">
                  <c:v>61018.864725858846</c:v>
                </c:pt>
                <c:pt idx="1726">
                  <c:v>60170.717240903905</c:v>
                </c:pt>
                <c:pt idx="1727">
                  <c:v>59710.428088208268</c:v>
                </c:pt>
                <c:pt idx="1728">
                  <c:v>58633.021361235544</c:v>
                </c:pt>
                <c:pt idx="1729">
                  <c:v>57651.616993167794</c:v>
                </c:pt>
                <c:pt idx="1730">
                  <c:v>57394.579898473203</c:v>
                </c:pt>
                <c:pt idx="1731">
                  <c:v>56785.888568520233</c:v>
                </c:pt>
                <c:pt idx="1732">
                  <c:v>56323.135937759878</c:v>
                </c:pt>
                <c:pt idx="1733">
                  <c:v>55818.082487238666</c:v>
                </c:pt>
                <c:pt idx="1734">
                  <c:v>55954.296825526326</c:v>
                </c:pt>
                <c:pt idx="1735">
                  <c:v>55709.906305739416</c:v>
                </c:pt>
                <c:pt idx="1736">
                  <c:v>55515.936492121582</c:v>
                </c:pt>
                <c:pt idx="1737">
                  <c:v>55457.141001748896</c:v>
                </c:pt>
                <c:pt idx="1738">
                  <c:v>55169.555417461037</c:v>
                </c:pt>
                <c:pt idx="1739">
                  <c:v>54779.965462158209</c:v>
                </c:pt>
                <c:pt idx="1740">
                  <c:v>53824.195442525794</c:v>
                </c:pt>
                <c:pt idx="1741">
                  <c:v>53410.697155280999</c:v>
                </c:pt>
                <c:pt idx="1742">
                  <c:v>53625.392982960555</c:v>
                </c:pt>
                <c:pt idx="1743">
                  <c:v>53276.592882168196</c:v>
                </c:pt>
                <c:pt idx="1744">
                  <c:v>53434.322957145203</c:v>
                </c:pt>
                <c:pt idx="1745">
                  <c:v>53452.010621523485</c:v>
                </c:pt>
                <c:pt idx="1746">
                  <c:v>53796.045755437372</c:v>
                </c:pt>
                <c:pt idx="1747">
                  <c:v>53894.927278049669</c:v>
                </c:pt>
                <c:pt idx="1748">
                  <c:v>54730.680082383304</c:v>
                </c:pt>
                <c:pt idx="1749">
                  <c:v>55590.237897950115</c:v>
                </c:pt>
                <c:pt idx="1750">
                  <c:v>56277.351047583172</c:v>
                </c:pt>
                <c:pt idx="1751">
                  <c:v>57042.734039342045</c:v>
                </c:pt>
                <c:pt idx="1752">
                  <c:v>60107.308160505243</c:v>
                </c:pt>
                <c:pt idx="1753">
                  <c:v>62943.919354126323</c:v>
                </c:pt>
                <c:pt idx="1754">
                  <c:v>64927.845161192636</c:v>
                </c:pt>
                <c:pt idx="1755">
                  <c:v>67149.491495538954</c:v>
                </c:pt>
                <c:pt idx="1756">
                  <c:v>68693.944269240616</c:v>
                </c:pt>
                <c:pt idx="1757">
                  <c:v>70312.77233509194</c:v>
                </c:pt>
                <c:pt idx="1758">
                  <c:v>70928.902155382588</c:v>
                </c:pt>
                <c:pt idx="1759">
                  <c:v>70972.812855956348</c:v>
                </c:pt>
                <c:pt idx="1760">
                  <c:v>71507.380587812338</c:v>
                </c:pt>
                <c:pt idx="1761">
                  <c:v>71397.432536249136</c:v>
                </c:pt>
                <c:pt idx="1762">
                  <c:v>71726.051059040983</c:v>
                </c:pt>
                <c:pt idx="1763">
                  <c:v>71606.184619892985</c:v>
                </c:pt>
                <c:pt idx="1764">
                  <c:v>72216.381308546406</c:v>
                </c:pt>
                <c:pt idx="1765">
                  <c:v>72326.74324364643</c:v>
                </c:pt>
                <c:pt idx="1766">
                  <c:v>72625.891136100705</c:v>
                </c:pt>
                <c:pt idx="1767">
                  <c:v>72660.543620363038</c:v>
                </c:pt>
                <c:pt idx="1768">
                  <c:v>72760.111144426221</c:v>
                </c:pt>
                <c:pt idx="1769">
                  <c:v>72648.659336034427</c:v>
                </c:pt>
                <c:pt idx="1770">
                  <c:v>72623.899809647512</c:v>
                </c:pt>
                <c:pt idx="1771">
                  <c:v>73003.81165808368</c:v>
                </c:pt>
                <c:pt idx="1772">
                  <c:v>72837.30092472308</c:v>
                </c:pt>
                <c:pt idx="1773">
                  <c:v>73208.207452303934</c:v>
                </c:pt>
                <c:pt idx="1774">
                  <c:v>73231.203518452079</c:v>
                </c:pt>
                <c:pt idx="1775">
                  <c:v>73167.761799922548</c:v>
                </c:pt>
                <c:pt idx="1776">
                  <c:v>72897.569135665224</c:v>
                </c:pt>
                <c:pt idx="1777">
                  <c:v>72663.357107340824</c:v>
                </c:pt>
                <c:pt idx="1778">
                  <c:v>72294.815142262305</c:v>
                </c:pt>
                <c:pt idx="1779">
                  <c:v>72234.576565942101</c:v>
                </c:pt>
                <c:pt idx="1780">
                  <c:v>73164.765299131002</c:v>
                </c:pt>
                <c:pt idx="1781">
                  <c:v>72911.071109930359</c:v>
                </c:pt>
                <c:pt idx="1782">
                  <c:v>72819.403615417978</c:v>
                </c:pt>
                <c:pt idx="1783">
                  <c:v>72178.996031580566</c:v>
                </c:pt>
                <c:pt idx="1784">
                  <c:v>71560.142429113708</c:v>
                </c:pt>
                <c:pt idx="1785">
                  <c:v>72204.932332785538</c:v>
                </c:pt>
                <c:pt idx="1786">
                  <c:v>72224.408086176118</c:v>
                </c:pt>
                <c:pt idx="1787">
                  <c:v>71971.540262412338</c:v>
                </c:pt>
                <c:pt idx="1788">
                  <c:v>71219.160662428083</c:v>
                </c:pt>
                <c:pt idx="1789">
                  <c:v>70924.053690954577</c:v>
                </c:pt>
                <c:pt idx="1790">
                  <c:v>70782.803068810637</c:v>
                </c:pt>
                <c:pt idx="1791">
                  <c:v>70992.63601521893</c:v>
                </c:pt>
                <c:pt idx="1792">
                  <c:v>70333.485133714115</c:v>
                </c:pt>
                <c:pt idx="1793">
                  <c:v>70494.822222741219</c:v>
                </c:pt>
                <c:pt idx="1794">
                  <c:v>70736.580467258696</c:v>
                </c:pt>
                <c:pt idx="1795">
                  <c:v>70885.03050042571</c:v>
                </c:pt>
                <c:pt idx="1796">
                  <c:v>69792.753600731157</c:v>
                </c:pt>
                <c:pt idx="1797">
                  <c:v>70036.916054069326</c:v>
                </c:pt>
                <c:pt idx="1798">
                  <c:v>70456.115602058664</c:v>
                </c:pt>
                <c:pt idx="1799">
                  <c:v>70512.834666557086</c:v>
                </c:pt>
                <c:pt idx="1800">
                  <c:v>70202.877345520872</c:v>
                </c:pt>
                <c:pt idx="1801">
                  <c:v>69939.166654108471</c:v>
                </c:pt>
                <c:pt idx="1802">
                  <c:v>69704.063985254688</c:v>
                </c:pt>
                <c:pt idx="1803">
                  <c:v>69854.604861139189</c:v>
                </c:pt>
                <c:pt idx="1804">
                  <c:v>71451.343720320074</c:v>
                </c:pt>
                <c:pt idx="1805">
                  <c:v>71084.684554903622</c:v>
                </c:pt>
                <c:pt idx="1806">
                  <c:v>70757.022149137003</c:v>
                </c:pt>
                <c:pt idx="1807">
                  <c:v>70584.127557558182</c:v>
                </c:pt>
                <c:pt idx="1808">
                  <c:v>70112.323952606021</c:v>
                </c:pt>
                <c:pt idx="1809">
                  <c:v>68809.602391841006</c:v>
                </c:pt>
                <c:pt idx="1810">
                  <c:v>68141.605775924676</c:v>
                </c:pt>
                <c:pt idx="1811">
                  <c:v>67200.531725493463</c:v>
                </c:pt>
                <c:pt idx="1812">
                  <c:v>66179.780588862748</c:v>
                </c:pt>
                <c:pt idx="1813">
                  <c:v>65979.485585568618</c:v>
                </c:pt>
                <c:pt idx="1814">
                  <c:v>65281.684749584187</c:v>
                </c:pt>
                <c:pt idx="1815">
                  <c:v>63646.747663674054</c:v>
                </c:pt>
                <c:pt idx="1816">
                  <c:v>61831.556187782538</c:v>
                </c:pt>
                <c:pt idx="1817">
                  <c:v>61415.432633456039</c:v>
                </c:pt>
                <c:pt idx="1818">
                  <c:v>61152.370499749166</c:v>
                </c:pt>
                <c:pt idx="1819">
                  <c:v>60390.383075008242</c:v>
                </c:pt>
                <c:pt idx="1820">
                  <c:v>59778.689037011834</c:v>
                </c:pt>
                <c:pt idx="1821">
                  <c:v>58063.326790932508</c:v>
                </c:pt>
                <c:pt idx="1822">
                  <c:v>57576.640999222567</c:v>
                </c:pt>
                <c:pt idx="1823">
                  <c:v>56810.641487187175</c:v>
                </c:pt>
                <c:pt idx="1824">
                  <c:v>56957.914545302359</c:v>
                </c:pt>
                <c:pt idx="1825">
                  <c:v>56383.04973464246</c:v>
                </c:pt>
                <c:pt idx="1826">
                  <c:v>56379.791327867839</c:v>
                </c:pt>
                <c:pt idx="1827">
                  <c:v>56147.248649834168</c:v>
                </c:pt>
                <c:pt idx="1828">
                  <c:v>56281.929396437095</c:v>
                </c:pt>
                <c:pt idx="1829">
                  <c:v>55908.681933957858</c:v>
                </c:pt>
                <c:pt idx="1830">
                  <c:v>55640.685435466097</c:v>
                </c:pt>
                <c:pt idx="1831">
                  <c:v>55399.382522909793</c:v>
                </c:pt>
                <c:pt idx="1832">
                  <c:v>54153.672968885585</c:v>
                </c:pt>
                <c:pt idx="1833">
                  <c:v>53707.5814031345</c:v>
                </c:pt>
                <c:pt idx="1834">
                  <c:v>53691.712463559976</c:v>
                </c:pt>
                <c:pt idx="1835">
                  <c:v>53470.864047853625</c:v>
                </c:pt>
                <c:pt idx="1836">
                  <c:v>52662.638203080169</c:v>
                </c:pt>
                <c:pt idx="1837">
                  <c:v>52132.107988227959</c:v>
                </c:pt>
                <c:pt idx="1838">
                  <c:v>51864.48172227636</c:v>
                </c:pt>
                <c:pt idx="1839">
                  <c:v>51769.30733068008</c:v>
                </c:pt>
                <c:pt idx="1840">
                  <c:v>52044.009863786596</c:v>
                </c:pt>
                <c:pt idx="1841">
                  <c:v>52282.729558386942</c:v>
                </c:pt>
                <c:pt idx="1842">
                  <c:v>52301.726151978401</c:v>
                </c:pt>
                <c:pt idx="1843">
                  <c:v>52507.172573639597</c:v>
                </c:pt>
                <c:pt idx="1844">
                  <c:v>52369.637492336784</c:v>
                </c:pt>
                <c:pt idx="1845">
                  <c:v>52230.404427291112</c:v>
                </c:pt>
                <c:pt idx="1846">
                  <c:v>51836.241729684472</c:v>
                </c:pt>
                <c:pt idx="1847">
                  <c:v>51818.932507437603</c:v>
                </c:pt>
                <c:pt idx="1848">
                  <c:v>53035.095742697828</c:v>
                </c:pt>
                <c:pt idx="1849">
                  <c:v>53346.668551097013</c:v>
                </c:pt>
                <c:pt idx="1850">
                  <c:v>53701.70573863545</c:v>
                </c:pt>
                <c:pt idx="1851">
                  <c:v>53893.002829729761</c:v>
                </c:pt>
                <c:pt idx="1852">
                  <c:v>55271.441249988238</c:v>
                </c:pt>
                <c:pt idx="1853">
                  <c:v>55851.702965815704</c:v>
                </c:pt>
                <c:pt idx="1854">
                  <c:v>56043.083153991778</c:v>
                </c:pt>
                <c:pt idx="1855">
                  <c:v>56444.386794313323</c:v>
                </c:pt>
                <c:pt idx="1856">
                  <c:v>56940.70123510874</c:v>
                </c:pt>
                <c:pt idx="1857">
                  <c:v>57792.859005252692</c:v>
                </c:pt>
                <c:pt idx="1858">
                  <c:v>58115.624690213575</c:v>
                </c:pt>
                <c:pt idx="1859">
                  <c:v>58838.317607447898</c:v>
                </c:pt>
                <c:pt idx="1860">
                  <c:v>59851.991675987854</c:v>
                </c:pt>
                <c:pt idx="1861">
                  <c:v>60917.488288454617</c:v>
                </c:pt>
                <c:pt idx="1862">
                  <c:v>60656.446314887093</c:v>
                </c:pt>
                <c:pt idx="1863">
                  <c:v>61330.888461072718</c:v>
                </c:pt>
                <c:pt idx="1864">
                  <c:v>62477.59655235934</c:v>
                </c:pt>
                <c:pt idx="1865">
                  <c:v>62857.460344651772</c:v>
                </c:pt>
                <c:pt idx="1866">
                  <c:v>63158.755345558151</c:v>
                </c:pt>
                <c:pt idx="1867">
                  <c:v>63498.880511483025</c:v>
                </c:pt>
                <c:pt idx="1868">
                  <c:v>63354.112179622593</c:v>
                </c:pt>
                <c:pt idx="1869">
                  <c:v>63125.478668642201</c:v>
                </c:pt>
                <c:pt idx="1870">
                  <c:v>63547.705553448402</c:v>
                </c:pt>
                <c:pt idx="1871">
                  <c:v>63676.167835060784</c:v>
                </c:pt>
                <c:pt idx="1872">
                  <c:v>63985.966771056817</c:v>
                </c:pt>
                <c:pt idx="1873">
                  <c:v>63629.989485207814</c:v>
                </c:pt>
                <c:pt idx="1874">
                  <c:v>63362.198827198168</c:v>
                </c:pt>
                <c:pt idx="1875">
                  <c:v>62578.407328905923</c:v>
                </c:pt>
                <c:pt idx="1876">
                  <c:v>62351.125797434026</c:v>
                </c:pt>
                <c:pt idx="1877">
                  <c:v>62138.927087119744</c:v>
                </c:pt>
                <c:pt idx="1878">
                  <c:v>61996.56336454815</c:v>
                </c:pt>
                <c:pt idx="1879">
                  <c:v>61516.380970713806</c:v>
                </c:pt>
                <c:pt idx="1880">
                  <c:v>61805.168959762996</c:v>
                </c:pt>
                <c:pt idx="1881">
                  <c:v>61795.605987407194</c:v>
                </c:pt>
                <c:pt idx="1882">
                  <c:v>61862.139918547786</c:v>
                </c:pt>
                <c:pt idx="1883">
                  <c:v>62000.889218413955</c:v>
                </c:pt>
                <c:pt idx="1884">
                  <c:v>62280.441817819992</c:v>
                </c:pt>
                <c:pt idx="1885">
                  <c:v>61279.880268547298</c:v>
                </c:pt>
                <c:pt idx="1886">
                  <c:v>61578.614277464105</c:v>
                </c:pt>
                <c:pt idx="1887">
                  <c:v>61792.483539472596</c:v>
                </c:pt>
                <c:pt idx="1888">
                  <c:v>60255.847097538099</c:v>
                </c:pt>
                <c:pt idx="1889">
                  <c:v>60498.699620493724</c:v>
                </c:pt>
                <c:pt idx="1890">
                  <c:v>60955.892756133675</c:v>
                </c:pt>
                <c:pt idx="1891">
                  <c:v>60365.936314023202</c:v>
                </c:pt>
                <c:pt idx="1892">
                  <c:v>61312.167990073351</c:v>
                </c:pt>
                <c:pt idx="1893">
                  <c:v>61929.771131635294</c:v>
                </c:pt>
                <c:pt idx="1894">
                  <c:v>62608.422996006251</c:v>
                </c:pt>
                <c:pt idx="1895">
                  <c:v>63115.557277548243</c:v>
                </c:pt>
                <c:pt idx="1896">
                  <c:v>63469.643554143993</c:v>
                </c:pt>
                <c:pt idx="1897">
                  <c:v>63531.51664005062</c:v>
                </c:pt>
                <c:pt idx="1898">
                  <c:v>63508.031202172817</c:v>
                </c:pt>
                <c:pt idx="1899">
                  <c:v>63184.053501221853</c:v>
                </c:pt>
                <c:pt idx="1900">
                  <c:v>63620.112145578918</c:v>
                </c:pt>
                <c:pt idx="1901">
                  <c:v>63293.730436041027</c:v>
                </c:pt>
                <c:pt idx="1902">
                  <c:v>62998.469284439932</c:v>
                </c:pt>
                <c:pt idx="1903">
                  <c:v>62939.569672422636</c:v>
                </c:pt>
                <c:pt idx="1904">
                  <c:v>63184.514639967143</c:v>
                </c:pt>
                <c:pt idx="1905">
                  <c:v>62216.971866306063</c:v>
                </c:pt>
                <c:pt idx="1906">
                  <c:v>61778.812567769011</c:v>
                </c:pt>
                <c:pt idx="1907">
                  <c:v>60636.740692942592</c:v>
                </c:pt>
                <c:pt idx="1908">
                  <c:v>59359.381963401276</c:v>
                </c:pt>
                <c:pt idx="1909">
                  <c:v>59105.851565556797</c:v>
                </c:pt>
                <c:pt idx="1910">
                  <c:v>58670.220020176581</c:v>
                </c:pt>
                <c:pt idx="1911">
                  <c:v>58365.778543263674</c:v>
                </c:pt>
                <c:pt idx="1912">
                  <c:v>58706.138383356702</c:v>
                </c:pt>
                <c:pt idx="1913">
                  <c:v>58659.817667178177</c:v>
                </c:pt>
                <c:pt idx="1914">
                  <c:v>57868.159978869502</c:v>
                </c:pt>
                <c:pt idx="1915">
                  <c:v>57322.318475943262</c:v>
                </c:pt>
                <c:pt idx="1916">
                  <c:v>57030.094472621851</c:v>
                </c:pt>
                <c:pt idx="1917">
                  <c:v>56681.533050676415</c:v>
                </c:pt>
                <c:pt idx="1918">
                  <c:v>56177.851803290891</c:v>
                </c:pt>
                <c:pt idx="1919">
                  <c:v>55503.921054567283</c:v>
                </c:pt>
                <c:pt idx="1920">
                  <c:v>55975.03585479359</c:v>
                </c:pt>
                <c:pt idx="1921">
                  <c:v>55769.794873146602</c:v>
                </c:pt>
                <c:pt idx="1922">
                  <c:v>54930.509541785577</c:v>
                </c:pt>
                <c:pt idx="1923">
                  <c:v>54567.381701992912</c:v>
                </c:pt>
                <c:pt idx="1924">
                  <c:v>53813.465506814755</c:v>
                </c:pt>
                <c:pt idx="1925">
                  <c:v>53560.405458476489</c:v>
                </c:pt>
                <c:pt idx="1926">
                  <c:v>53657.287845512175</c:v>
                </c:pt>
                <c:pt idx="1927">
                  <c:v>53415.911046634967</c:v>
                </c:pt>
                <c:pt idx="1928">
                  <c:v>53101.740603436723</c:v>
                </c:pt>
                <c:pt idx="1929">
                  <c:v>52796.016828423642</c:v>
                </c:pt>
                <c:pt idx="1930">
                  <c:v>52617.971018711578</c:v>
                </c:pt>
                <c:pt idx="1931">
                  <c:v>52086.543355376445</c:v>
                </c:pt>
                <c:pt idx="1932">
                  <c:v>50379.463385424089</c:v>
                </c:pt>
                <c:pt idx="1933">
                  <c:v>49917.563751213747</c:v>
                </c:pt>
                <c:pt idx="1934">
                  <c:v>50008.89925786684</c:v>
                </c:pt>
                <c:pt idx="1935">
                  <c:v>49733.669909285316</c:v>
                </c:pt>
                <c:pt idx="1936">
                  <c:v>48885.193640214115</c:v>
                </c:pt>
                <c:pt idx="1937">
                  <c:v>48824.586633459243</c:v>
                </c:pt>
                <c:pt idx="1938">
                  <c:v>48548.638445062024</c:v>
                </c:pt>
                <c:pt idx="1939">
                  <c:v>48736.467684688927</c:v>
                </c:pt>
                <c:pt idx="1940">
                  <c:v>49048.730699451451</c:v>
                </c:pt>
                <c:pt idx="1941">
                  <c:v>49083.100253167991</c:v>
                </c:pt>
                <c:pt idx="1942">
                  <c:v>48923.613325672151</c:v>
                </c:pt>
                <c:pt idx="1943">
                  <c:v>48586.13945724025</c:v>
                </c:pt>
                <c:pt idx="1944">
                  <c:v>48125.167306602678</c:v>
                </c:pt>
                <c:pt idx="1945">
                  <c:v>48355.321394062325</c:v>
                </c:pt>
                <c:pt idx="1946">
                  <c:v>48555.570543785958</c:v>
                </c:pt>
                <c:pt idx="1947">
                  <c:v>48792.366791236011</c:v>
                </c:pt>
                <c:pt idx="1948">
                  <c:v>49334.103498557328</c:v>
                </c:pt>
                <c:pt idx="1949">
                  <c:v>49730.296568233884</c:v>
                </c:pt>
                <c:pt idx="1950">
                  <c:v>50048.645893591827</c:v>
                </c:pt>
                <c:pt idx="1951">
                  <c:v>50450.835569062205</c:v>
                </c:pt>
                <c:pt idx="1952">
                  <c:v>51445.360866222552</c:v>
                </c:pt>
                <c:pt idx="1953">
                  <c:v>51883.2850901235</c:v>
                </c:pt>
                <c:pt idx="1954">
                  <c:v>52601.977133163557</c:v>
                </c:pt>
                <c:pt idx="1955">
                  <c:v>53109.931172422941</c:v>
                </c:pt>
                <c:pt idx="1956">
                  <c:v>55364.641335015534</c:v>
                </c:pt>
                <c:pt idx="1957">
                  <c:v>55333.222428520101</c:v>
                </c:pt>
                <c:pt idx="1958">
                  <c:v>55941.039937594069</c:v>
                </c:pt>
                <c:pt idx="1959">
                  <c:v>56072.721179896464</c:v>
                </c:pt>
                <c:pt idx="1960">
                  <c:v>56145.866034534112</c:v>
                </c:pt>
                <c:pt idx="1961">
                  <c:v>56362.281270987194</c:v>
                </c:pt>
                <c:pt idx="1962">
                  <c:v>56705.24635476878</c:v>
                </c:pt>
                <c:pt idx="1963">
                  <c:v>56233.339028639908</c:v>
                </c:pt>
                <c:pt idx="1964">
                  <c:v>56621.855529833541</c:v>
                </c:pt>
                <c:pt idx="1965">
                  <c:v>57035.566065046223</c:v>
                </c:pt>
                <c:pt idx="1966">
                  <c:v>57100.107668563855</c:v>
                </c:pt>
                <c:pt idx="1967">
                  <c:v>57179.754118971832</c:v>
                </c:pt>
                <c:pt idx="1968">
                  <c:v>57420.719837586759</c:v>
                </c:pt>
                <c:pt idx="1969">
                  <c:v>57398.687897820993</c:v>
                </c:pt>
                <c:pt idx="1970">
                  <c:v>56914.236516557532</c:v>
                </c:pt>
                <c:pt idx="1971">
                  <c:v>56544.88420475649</c:v>
                </c:pt>
                <c:pt idx="1972">
                  <c:v>55997.704137995133</c:v>
                </c:pt>
                <c:pt idx="1973">
                  <c:v>55576.998230136043</c:v>
                </c:pt>
                <c:pt idx="1974">
                  <c:v>55990.004742843994</c:v>
                </c:pt>
                <c:pt idx="1975">
                  <c:v>56009.251829084322</c:v>
                </c:pt>
                <c:pt idx="1976">
                  <c:v>55838.11829493699</c:v>
                </c:pt>
                <c:pt idx="1977">
                  <c:v>56038.272734010687</c:v>
                </c:pt>
                <c:pt idx="1978">
                  <c:v>55722.134992431136</c:v>
                </c:pt>
                <c:pt idx="1979">
                  <c:v>55745.939402962525</c:v>
                </c:pt>
                <c:pt idx="1980">
                  <c:v>55438.805580600674</c:v>
                </c:pt>
                <c:pt idx="1981">
                  <c:v>55193.216460497162</c:v>
                </c:pt>
                <c:pt idx="1982">
                  <c:v>55150.513971468812</c:v>
                </c:pt>
                <c:pt idx="1983">
                  <c:v>55116.417536835463</c:v>
                </c:pt>
                <c:pt idx="1984">
                  <c:v>55194.75505803022</c:v>
                </c:pt>
                <c:pt idx="1985">
                  <c:v>55198.064724691278</c:v>
                </c:pt>
                <c:pt idx="1986">
                  <c:v>55265.190347100775</c:v>
                </c:pt>
                <c:pt idx="1987">
                  <c:v>55891.086176954283</c:v>
                </c:pt>
                <c:pt idx="1988">
                  <c:v>57287.274934811758</c:v>
                </c:pt>
                <c:pt idx="1989">
                  <c:v>58179.245818346208</c:v>
                </c:pt>
                <c:pt idx="1990">
                  <c:v>59062.550577305949</c:v>
                </c:pt>
                <c:pt idx="1991">
                  <c:v>60209.596863703555</c:v>
                </c:pt>
                <c:pt idx="1992">
                  <c:v>61121.850243140354</c:v>
                </c:pt>
                <c:pt idx="1993">
                  <c:v>61989.010140167324</c:v>
                </c:pt>
                <c:pt idx="1994">
                  <c:v>61908.375735539194</c:v>
                </c:pt>
                <c:pt idx="1995">
                  <c:v>62110.619215225088</c:v>
                </c:pt>
                <c:pt idx="1996">
                  <c:v>61825.015346161585</c:v>
                </c:pt>
                <c:pt idx="1997">
                  <c:v>61256.009580584425</c:v>
                </c:pt>
                <c:pt idx="1998">
                  <c:v>61111.669549104488</c:v>
                </c:pt>
                <c:pt idx="1999">
                  <c:v>61190.557112910305</c:v>
                </c:pt>
                <c:pt idx="2000">
                  <c:v>61113.807847263735</c:v>
                </c:pt>
                <c:pt idx="2001">
                  <c:v>60154.115244904569</c:v>
                </c:pt>
                <c:pt idx="2002">
                  <c:v>59693.97106157559</c:v>
                </c:pt>
                <c:pt idx="2003">
                  <c:v>59469.423123742599</c:v>
                </c:pt>
                <c:pt idx="2004">
                  <c:v>60091.759394987981</c:v>
                </c:pt>
                <c:pt idx="2005">
                  <c:v>59921.491071660457</c:v>
                </c:pt>
                <c:pt idx="2006">
                  <c:v>60157.167610963079</c:v>
                </c:pt>
                <c:pt idx="2007">
                  <c:v>60369.034333418203</c:v>
                </c:pt>
                <c:pt idx="2008">
                  <c:v>61350.350999023867</c:v>
                </c:pt>
                <c:pt idx="2009">
                  <c:v>60891.165936228943</c:v>
                </c:pt>
                <c:pt idx="2010">
                  <c:v>60538.922812976816</c:v>
                </c:pt>
                <c:pt idx="2011">
                  <c:v>59740.492412154061</c:v>
                </c:pt>
                <c:pt idx="2012">
                  <c:v>59375.948918462615</c:v>
                </c:pt>
                <c:pt idx="2013">
                  <c:v>58866.062421525916</c:v>
                </c:pt>
                <c:pt idx="2014">
                  <c:v>58254.004758709169</c:v>
                </c:pt>
                <c:pt idx="2015">
                  <c:v>57687.949039651307</c:v>
                </c:pt>
                <c:pt idx="2016">
                  <c:v>57262.213255421731</c:v>
                </c:pt>
                <c:pt idx="2017">
                  <c:v>56746.835142667565</c:v>
                </c:pt>
                <c:pt idx="2018">
                  <c:v>56503.57554412834</c:v>
                </c:pt>
                <c:pt idx="2019">
                  <c:v>56267.239834721724</c:v>
                </c:pt>
                <c:pt idx="2020">
                  <c:v>55814.985869481141</c:v>
                </c:pt>
                <c:pt idx="2021">
                  <c:v>55479.856540158449</c:v>
                </c:pt>
                <c:pt idx="2022">
                  <c:v>55668.305704038568</c:v>
                </c:pt>
                <c:pt idx="2023">
                  <c:v>55457.394898374652</c:v>
                </c:pt>
                <c:pt idx="2024">
                  <c:v>54458.670094959634</c:v>
                </c:pt>
                <c:pt idx="2025">
                  <c:v>54512.604706400423</c:v>
                </c:pt>
                <c:pt idx="2026">
                  <c:v>54737.18528236432</c:v>
                </c:pt>
                <c:pt idx="2027">
                  <c:v>54624.304804867992</c:v>
                </c:pt>
                <c:pt idx="2028">
                  <c:v>54786.696526014515</c:v>
                </c:pt>
                <c:pt idx="2029">
                  <c:v>54510.230732903219</c:v>
                </c:pt>
                <c:pt idx="2030">
                  <c:v>54639.506364747285</c:v>
                </c:pt>
                <c:pt idx="2031">
                  <c:v>54614.105689310425</c:v>
                </c:pt>
                <c:pt idx="2032">
                  <c:v>54679.361527263354</c:v>
                </c:pt>
                <c:pt idx="2033">
                  <c:v>55243.124367566525</c:v>
                </c:pt>
                <c:pt idx="2034">
                  <c:v>55680.081061108373</c:v>
                </c:pt>
                <c:pt idx="2035">
                  <c:v>56132.143802943989</c:v>
                </c:pt>
                <c:pt idx="2036">
                  <c:v>57684.526040584664</c:v>
                </c:pt>
                <c:pt idx="2037">
                  <c:v>57895.647091877225</c:v>
                </c:pt>
                <c:pt idx="2038">
                  <c:v>58643.046273272419</c:v>
                </c:pt>
                <c:pt idx="2039">
                  <c:v>59023.674158249189</c:v>
                </c:pt>
                <c:pt idx="2040">
                  <c:v>60289.01564813083</c:v>
                </c:pt>
                <c:pt idx="2041">
                  <c:v>61975.974510729924</c:v>
                </c:pt>
                <c:pt idx="2042">
                  <c:v>63531.486204493056</c:v>
                </c:pt>
                <c:pt idx="2043">
                  <c:v>65484.233986484054</c:v>
                </c:pt>
                <c:pt idx="2044">
                  <c:v>67701.598918897522</c:v>
                </c:pt>
                <c:pt idx="2045">
                  <c:v>68999.648421328442</c:v>
                </c:pt>
                <c:pt idx="2046">
                  <c:v>69551.06443692006</c:v>
                </c:pt>
                <c:pt idx="2047">
                  <c:v>70238.306136737403</c:v>
                </c:pt>
                <c:pt idx="2048">
                  <c:v>71389.829453619444</c:v>
                </c:pt>
                <c:pt idx="2049">
                  <c:v>71960.994141450879</c:v>
                </c:pt>
                <c:pt idx="2050">
                  <c:v>71957.346479912463</c:v>
                </c:pt>
                <c:pt idx="2051">
                  <c:v>71864.237501324256</c:v>
                </c:pt>
                <c:pt idx="2052">
                  <c:v>72160.029873546911</c:v>
                </c:pt>
                <c:pt idx="2053">
                  <c:v>72283.246827077935</c:v>
                </c:pt>
                <c:pt idx="2054">
                  <c:v>72507.785153682387</c:v>
                </c:pt>
                <c:pt idx="2055">
                  <c:v>72623.279484926403</c:v>
                </c:pt>
                <c:pt idx="2056">
                  <c:v>73044.451337145132</c:v>
                </c:pt>
                <c:pt idx="2057">
                  <c:v>73076.537423101763</c:v>
                </c:pt>
                <c:pt idx="2058">
                  <c:v>73049.439564857734</c:v>
                </c:pt>
                <c:pt idx="2059">
                  <c:v>73101.468950436072</c:v>
                </c:pt>
                <c:pt idx="2060">
                  <c:v>73175.7489312338</c:v>
                </c:pt>
                <c:pt idx="2061">
                  <c:v>73471.108998397423</c:v>
                </c:pt>
                <c:pt idx="2062">
                  <c:v>73773.201130586793</c:v>
                </c:pt>
                <c:pt idx="2063">
                  <c:v>73720.530796192295</c:v>
                </c:pt>
                <c:pt idx="2064">
                  <c:v>73412.634483017508</c:v>
                </c:pt>
                <c:pt idx="2065">
                  <c:v>73237.23736775732</c:v>
                </c:pt>
                <c:pt idx="2066">
                  <c:v>73066.234185899608</c:v>
                </c:pt>
                <c:pt idx="2067">
                  <c:v>73047.071798612495</c:v>
                </c:pt>
                <c:pt idx="2068">
                  <c:v>72888.142522617112</c:v>
                </c:pt>
                <c:pt idx="2069">
                  <c:v>72771.612581476933</c:v>
                </c:pt>
                <c:pt idx="2070">
                  <c:v>73103.562796662372</c:v>
                </c:pt>
                <c:pt idx="2071">
                  <c:v>72901.348951598542</c:v>
                </c:pt>
                <c:pt idx="2072">
                  <c:v>72580.81607521254</c:v>
                </c:pt>
                <c:pt idx="2073">
                  <c:v>72515.001384355754</c:v>
                </c:pt>
                <c:pt idx="2074">
                  <c:v>72591.075260949976</c:v>
                </c:pt>
                <c:pt idx="2075">
                  <c:v>72672.402274748456</c:v>
                </c:pt>
                <c:pt idx="2076">
                  <c:v>72645.902315025232</c:v>
                </c:pt>
                <c:pt idx="2077">
                  <c:v>72873.465175171499</c:v>
                </c:pt>
                <c:pt idx="2078">
                  <c:v>72774.228437564059</c:v>
                </c:pt>
                <c:pt idx="2079">
                  <c:v>72703.999990145196</c:v>
                </c:pt>
                <c:pt idx="2080">
                  <c:v>72412.886283976331</c:v>
                </c:pt>
                <c:pt idx="2081">
                  <c:v>71887.490667841121</c:v>
                </c:pt>
                <c:pt idx="2082">
                  <c:v>71869.497046014643</c:v>
                </c:pt>
                <c:pt idx="2083">
                  <c:v>72301.808512569391</c:v>
                </c:pt>
                <c:pt idx="2084">
                  <c:v>72444.308594448696</c:v>
                </c:pt>
                <c:pt idx="2085">
                  <c:v>73589.797261089596</c:v>
                </c:pt>
                <c:pt idx="2086">
                  <c:v>74605.359735842023</c:v>
                </c:pt>
                <c:pt idx="2087">
                  <c:v>75301.102967941857</c:v>
                </c:pt>
                <c:pt idx="2088">
                  <c:v>74984.545936508774</c:v>
                </c:pt>
                <c:pt idx="2089">
                  <c:v>75020.685758417734</c:v>
                </c:pt>
                <c:pt idx="2090">
                  <c:v>74688.718723582075</c:v>
                </c:pt>
                <c:pt idx="2091">
                  <c:v>74452.231036621131</c:v>
                </c:pt>
                <c:pt idx="2092">
                  <c:v>74697.929484451524</c:v>
                </c:pt>
                <c:pt idx="2093">
                  <c:v>74449.769961363578</c:v>
                </c:pt>
                <c:pt idx="2094">
                  <c:v>74013.836863681892</c:v>
                </c:pt>
                <c:pt idx="2095">
                  <c:v>73530.624930457197</c:v>
                </c:pt>
                <c:pt idx="2096">
                  <c:v>72745.659060154358</c:v>
                </c:pt>
                <c:pt idx="2097">
                  <c:v>71677.395014514157</c:v>
                </c:pt>
                <c:pt idx="2098">
                  <c:v>71300.244792467332</c:v>
                </c:pt>
                <c:pt idx="2099">
                  <c:v>71245.089154509536</c:v>
                </c:pt>
                <c:pt idx="2100">
                  <c:v>71261.327325454564</c:v>
                </c:pt>
                <c:pt idx="2101">
                  <c:v>70636.502146435276</c:v>
                </c:pt>
                <c:pt idx="2102">
                  <c:v>69551.701381057457</c:v>
                </c:pt>
                <c:pt idx="2103">
                  <c:v>68117.644181756608</c:v>
                </c:pt>
                <c:pt idx="2104">
                  <c:v>67723.025551487066</c:v>
                </c:pt>
                <c:pt idx="2105">
                  <c:v>67624.448784919179</c:v>
                </c:pt>
                <c:pt idx="2106">
                  <c:v>66829.371101052951</c:v>
                </c:pt>
                <c:pt idx="2107">
                  <c:v>66611.237857463566</c:v>
                </c:pt>
                <c:pt idx="2108">
                  <c:v>65728.192601679606</c:v>
                </c:pt>
                <c:pt idx="2109">
                  <c:v>64209.216191841151</c:v>
                </c:pt>
                <c:pt idx="2110">
                  <c:v>63422.105816127012</c:v>
                </c:pt>
                <c:pt idx="2111">
                  <c:v>62021.807256816312</c:v>
                </c:pt>
                <c:pt idx="2112">
                  <c:v>61811.034612565374</c:v>
                </c:pt>
                <c:pt idx="2113">
                  <c:v>61002.887059259374</c:v>
                </c:pt>
                <c:pt idx="2114">
                  <c:v>60177.112912924211</c:v>
                </c:pt>
                <c:pt idx="2115">
                  <c:v>59574.319072968792</c:v>
                </c:pt>
                <c:pt idx="2116">
                  <c:v>59354.808219927894</c:v>
                </c:pt>
                <c:pt idx="2117">
                  <c:v>59009.709243133475</c:v>
                </c:pt>
                <c:pt idx="2118">
                  <c:v>58951.16624774901</c:v>
                </c:pt>
                <c:pt idx="2119">
                  <c:v>58589.448455305093</c:v>
                </c:pt>
                <c:pt idx="2120">
                  <c:v>57913.114298696579</c:v>
                </c:pt>
                <c:pt idx="2121">
                  <c:v>57923.052909908612</c:v>
                </c:pt>
                <c:pt idx="2122">
                  <c:v>58268.358928588568</c:v>
                </c:pt>
                <c:pt idx="2123">
                  <c:v>58350.835285156601</c:v>
                </c:pt>
                <c:pt idx="2124">
                  <c:v>58281.256396612931</c:v>
                </c:pt>
                <c:pt idx="2125">
                  <c:v>57923.053911078241</c:v>
                </c:pt>
                <c:pt idx="2126">
                  <c:v>57863.835927109147</c:v>
                </c:pt>
                <c:pt idx="2127">
                  <c:v>57982.904434038333</c:v>
                </c:pt>
                <c:pt idx="2128">
                  <c:v>57351.307743908445</c:v>
                </c:pt>
                <c:pt idx="2129">
                  <c:v>56757.341617310733</c:v>
                </c:pt>
                <c:pt idx="2130">
                  <c:v>57012.080026466632</c:v>
                </c:pt>
                <c:pt idx="2131">
                  <c:v>57139.416793147611</c:v>
                </c:pt>
                <c:pt idx="2132">
                  <c:v>58355.889590066719</c:v>
                </c:pt>
                <c:pt idx="2133">
                  <c:v>59269.441486552074</c:v>
                </c:pt>
                <c:pt idx="2134">
                  <c:v>59832.665697578326</c:v>
                </c:pt>
                <c:pt idx="2135">
                  <c:v>60766.291646442995</c:v>
                </c:pt>
                <c:pt idx="2136">
                  <c:v>62772.030137119706</c:v>
                </c:pt>
                <c:pt idx="2137">
                  <c:v>64339.446939540598</c:v>
                </c:pt>
                <c:pt idx="2138">
                  <c:v>65434.683897451083</c:v>
                </c:pt>
                <c:pt idx="2139">
                  <c:v>67770.71586776014</c:v>
                </c:pt>
                <c:pt idx="2140">
                  <c:v>70215.108234786007</c:v>
                </c:pt>
                <c:pt idx="2141">
                  <c:v>71574.359238515754</c:v>
                </c:pt>
                <c:pt idx="2142">
                  <c:v>72108.839868611394</c:v>
                </c:pt>
                <c:pt idx="2143">
                  <c:v>72529.238217150938</c:v>
                </c:pt>
                <c:pt idx="2144">
                  <c:v>72966.568146742007</c:v>
                </c:pt>
                <c:pt idx="2145">
                  <c:v>72773.994163863608</c:v>
                </c:pt>
                <c:pt idx="2146">
                  <c:v>72725.218179211486</c:v>
                </c:pt>
                <c:pt idx="2147">
                  <c:v>72674.343742952711</c:v>
                </c:pt>
                <c:pt idx="2148">
                  <c:v>72232.895201615538</c:v>
                </c:pt>
                <c:pt idx="2149">
                  <c:v>72336.259761730311</c:v>
                </c:pt>
                <c:pt idx="2150">
                  <c:v>72792.534624558321</c:v>
                </c:pt>
                <c:pt idx="2151">
                  <c:v>72993.735886628216</c:v>
                </c:pt>
                <c:pt idx="2152">
                  <c:v>72806.389210777357</c:v>
                </c:pt>
                <c:pt idx="2153">
                  <c:v>72169.160741077518</c:v>
                </c:pt>
                <c:pt idx="2154">
                  <c:v>71753.539773920143</c:v>
                </c:pt>
                <c:pt idx="2155">
                  <c:v>71732.358227663281</c:v>
                </c:pt>
                <c:pt idx="2156">
                  <c:v>71912.625032148557</c:v>
                </c:pt>
                <c:pt idx="2157">
                  <c:v>72228.070364791551</c:v>
                </c:pt>
                <c:pt idx="2158">
                  <c:v>72260.129419167366</c:v>
                </c:pt>
                <c:pt idx="2159">
                  <c:v>71825.156242955287</c:v>
                </c:pt>
                <c:pt idx="2160">
                  <c:v>72263.715008186569</c:v>
                </c:pt>
                <c:pt idx="2161">
                  <c:v>72844.313717721569</c:v>
                </c:pt>
                <c:pt idx="2162">
                  <c:v>72699.607658614055</c:v>
                </c:pt>
                <c:pt idx="2163">
                  <c:v>72575.59377403371</c:v>
                </c:pt>
                <c:pt idx="2164">
                  <c:v>72464.074286572708</c:v>
                </c:pt>
                <c:pt idx="2165">
                  <c:v>72303.322881796616</c:v>
                </c:pt>
                <c:pt idx="2166">
                  <c:v>72019.309671088675</c:v>
                </c:pt>
                <c:pt idx="2167">
                  <c:v>71869.514065898984</c:v>
                </c:pt>
                <c:pt idx="2168">
                  <c:v>71681.946532020913</c:v>
                </c:pt>
                <c:pt idx="2169">
                  <c:v>71699.673842718024</c:v>
                </c:pt>
                <c:pt idx="2170">
                  <c:v>71870.434140816258</c:v>
                </c:pt>
                <c:pt idx="2171">
                  <c:v>71696.604657009142</c:v>
                </c:pt>
                <c:pt idx="2172">
                  <c:v>71726.207641975678</c:v>
                </c:pt>
                <c:pt idx="2173">
                  <c:v>71695.592674717118</c:v>
                </c:pt>
                <c:pt idx="2174">
                  <c:v>71473.324600433334</c:v>
                </c:pt>
                <c:pt idx="2175">
                  <c:v>71334.807571928148</c:v>
                </c:pt>
                <c:pt idx="2176">
                  <c:v>70904.93014905024</c:v>
                </c:pt>
                <c:pt idx="2177">
                  <c:v>70900.902243275093</c:v>
                </c:pt>
                <c:pt idx="2178">
                  <c:v>70721.394926093955</c:v>
                </c:pt>
                <c:pt idx="2179">
                  <c:v>70953.416194968915</c:v>
                </c:pt>
                <c:pt idx="2180">
                  <c:v>71748.244988057719</c:v>
                </c:pt>
                <c:pt idx="2181">
                  <c:v>72616.96871209325</c:v>
                </c:pt>
                <c:pt idx="2182">
                  <c:v>74133.209525953673</c:v>
                </c:pt>
                <c:pt idx="2183">
                  <c:v>74730.918625441234</c:v>
                </c:pt>
                <c:pt idx="2184">
                  <c:v>74398.070160837437</c:v>
                </c:pt>
                <c:pt idx="2185">
                  <c:v>74279.307411122078</c:v>
                </c:pt>
                <c:pt idx="2186">
                  <c:v>74394.162595655347</c:v>
                </c:pt>
                <c:pt idx="2187">
                  <c:v>74402.0670303527</c:v>
                </c:pt>
                <c:pt idx="2188">
                  <c:v>73879.008544671116</c:v>
                </c:pt>
                <c:pt idx="2189">
                  <c:v>73345.903521688029</c:v>
                </c:pt>
                <c:pt idx="2190">
                  <c:v>73181.270582141224</c:v>
                </c:pt>
                <c:pt idx="2191">
                  <c:v>72641.723032397771</c:v>
                </c:pt>
                <c:pt idx="2192">
                  <c:v>72696.751521808794</c:v>
                </c:pt>
                <c:pt idx="2193">
                  <c:v>71169.345864137067</c:v>
                </c:pt>
                <c:pt idx="2194">
                  <c:v>69988.790028760544</c:v>
                </c:pt>
                <c:pt idx="2195">
                  <c:v>69319.552963635797</c:v>
                </c:pt>
                <c:pt idx="2196">
                  <c:v>68832.760046772208</c:v>
                </c:pt>
                <c:pt idx="2197">
                  <c:v>68588.031131640324</c:v>
                </c:pt>
                <c:pt idx="2198">
                  <c:v>68767.546057710962</c:v>
                </c:pt>
                <c:pt idx="2199">
                  <c:v>68261.219519850478</c:v>
                </c:pt>
                <c:pt idx="2200">
                  <c:v>67748.59282155527</c:v>
                </c:pt>
                <c:pt idx="2201">
                  <c:v>67105.189938330208</c:v>
                </c:pt>
                <c:pt idx="2202">
                  <c:v>66506.137068925367</c:v>
                </c:pt>
                <c:pt idx="2203">
                  <c:v>65882.009705158693</c:v>
                </c:pt>
                <c:pt idx="2204">
                  <c:v>65081.715526897431</c:v>
                </c:pt>
                <c:pt idx="2205">
                  <c:v>64331.091978496203</c:v>
                </c:pt>
                <c:pt idx="2206">
                  <c:v>63805.508542932672</c:v>
                </c:pt>
                <c:pt idx="2207">
                  <c:v>63388.274090751613</c:v>
                </c:pt>
                <c:pt idx="2208">
                  <c:v>63747.960309722082</c:v>
                </c:pt>
                <c:pt idx="2209">
                  <c:v>63579.18112614649</c:v>
                </c:pt>
                <c:pt idx="2210">
                  <c:v>62858.969307562955</c:v>
                </c:pt>
                <c:pt idx="2211">
                  <c:v>62727.044180331424</c:v>
                </c:pt>
                <c:pt idx="2212">
                  <c:v>62770.81491738683</c:v>
                </c:pt>
                <c:pt idx="2213">
                  <c:v>62505.959088117532</c:v>
                </c:pt>
                <c:pt idx="2214">
                  <c:v>62040.903566905879</c:v>
                </c:pt>
                <c:pt idx="2215">
                  <c:v>61677.187039353295</c:v>
                </c:pt>
                <c:pt idx="2216">
                  <c:v>61620.433134150706</c:v>
                </c:pt>
                <c:pt idx="2217">
                  <c:v>61355.396493640961</c:v>
                </c:pt>
                <c:pt idx="2218">
                  <c:v>61199.587062539184</c:v>
                </c:pt>
                <c:pt idx="2219">
                  <c:v>61306.995947611154</c:v>
                </c:pt>
                <c:pt idx="2220">
                  <c:v>61169.136086870858</c:v>
                </c:pt>
                <c:pt idx="2221">
                  <c:v>61004.854958342599</c:v>
                </c:pt>
                <c:pt idx="2222">
                  <c:v>61299.179615843859</c:v>
                </c:pt>
                <c:pt idx="2223">
                  <c:v>61169.37056080516</c:v>
                </c:pt>
                <c:pt idx="2224">
                  <c:v>60833.833354963026</c:v>
                </c:pt>
                <c:pt idx="2225">
                  <c:v>60465.900301271548</c:v>
                </c:pt>
                <c:pt idx="2226">
                  <c:v>60650.985535095126</c:v>
                </c:pt>
                <c:pt idx="2227">
                  <c:v>61229.532447529426</c:v>
                </c:pt>
                <c:pt idx="2228">
                  <c:v>63528.966861161185</c:v>
                </c:pt>
                <c:pt idx="2229">
                  <c:v>63185.766102041714</c:v>
                </c:pt>
                <c:pt idx="2230">
                  <c:v>62958.311568452693</c:v>
                </c:pt>
                <c:pt idx="2231">
                  <c:v>63488.783915698601</c:v>
                </c:pt>
                <c:pt idx="2232">
                  <c:v>66556.76802072287</c:v>
                </c:pt>
                <c:pt idx="2233">
                  <c:v>68258.95046893385</c:v>
                </c:pt>
                <c:pt idx="2234">
                  <c:v>70025.470882753478</c:v>
                </c:pt>
                <c:pt idx="2235">
                  <c:v>71875.550117777442</c:v>
                </c:pt>
                <c:pt idx="2236">
                  <c:v>73161.448023580408</c:v>
                </c:pt>
                <c:pt idx="2237">
                  <c:v>75023.62138809399</c:v>
                </c:pt>
                <c:pt idx="2238">
                  <c:v>75581.071453224606</c:v>
                </c:pt>
                <c:pt idx="2239">
                  <c:v>75792.432384767424</c:v>
                </c:pt>
                <c:pt idx="2240">
                  <c:v>76044.205329391407</c:v>
                </c:pt>
                <c:pt idx="2241">
                  <c:v>76063.216740293778</c:v>
                </c:pt>
                <c:pt idx="2242">
                  <c:v>76299.483769461731</c:v>
                </c:pt>
                <c:pt idx="2243">
                  <c:v>76351.751433419078</c:v>
                </c:pt>
                <c:pt idx="2244">
                  <c:v>76187.256855519066</c:v>
                </c:pt>
                <c:pt idx="2245">
                  <c:v>76056.098424013166</c:v>
                </c:pt>
                <c:pt idx="2246">
                  <c:v>76262.659347739565</c:v>
                </c:pt>
                <c:pt idx="2247">
                  <c:v>76175.710966535451</c:v>
                </c:pt>
                <c:pt idx="2248">
                  <c:v>75824.832837997368</c:v>
                </c:pt>
                <c:pt idx="2249">
                  <c:v>75693.3159877531</c:v>
                </c:pt>
                <c:pt idx="2250">
                  <c:v>75442.851571874548</c:v>
                </c:pt>
                <c:pt idx="2251">
                  <c:v>74924.352012355404</c:v>
                </c:pt>
                <c:pt idx="2252">
                  <c:v>75333.470783040742</c:v>
                </c:pt>
                <c:pt idx="2253">
                  <c:v>75415.121374873459</c:v>
                </c:pt>
                <c:pt idx="2254">
                  <c:v>75214.498588632778</c:v>
                </c:pt>
                <c:pt idx="2255">
                  <c:v>75080.889494033807</c:v>
                </c:pt>
                <c:pt idx="2256">
                  <c:v>74341.079579127108</c:v>
                </c:pt>
                <c:pt idx="2257">
                  <c:v>74488.245111620738</c:v>
                </c:pt>
                <c:pt idx="2258">
                  <c:v>74496.60828225626</c:v>
                </c:pt>
                <c:pt idx="2259">
                  <c:v>74087.791464340407</c:v>
                </c:pt>
                <c:pt idx="2260">
                  <c:v>73843.777784813283</c:v>
                </c:pt>
                <c:pt idx="2261">
                  <c:v>73724.52946781335</c:v>
                </c:pt>
                <c:pt idx="2262">
                  <c:v>73543.942689504576</c:v>
                </c:pt>
                <c:pt idx="2263">
                  <c:v>73086.227744238335</c:v>
                </c:pt>
                <c:pt idx="2264">
                  <c:v>73054.299242386041</c:v>
                </c:pt>
                <c:pt idx="2265">
                  <c:v>73292.525760812088</c:v>
                </c:pt>
                <c:pt idx="2266">
                  <c:v>73091.103440481194</c:v>
                </c:pt>
                <c:pt idx="2267">
                  <c:v>72955.446953927603</c:v>
                </c:pt>
                <c:pt idx="2268">
                  <c:v>73378.432124634346</c:v>
                </c:pt>
                <c:pt idx="2269">
                  <c:v>73590.789820690436</c:v>
                </c:pt>
                <c:pt idx="2270">
                  <c:v>73111.69029196004</c:v>
                </c:pt>
                <c:pt idx="2271">
                  <c:v>72770.06277084387</c:v>
                </c:pt>
                <c:pt idx="2272">
                  <c:v>74046.105562984565</c:v>
                </c:pt>
                <c:pt idx="2273">
                  <c:v>73917.077220046383</c:v>
                </c:pt>
                <c:pt idx="2274">
                  <c:v>74104.908662246511</c:v>
                </c:pt>
                <c:pt idx="2275">
                  <c:v>74079.735452556357</c:v>
                </c:pt>
                <c:pt idx="2276">
                  <c:v>74187.640517311738</c:v>
                </c:pt>
                <c:pt idx="2277">
                  <c:v>75481.375378977187</c:v>
                </c:pt>
                <c:pt idx="2278">
                  <c:v>76732.351686113267</c:v>
                </c:pt>
                <c:pt idx="2279">
                  <c:v>77639.179927398087</c:v>
                </c:pt>
                <c:pt idx="2280">
                  <c:v>78016.209208149739</c:v>
                </c:pt>
                <c:pt idx="2281">
                  <c:v>78151.552929301353</c:v>
                </c:pt>
                <c:pt idx="2282">
                  <c:v>77842.663455824222</c:v>
                </c:pt>
                <c:pt idx="2283">
                  <c:v>78298.1413876031</c:v>
                </c:pt>
                <c:pt idx="2284">
                  <c:v>77956.257166586307</c:v>
                </c:pt>
                <c:pt idx="2285">
                  <c:v>77451.459615029948</c:v>
                </c:pt>
                <c:pt idx="2286">
                  <c:v>76805.292702608189</c:v>
                </c:pt>
                <c:pt idx="2287">
                  <c:v>76548.132263811392</c:v>
                </c:pt>
                <c:pt idx="2288">
                  <c:v>74996.224580589449</c:v>
                </c:pt>
                <c:pt idx="2289">
                  <c:v>74074.257652880187</c:v>
                </c:pt>
                <c:pt idx="2290">
                  <c:v>73468.885600817055</c:v>
                </c:pt>
                <c:pt idx="2291">
                  <c:v>73212.514884647928</c:v>
                </c:pt>
                <c:pt idx="2292">
                  <c:v>72682.827454415426</c:v>
                </c:pt>
                <c:pt idx="2293">
                  <c:v>72223.903496667641</c:v>
                </c:pt>
                <c:pt idx="2294">
                  <c:v>72167.075705144322</c:v>
                </c:pt>
                <c:pt idx="2295">
                  <c:v>70550.136646206942</c:v>
                </c:pt>
                <c:pt idx="2296">
                  <c:v>69493.535426166927</c:v>
                </c:pt>
                <c:pt idx="2297">
                  <c:v>68985.692716973717</c:v>
                </c:pt>
                <c:pt idx="2298">
                  <c:v>66086.66079764218</c:v>
                </c:pt>
                <c:pt idx="2299">
                  <c:v>67085.551995454589</c:v>
                </c:pt>
                <c:pt idx="2300">
                  <c:v>64093.823178966726</c:v>
                </c:pt>
                <c:pt idx="2301">
                  <c:v>65604.231979325341</c:v>
                </c:pt>
                <c:pt idx="2302">
                  <c:v>64726.337741440671</c:v>
                </c:pt>
                <c:pt idx="2303">
                  <c:v>64355.395972687737</c:v>
                </c:pt>
                <c:pt idx="2304">
                  <c:v>64042.595530051905</c:v>
                </c:pt>
                <c:pt idx="2305">
                  <c:v>63230.282510259603</c:v>
                </c:pt>
                <c:pt idx="2306">
                  <c:v>63089.972787361854</c:v>
                </c:pt>
                <c:pt idx="2307">
                  <c:v>62750.069480633538</c:v>
                </c:pt>
                <c:pt idx="2308">
                  <c:v>63074.242209434342</c:v>
                </c:pt>
                <c:pt idx="2309">
                  <c:v>63144.435215447309</c:v>
                </c:pt>
                <c:pt idx="2310">
                  <c:v>62847.982872185043</c:v>
                </c:pt>
                <c:pt idx="2311">
                  <c:v>62815.305094959491</c:v>
                </c:pt>
                <c:pt idx="2312">
                  <c:v>62377.912692381731</c:v>
                </c:pt>
                <c:pt idx="2313">
                  <c:v>63126.54611573337</c:v>
                </c:pt>
                <c:pt idx="2314">
                  <c:v>62713.077062642595</c:v>
                </c:pt>
                <c:pt idx="2315">
                  <c:v>62850.61735002762</c:v>
                </c:pt>
                <c:pt idx="2316">
                  <c:v>62281.073155407408</c:v>
                </c:pt>
                <c:pt idx="2317">
                  <c:v>61994.578445580744</c:v>
                </c:pt>
                <c:pt idx="2318">
                  <c:v>62301.14440451155</c:v>
                </c:pt>
                <c:pt idx="2319">
                  <c:v>62523.749072035076</c:v>
                </c:pt>
                <c:pt idx="2320">
                  <c:v>60856.368682833709</c:v>
                </c:pt>
                <c:pt idx="2321">
                  <c:v>62732.829939795018</c:v>
                </c:pt>
                <c:pt idx="2322">
                  <c:v>60462.398810503626</c:v>
                </c:pt>
                <c:pt idx="2323">
                  <c:v>60676.817714655255</c:v>
                </c:pt>
                <c:pt idx="2324">
                  <c:v>62714.66631936044</c:v>
                </c:pt>
                <c:pt idx="2325">
                  <c:v>63409.231775472595</c:v>
                </c:pt>
                <c:pt idx="2326">
                  <c:v>64827.252639631879</c:v>
                </c:pt>
                <c:pt idx="2327">
                  <c:v>65355.290742967009</c:v>
                </c:pt>
                <c:pt idx="2328">
                  <c:v>66412.646444462618</c:v>
                </c:pt>
                <c:pt idx="2329">
                  <c:v>68928.891756797238</c:v>
                </c:pt>
                <c:pt idx="2330">
                  <c:v>70587.089017411621</c:v>
                </c:pt>
                <c:pt idx="2331">
                  <c:v>70625.736168616291</c:v>
                </c:pt>
                <c:pt idx="2332">
                  <c:v>73617.454773173435</c:v>
                </c:pt>
                <c:pt idx="2333">
                  <c:v>74059.500412095935</c:v>
                </c:pt>
                <c:pt idx="2334">
                  <c:v>74078.333815032718</c:v>
                </c:pt>
                <c:pt idx="2335">
                  <c:v>73464.684092223062</c:v>
                </c:pt>
                <c:pt idx="2336">
                  <c:v>73165.108900558334</c:v>
                </c:pt>
                <c:pt idx="2337">
                  <c:v>73019.842787143018</c:v>
                </c:pt>
                <c:pt idx="2338">
                  <c:v>73149.446402167378</c:v>
                </c:pt>
                <c:pt idx="2339">
                  <c:v>73258.708252045806</c:v>
                </c:pt>
                <c:pt idx="2340">
                  <c:v>73393.154925182287</c:v>
                </c:pt>
                <c:pt idx="2341">
                  <c:v>73760.622034514163</c:v>
                </c:pt>
                <c:pt idx="2342">
                  <c:v>73795.62833213438</c:v>
                </c:pt>
                <c:pt idx="2343">
                  <c:v>73903.487543319046</c:v>
                </c:pt>
                <c:pt idx="2344">
                  <c:v>76624.744569448609</c:v>
                </c:pt>
                <c:pt idx="2345">
                  <c:v>76844.583405670128</c:v>
                </c:pt>
                <c:pt idx="2346">
                  <c:v>77168.805392018054</c:v>
                </c:pt>
                <c:pt idx="2347">
                  <c:v>77147.480278031988</c:v>
                </c:pt>
                <c:pt idx="2348">
                  <c:v>77132.702413152496</c:v>
                </c:pt>
                <c:pt idx="2349">
                  <c:v>77446.40170590904</c:v>
                </c:pt>
                <c:pt idx="2350">
                  <c:v>77955.024726735282</c:v>
                </c:pt>
                <c:pt idx="2351">
                  <c:v>77919.617560783183</c:v>
                </c:pt>
                <c:pt idx="2352">
                  <c:v>77514.856080690894</c:v>
                </c:pt>
                <c:pt idx="2353">
                  <c:v>77540.272374374399</c:v>
                </c:pt>
                <c:pt idx="2354">
                  <c:v>77606.558816375124</c:v>
                </c:pt>
                <c:pt idx="2355">
                  <c:v>77545.481460113995</c:v>
                </c:pt>
                <c:pt idx="2356">
                  <c:v>78117.603666608076</c:v>
                </c:pt>
                <c:pt idx="2357">
                  <c:v>78143.006544618038</c:v>
                </c:pt>
                <c:pt idx="2358">
                  <c:v>77650.607077660039</c:v>
                </c:pt>
                <c:pt idx="2359">
                  <c:v>77624.73625295097</c:v>
                </c:pt>
                <c:pt idx="2360">
                  <c:v>77688.919637964398</c:v>
                </c:pt>
                <c:pt idx="2361">
                  <c:v>78454.070758830261</c:v>
                </c:pt>
                <c:pt idx="2362">
                  <c:v>78812.721167670505</c:v>
                </c:pt>
                <c:pt idx="2363">
                  <c:v>78699.801244089569</c:v>
                </c:pt>
                <c:pt idx="2364">
                  <c:v>78710.985510592262</c:v>
                </c:pt>
                <c:pt idx="2365">
                  <c:v>78494.186625925562</c:v>
                </c:pt>
                <c:pt idx="2366">
                  <c:v>78378.997651427606</c:v>
                </c:pt>
                <c:pt idx="2367">
                  <c:v>78139.322440504227</c:v>
                </c:pt>
                <c:pt idx="2368">
                  <c:v>78280.979937997894</c:v>
                </c:pt>
                <c:pt idx="2369">
                  <c:v>78369.754052193472</c:v>
                </c:pt>
                <c:pt idx="2370">
                  <c:v>78731.282823805639</c:v>
                </c:pt>
                <c:pt idx="2371">
                  <c:v>78809.53824908832</c:v>
                </c:pt>
                <c:pt idx="2372">
                  <c:v>78312.160365880423</c:v>
                </c:pt>
                <c:pt idx="2373">
                  <c:v>78896.106586289578</c:v>
                </c:pt>
                <c:pt idx="2374">
                  <c:v>79122.686498063966</c:v>
                </c:pt>
                <c:pt idx="2375">
                  <c:v>79646.490454674306</c:v>
                </c:pt>
                <c:pt idx="2376">
                  <c:v>80124.518531634778</c:v>
                </c:pt>
                <c:pt idx="2377">
                  <c:v>80584.456674247718</c:v>
                </c:pt>
                <c:pt idx="2378">
                  <c:v>80489.441668861356</c:v>
                </c:pt>
                <c:pt idx="2379">
                  <c:v>80144.347297447399</c:v>
                </c:pt>
                <c:pt idx="2380">
                  <c:v>79601.571576253264</c:v>
                </c:pt>
                <c:pt idx="2381">
                  <c:v>80228.561684544824</c:v>
                </c:pt>
                <c:pt idx="2382">
                  <c:v>80328.854856377337</c:v>
                </c:pt>
                <c:pt idx="2383">
                  <c:v>79605.533004362849</c:v>
                </c:pt>
                <c:pt idx="2384">
                  <c:v>78886.286313331293</c:v>
                </c:pt>
                <c:pt idx="2385">
                  <c:v>78199.17796931263</c:v>
                </c:pt>
                <c:pt idx="2386">
                  <c:v>77808.220416254684</c:v>
                </c:pt>
                <c:pt idx="2387">
                  <c:v>77216.942430193318</c:v>
                </c:pt>
                <c:pt idx="2388">
                  <c:v>75403.458148805556</c:v>
                </c:pt>
                <c:pt idx="2389">
                  <c:v>75219.855647248085</c:v>
                </c:pt>
                <c:pt idx="2390">
                  <c:v>75187.465806416585</c:v>
                </c:pt>
                <c:pt idx="2391">
                  <c:v>75239.975152729894</c:v>
                </c:pt>
                <c:pt idx="2392">
                  <c:v>75321.745083986039</c:v>
                </c:pt>
                <c:pt idx="2393">
                  <c:v>75706.412087837933</c:v>
                </c:pt>
                <c:pt idx="2394">
                  <c:v>75238.57992269221</c:v>
                </c:pt>
                <c:pt idx="2395">
                  <c:v>74198.92209750539</c:v>
                </c:pt>
                <c:pt idx="2396">
                  <c:v>73002.24242475901</c:v>
                </c:pt>
                <c:pt idx="2397">
                  <c:v>72643.186942674263</c:v>
                </c:pt>
                <c:pt idx="2398">
                  <c:v>72139.317475392454</c:v>
                </c:pt>
                <c:pt idx="2399">
                  <c:v>71665.74340201421</c:v>
                </c:pt>
                <c:pt idx="2400">
                  <c:v>68908.581428378297</c:v>
                </c:pt>
                <c:pt idx="2401">
                  <c:v>68305.412750502102</c:v>
                </c:pt>
                <c:pt idx="2402">
                  <c:v>68406.449991625748</c:v>
                </c:pt>
                <c:pt idx="2403">
                  <c:v>68299.543493488993</c:v>
                </c:pt>
                <c:pt idx="2404">
                  <c:v>67585.023124187239</c:v>
                </c:pt>
                <c:pt idx="2405">
                  <c:v>66816.424375481263</c:v>
                </c:pt>
                <c:pt idx="2406">
                  <c:v>66855.065519667973</c:v>
                </c:pt>
                <c:pt idx="2407">
                  <c:v>66681.479520322115</c:v>
                </c:pt>
                <c:pt idx="2408">
                  <c:v>66122.842868910608</c:v>
                </c:pt>
                <c:pt idx="2409">
                  <c:v>65834.472367609502</c:v>
                </c:pt>
                <c:pt idx="2410">
                  <c:v>65211.958689100611</c:v>
                </c:pt>
                <c:pt idx="2411">
                  <c:v>65105.942831493179</c:v>
                </c:pt>
                <c:pt idx="2412">
                  <c:v>65520.802709475203</c:v>
                </c:pt>
                <c:pt idx="2413">
                  <c:v>65999.442701331718</c:v>
                </c:pt>
                <c:pt idx="2414">
                  <c:v>65708.131964974105</c:v>
                </c:pt>
                <c:pt idx="2415">
                  <c:v>65412.719636754264</c:v>
                </c:pt>
                <c:pt idx="2416">
                  <c:v>65316.910103125847</c:v>
                </c:pt>
                <c:pt idx="2417">
                  <c:v>65231.380579563491</c:v>
                </c:pt>
                <c:pt idx="2418">
                  <c:v>65963.759412787869</c:v>
                </c:pt>
                <c:pt idx="2419">
                  <c:v>65899.264063308292</c:v>
                </c:pt>
                <c:pt idx="2420">
                  <c:v>67001.693624288368</c:v>
                </c:pt>
                <c:pt idx="2421">
                  <c:v>67517.271170038555</c:v>
                </c:pt>
                <c:pt idx="2422">
                  <c:v>68381.982206077737</c:v>
                </c:pt>
                <c:pt idx="2423">
                  <c:v>68578.905870659655</c:v>
                </c:pt>
                <c:pt idx="2424">
                  <c:v>69931.710342950711</c:v>
                </c:pt>
                <c:pt idx="2425">
                  <c:v>71870.952746700001</c:v>
                </c:pt>
                <c:pt idx="2426">
                  <c:v>73918.631235592213</c:v>
                </c:pt>
                <c:pt idx="2427">
                  <c:v>74868.715612727014</c:v>
                </c:pt>
                <c:pt idx="2428">
                  <c:v>75302.409294113808</c:v>
                </c:pt>
                <c:pt idx="2429">
                  <c:v>75861.416778767278</c:v>
                </c:pt>
                <c:pt idx="2430">
                  <c:v>75803.858133392205</c:v>
                </c:pt>
                <c:pt idx="2431">
                  <c:v>75790.703164531427</c:v>
                </c:pt>
                <c:pt idx="2432">
                  <c:v>75589.297263382818</c:v>
                </c:pt>
                <c:pt idx="2433">
                  <c:v>75659.606004608417</c:v>
                </c:pt>
                <c:pt idx="2434">
                  <c:v>76235.174036837416</c:v>
                </c:pt>
                <c:pt idx="2435">
                  <c:v>76049.958050256158</c:v>
                </c:pt>
                <c:pt idx="2436">
                  <c:v>76252.447817678098</c:v>
                </c:pt>
                <c:pt idx="2437">
                  <c:v>76343.67840175108</c:v>
                </c:pt>
                <c:pt idx="2438">
                  <c:v>76564.181213690797</c:v>
                </c:pt>
                <c:pt idx="2439">
                  <c:v>76634.058851260808</c:v>
                </c:pt>
                <c:pt idx="2440">
                  <c:v>77270.714251447338</c:v>
                </c:pt>
                <c:pt idx="2441">
                  <c:v>76742.769457124479</c:v>
                </c:pt>
                <c:pt idx="2442">
                  <c:v>76560.197159146875</c:v>
                </c:pt>
                <c:pt idx="2443">
                  <c:v>77155.873683991391</c:v>
                </c:pt>
                <c:pt idx="2444">
                  <c:v>77375.453417504847</c:v>
                </c:pt>
                <c:pt idx="2445">
                  <c:v>77822.556765314046</c:v>
                </c:pt>
                <c:pt idx="2446">
                  <c:v>77410.499761911356</c:v>
                </c:pt>
                <c:pt idx="2447">
                  <c:v>77034.593393049683</c:v>
                </c:pt>
                <c:pt idx="2448">
                  <c:v>76663.673249561602</c:v>
                </c:pt>
                <c:pt idx="2449">
                  <c:v>76397.928581868371</c:v>
                </c:pt>
                <c:pt idx="2450">
                  <c:v>75995.586728609807</c:v>
                </c:pt>
                <c:pt idx="2451">
                  <c:v>75591.668033137059</c:v>
                </c:pt>
                <c:pt idx="2452">
                  <c:v>74703.068888782742</c:v>
                </c:pt>
                <c:pt idx="2453">
                  <c:v>74686.55119126878</c:v>
                </c:pt>
                <c:pt idx="2454">
                  <c:v>74890.849071096309</c:v>
                </c:pt>
                <c:pt idx="2455">
                  <c:v>74516.580215330236</c:v>
                </c:pt>
                <c:pt idx="2456">
                  <c:v>74501.366841648938</c:v>
                </c:pt>
                <c:pt idx="2457">
                  <c:v>74749.129501083764</c:v>
                </c:pt>
                <c:pt idx="2458">
                  <c:v>74766.527426962566</c:v>
                </c:pt>
                <c:pt idx="2459">
                  <c:v>74562.584561896365</c:v>
                </c:pt>
                <c:pt idx="2460">
                  <c:v>74855.14155424654</c:v>
                </c:pt>
                <c:pt idx="2461">
                  <c:v>74765.349851208812</c:v>
                </c:pt>
                <c:pt idx="2462">
                  <c:v>74500.524057029368</c:v>
                </c:pt>
                <c:pt idx="2463">
                  <c:v>73977.550270300868</c:v>
                </c:pt>
                <c:pt idx="2464">
                  <c:v>73555.093717174663</c:v>
                </c:pt>
                <c:pt idx="2465">
                  <c:v>74042.228032892323</c:v>
                </c:pt>
                <c:pt idx="2466">
                  <c:v>74510.492703331242</c:v>
                </c:pt>
                <c:pt idx="2467">
                  <c:v>74372.80524400626</c:v>
                </c:pt>
                <c:pt idx="2468">
                  <c:v>74475.133793756977</c:v>
                </c:pt>
                <c:pt idx="2469">
                  <c:v>75440.768938748413</c:v>
                </c:pt>
                <c:pt idx="2470">
                  <c:v>75893.426775829575</c:v>
                </c:pt>
                <c:pt idx="2471">
                  <c:v>76275.605472609459</c:v>
                </c:pt>
                <c:pt idx="2472">
                  <c:v>76228.042304883158</c:v>
                </c:pt>
                <c:pt idx="2473">
                  <c:v>76378.274820512364</c:v>
                </c:pt>
                <c:pt idx="2474">
                  <c:v>76485.310870002984</c:v>
                </c:pt>
                <c:pt idx="2475">
                  <c:v>76459.203368786504</c:v>
                </c:pt>
                <c:pt idx="2476">
                  <c:v>77729.711494814153</c:v>
                </c:pt>
                <c:pt idx="2477">
                  <c:v>77335.890196061533</c:v>
                </c:pt>
                <c:pt idx="2478">
                  <c:v>76975.9188439719</c:v>
                </c:pt>
                <c:pt idx="2479">
                  <c:v>76535.087023145286</c:v>
                </c:pt>
                <c:pt idx="2480">
                  <c:v>76609.557025944523</c:v>
                </c:pt>
                <c:pt idx="2481">
                  <c:v>74818.237639653293</c:v>
                </c:pt>
                <c:pt idx="2482">
                  <c:v>74277.013931665497</c:v>
                </c:pt>
                <c:pt idx="2483">
                  <c:v>73493.593667083333</c:v>
                </c:pt>
                <c:pt idx="2484">
                  <c:v>72831.109291079338</c:v>
                </c:pt>
                <c:pt idx="2485">
                  <c:v>72715.957960560947</c:v>
                </c:pt>
                <c:pt idx="2486">
                  <c:v>72526.098549098038</c:v>
                </c:pt>
                <c:pt idx="2487">
                  <c:v>72174.792520647388</c:v>
                </c:pt>
                <c:pt idx="2488">
                  <c:v>72629.831339413518</c:v>
                </c:pt>
                <c:pt idx="2489">
                  <c:v>72746.734917070367</c:v>
                </c:pt>
                <c:pt idx="2490">
                  <c:v>72155.625928447902</c:v>
                </c:pt>
                <c:pt idx="2491">
                  <c:v>71430.241066232411</c:v>
                </c:pt>
                <c:pt idx="2492">
                  <c:v>70706.646896070379</c:v>
                </c:pt>
                <c:pt idx="2493">
                  <c:v>69669.729072008471</c:v>
                </c:pt>
                <c:pt idx="2494">
                  <c:v>69223.639108128977</c:v>
                </c:pt>
                <c:pt idx="2495">
                  <c:v>68688.975263985587</c:v>
                </c:pt>
                <c:pt idx="2496">
                  <c:v>67371.589771448533</c:v>
                </c:pt>
                <c:pt idx="2497">
                  <c:v>67009.825524732427</c:v>
                </c:pt>
                <c:pt idx="2498">
                  <c:v>67165.283144815694</c:v>
                </c:pt>
                <c:pt idx="2499">
                  <c:v>66747.427767211717</c:v>
                </c:pt>
                <c:pt idx="2500">
                  <c:v>66647.076127071123</c:v>
                </c:pt>
                <c:pt idx="2501">
                  <c:v>66225.333808380223</c:v>
                </c:pt>
                <c:pt idx="2502">
                  <c:v>65753.667563905416</c:v>
                </c:pt>
                <c:pt idx="2503">
                  <c:v>65073.214995784569</c:v>
                </c:pt>
                <c:pt idx="2504">
                  <c:v>65085.901817712598</c:v>
                </c:pt>
                <c:pt idx="2505">
                  <c:v>65343.01500130137</c:v>
                </c:pt>
                <c:pt idx="2506">
                  <c:v>65233.378113268613</c:v>
                </c:pt>
                <c:pt idx="2507">
                  <c:v>64875.920497960724</c:v>
                </c:pt>
                <c:pt idx="2508">
                  <c:v>63756.8210616785</c:v>
                </c:pt>
                <c:pt idx="2509">
                  <c:v>63493.520649592625</c:v>
                </c:pt>
                <c:pt idx="2510">
                  <c:v>63824.089250647492</c:v>
                </c:pt>
                <c:pt idx="2511">
                  <c:v>63374.145184045774</c:v>
                </c:pt>
                <c:pt idx="2512">
                  <c:v>62463.104821768771</c:v>
                </c:pt>
                <c:pt idx="2513">
                  <c:v>62095.257468200158</c:v>
                </c:pt>
                <c:pt idx="2514">
                  <c:v>62203.154723832195</c:v>
                </c:pt>
                <c:pt idx="2515">
                  <c:v>62157.264310373364</c:v>
                </c:pt>
                <c:pt idx="2516">
                  <c:v>62659.764978496241</c:v>
                </c:pt>
                <c:pt idx="2517">
                  <c:v>62778.867324959894</c:v>
                </c:pt>
                <c:pt idx="2518">
                  <c:v>62196.072850127202</c:v>
                </c:pt>
                <c:pt idx="2519">
                  <c:v>61812.043391114523</c:v>
                </c:pt>
                <c:pt idx="2520">
                  <c:v>61690.503797231184</c:v>
                </c:pt>
                <c:pt idx="2521">
                  <c:v>62034.407978153598</c:v>
                </c:pt>
                <c:pt idx="2522">
                  <c:v>62064.617671933964</c:v>
                </c:pt>
                <c:pt idx="2523">
                  <c:v>61956.303929723465</c:v>
                </c:pt>
                <c:pt idx="2524">
                  <c:v>63607.666004837076</c:v>
                </c:pt>
                <c:pt idx="2525">
                  <c:v>64156.336612987769</c:v>
                </c:pt>
                <c:pt idx="2526">
                  <c:v>64445.510452823808</c:v>
                </c:pt>
                <c:pt idx="2527">
                  <c:v>64560.971745469004</c:v>
                </c:pt>
                <c:pt idx="2528">
                  <c:v>65341.578923541434</c:v>
                </c:pt>
                <c:pt idx="2529">
                  <c:v>65364.187737265194</c:v>
                </c:pt>
                <c:pt idx="2530">
                  <c:v>65711.040162601552</c:v>
                </c:pt>
                <c:pt idx="2531">
                  <c:v>65540.627470609135</c:v>
                </c:pt>
                <c:pt idx="2532">
                  <c:v>65880.126505028718</c:v>
                </c:pt>
                <c:pt idx="2533">
                  <c:v>66517.559213339104</c:v>
                </c:pt>
                <c:pt idx="2534">
                  <c:v>66746.797430793958</c:v>
                </c:pt>
                <c:pt idx="2535">
                  <c:v>66638.051984226215</c:v>
                </c:pt>
                <c:pt idx="2536">
                  <c:v>65938.673304858065</c:v>
                </c:pt>
                <c:pt idx="2537">
                  <c:v>65841.794522032942</c:v>
                </c:pt>
                <c:pt idx="2538">
                  <c:v>66960.685715026004</c:v>
                </c:pt>
                <c:pt idx="2539">
                  <c:v>67342.233875153775</c:v>
                </c:pt>
                <c:pt idx="2540">
                  <c:v>67232.968621298845</c:v>
                </c:pt>
                <c:pt idx="2541">
                  <c:v>67380.83176881152</c:v>
                </c:pt>
                <c:pt idx="2542">
                  <c:v>67721.448909506798</c:v>
                </c:pt>
                <c:pt idx="2543">
                  <c:v>67929.713823994171</c:v>
                </c:pt>
                <c:pt idx="2544">
                  <c:v>67657.247503439401</c:v>
                </c:pt>
                <c:pt idx="2545">
                  <c:v>67211.52596999488</c:v>
                </c:pt>
                <c:pt idx="2546">
                  <c:v>67012.915534770029</c:v>
                </c:pt>
                <c:pt idx="2547">
                  <c:v>67270.180095211472</c:v>
                </c:pt>
                <c:pt idx="2548">
                  <c:v>67313.092629634411</c:v>
                </c:pt>
                <c:pt idx="2549">
                  <c:v>66904.150064809321</c:v>
                </c:pt>
                <c:pt idx="2550">
                  <c:v>67106.701103814441</c:v>
                </c:pt>
                <c:pt idx="2551">
                  <c:v>66901.420475848936</c:v>
                </c:pt>
                <c:pt idx="2552">
                  <c:v>66678.364681276595</c:v>
                </c:pt>
                <c:pt idx="2553">
                  <c:v>66647.630374594723</c:v>
                </c:pt>
                <c:pt idx="2554">
                  <c:v>66566.197637279765</c:v>
                </c:pt>
                <c:pt idx="2555">
                  <c:v>66339.857205288165</c:v>
                </c:pt>
                <c:pt idx="2556">
                  <c:v>66293.584745487227</c:v>
                </c:pt>
                <c:pt idx="2557">
                  <c:v>66404.930830362864</c:v>
                </c:pt>
                <c:pt idx="2558">
                  <c:v>66475.602996175134</c:v>
                </c:pt>
                <c:pt idx="2559">
                  <c:v>66596.802993309699</c:v>
                </c:pt>
                <c:pt idx="2560">
                  <c:v>67574.293789177595</c:v>
                </c:pt>
                <c:pt idx="2561">
                  <c:v>67879.769474349188</c:v>
                </c:pt>
                <c:pt idx="2562">
                  <c:v>67829.700178730665</c:v>
                </c:pt>
                <c:pt idx="2563">
                  <c:v>68100.021593406243</c:v>
                </c:pt>
                <c:pt idx="2564">
                  <c:v>67645.37523314674</c:v>
                </c:pt>
                <c:pt idx="2565">
                  <c:v>68484.673579713315</c:v>
                </c:pt>
                <c:pt idx="2566">
                  <c:v>69740.259872664508</c:v>
                </c:pt>
                <c:pt idx="2567">
                  <c:v>70463.285979161548</c:v>
                </c:pt>
                <c:pt idx="2568">
                  <c:v>69762.805812933817</c:v>
                </c:pt>
                <c:pt idx="2569">
                  <c:v>70176.170544146007</c:v>
                </c:pt>
                <c:pt idx="2570">
                  <c:v>70224.452151219957</c:v>
                </c:pt>
                <c:pt idx="2571">
                  <c:v>69501.789669543476</c:v>
                </c:pt>
                <c:pt idx="2572">
                  <c:v>69870.362670881441</c:v>
                </c:pt>
                <c:pt idx="2573">
                  <c:v>69069.961767934466</c:v>
                </c:pt>
                <c:pt idx="2574">
                  <c:v>68992.823447758157</c:v>
                </c:pt>
                <c:pt idx="2575">
                  <c:v>68665.572923189509</c:v>
                </c:pt>
                <c:pt idx="2576">
                  <c:v>68850.880616911425</c:v>
                </c:pt>
                <c:pt idx="2577">
                  <c:v>68498.920824672969</c:v>
                </c:pt>
                <c:pt idx="2578">
                  <c:v>67802.532238610322</c:v>
                </c:pt>
                <c:pt idx="2579">
                  <c:v>67533.71117678695</c:v>
                </c:pt>
                <c:pt idx="2580">
                  <c:v>66544.059973998053</c:v>
                </c:pt>
                <c:pt idx="2581">
                  <c:v>66500.477456838998</c:v>
                </c:pt>
                <c:pt idx="2582">
                  <c:v>66550.77181539686</c:v>
                </c:pt>
                <c:pt idx="2583">
                  <c:v>66021.513886948233</c:v>
                </c:pt>
                <c:pt idx="2584">
                  <c:v>67084.778291541574</c:v>
                </c:pt>
                <c:pt idx="2585">
                  <c:v>67586.313631878365</c:v>
                </c:pt>
                <c:pt idx="2586">
                  <c:v>67119.61378961771</c:v>
                </c:pt>
                <c:pt idx="2587">
                  <c:v>66147.753371682149</c:v>
                </c:pt>
                <c:pt idx="2588">
                  <c:v>65068.537330900414</c:v>
                </c:pt>
                <c:pt idx="2589">
                  <c:v>64838.706421006973</c:v>
                </c:pt>
                <c:pt idx="2590">
                  <c:v>64379.554196576973</c:v>
                </c:pt>
                <c:pt idx="2591">
                  <c:v>63565.935050846543</c:v>
                </c:pt>
                <c:pt idx="2592">
                  <c:v>64136.366682253123</c:v>
                </c:pt>
                <c:pt idx="2593">
                  <c:v>63922.493415565994</c:v>
                </c:pt>
                <c:pt idx="2594">
                  <c:v>63791.860598131316</c:v>
                </c:pt>
                <c:pt idx="2595">
                  <c:v>63873.113124907293</c:v>
                </c:pt>
                <c:pt idx="2596">
                  <c:v>62997.756051174343</c:v>
                </c:pt>
                <c:pt idx="2597">
                  <c:v>62910.675115107224</c:v>
                </c:pt>
                <c:pt idx="2598">
                  <c:v>63192.930271892896</c:v>
                </c:pt>
                <c:pt idx="2599">
                  <c:v>62805.73171043922</c:v>
                </c:pt>
                <c:pt idx="2600">
                  <c:v>62596.460219976223</c:v>
                </c:pt>
                <c:pt idx="2601">
                  <c:v>62126.699802065574</c:v>
                </c:pt>
                <c:pt idx="2602">
                  <c:v>62213.168623002675</c:v>
                </c:pt>
                <c:pt idx="2603">
                  <c:v>62061.933536076242</c:v>
                </c:pt>
                <c:pt idx="2604">
                  <c:v>61737.726767507054</c:v>
                </c:pt>
                <c:pt idx="2605">
                  <c:v>61365.183928234423</c:v>
                </c:pt>
                <c:pt idx="2606">
                  <c:v>61429.766179240309</c:v>
                </c:pt>
                <c:pt idx="2607">
                  <c:v>61172.157016202167</c:v>
                </c:pt>
                <c:pt idx="2608">
                  <c:v>60704.896719165808</c:v>
                </c:pt>
                <c:pt idx="2609">
                  <c:v>60318.494488059594</c:v>
                </c:pt>
                <c:pt idx="2610">
                  <c:v>60508.295431214283</c:v>
                </c:pt>
                <c:pt idx="2611">
                  <c:v>60327.546663654961</c:v>
                </c:pt>
                <c:pt idx="2612">
                  <c:v>60303.375424560174</c:v>
                </c:pt>
                <c:pt idx="2613">
                  <c:v>59615.080694494885</c:v>
                </c:pt>
                <c:pt idx="2614">
                  <c:v>59127.586558401621</c:v>
                </c:pt>
                <c:pt idx="2615">
                  <c:v>57987.711049574624</c:v>
                </c:pt>
                <c:pt idx="2616">
                  <c:v>56450.619275679041</c:v>
                </c:pt>
                <c:pt idx="2617">
                  <c:v>56140.419271117331</c:v>
                </c:pt>
                <c:pt idx="2618">
                  <c:v>56106.34105777178</c:v>
                </c:pt>
                <c:pt idx="2619">
                  <c:v>56137.68207326765</c:v>
                </c:pt>
                <c:pt idx="2620">
                  <c:v>56996.133396126548</c:v>
                </c:pt>
                <c:pt idx="2621">
                  <c:v>57291.822447640196</c:v>
                </c:pt>
                <c:pt idx="2622">
                  <c:v>57687.112061815729</c:v>
                </c:pt>
                <c:pt idx="2623">
                  <c:v>58133.095501243624</c:v>
                </c:pt>
                <c:pt idx="2624">
                  <c:v>59204.063505900674</c:v>
                </c:pt>
                <c:pt idx="2625">
                  <c:v>59729.020009023276</c:v>
                </c:pt>
                <c:pt idx="2626">
                  <c:v>60373.084465159634</c:v>
                </c:pt>
                <c:pt idx="2627">
                  <c:v>61056.42340540947</c:v>
                </c:pt>
                <c:pt idx="2628">
                  <c:v>61937.225039985955</c:v>
                </c:pt>
                <c:pt idx="2629">
                  <c:v>62708.397996120912</c:v>
                </c:pt>
                <c:pt idx="2630">
                  <c:v>62624.866807199418</c:v>
                </c:pt>
                <c:pt idx="2631">
                  <c:v>62867.543524762754</c:v>
                </c:pt>
                <c:pt idx="2632">
                  <c:v>63098.1451350602</c:v>
                </c:pt>
                <c:pt idx="2633">
                  <c:v>63139.419555685992</c:v>
                </c:pt>
                <c:pt idx="2634">
                  <c:v>63436.96457551483</c:v>
                </c:pt>
                <c:pt idx="2635">
                  <c:v>63321.618617614433</c:v>
                </c:pt>
                <c:pt idx="2636">
                  <c:v>64120.271278101594</c:v>
                </c:pt>
                <c:pt idx="2637">
                  <c:v>64266.137893078681</c:v>
                </c:pt>
                <c:pt idx="2638">
                  <c:v>64209.045792764991</c:v>
                </c:pt>
                <c:pt idx="2639">
                  <c:v>63901.223766379124</c:v>
                </c:pt>
                <c:pt idx="2640">
                  <c:v>63654.312101155083</c:v>
                </c:pt>
                <c:pt idx="2641">
                  <c:v>62983.954526947244</c:v>
                </c:pt>
                <c:pt idx="2642">
                  <c:v>62656.793506946167</c:v>
                </c:pt>
                <c:pt idx="2643">
                  <c:v>62531.919817862043</c:v>
                </c:pt>
                <c:pt idx="2644">
                  <c:v>62477.618578091919</c:v>
                </c:pt>
                <c:pt idx="2645">
                  <c:v>61959.922957809446</c:v>
                </c:pt>
                <c:pt idx="2646">
                  <c:v>61740.820782223534</c:v>
                </c:pt>
                <c:pt idx="2647">
                  <c:v>61423.597372264951</c:v>
                </c:pt>
                <c:pt idx="2648">
                  <c:v>61121.471200307133</c:v>
                </c:pt>
                <c:pt idx="2649">
                  <c:v>60892.648668495036</c:v>
                </c:pt>
                <c:pt idx="2650">
                  <c:v>60878.689760397305</c:v>
                </c:pt>
                <c:pt idx="2651">
                  <c:v>60906.603571913984</c:v>
                </c:pt>
                <c:pt idx="2652">
                  <c:v>60158.408861107258</c:v>
                </c:pt>
                <c:pt idx="2653">
                  <c:v>60070.536400307195</c:v>
                </c:pt>
                <c:pt idx="2654">
                  <c:v>60326.591147331637</c:v>
                </c:pt>
                <c:pt idx="2655">
                  <c:v>60502.829445340132</c:v>
                </c:pt>
                <c:pt idx="2656">
                  <c:v>61025.729545981572</c:v>
                </c:pt>
                <c:pt idx="2657">
                  <c:v>60970.785955757776</c:v>
                </c:pt>
                <c:pt idx="2658">
                  <c:v>61333.602431786276</c:v>
                </c:pt>
                <c:pt idx="2659">
                  <c:v>62241.398603897942</c:v>
                </c:pt>
                <c:pt idx="2660">
                  <c:v>62514.266593719985</c:v>
                </c:pt>
                <c:pt idx="2661">
                  <c:v>63336.606127420499</c:v>
                </c:pt>
                <c:pt idx="2662">
                  <c:v>64520.569944318704</c:v>
                </c:pt>
                <c:pt idx="2663">
                  <c:v>65756.277613208324</c:v>
                </c:pt>
                <c:pt idx="2664">
                  <c:v>65367.528039717909</c:v>
                </c:pt>
                <c:pt idx="2665">
                  <c:v>66149.117965928337</c:v>
                </c:pt>
                <c:pt idx="2666">
                  <c:v>66062.920662202945</c:v>
                </c:pt>
                <c:pt idx="2667">
                  <c:v>65840.213875373942</c:v>
                </c:pt>
                <c:pt idx="2668">
                  <c:v>66025.914027602601</c:v>
                </c:pt>
                <c:pt idx="2669">
                  <c:v>65978.597548080448</c:v>
                </c:pt>
                <c:pt idx="2670">
                  <c:v>65934.195273203848</c:v>
                </c:pt>
                <c:pt idx="2671">
                  <c:v>66025.65552559655</c:v>
                </c:pt>
                <c:pt idx="2672">
                  <c:v>66233.723810362499</c:v>
                </c:pt>
                <c:pt idx="2673">
                  <c:v>66153.8791283623</c:v>
                </c:pt>
                <c:pt idx="2674">
                  <c:v>65718.423989075949</c:v>
                </c:pt>
                <c:pt idx="2675">
                  <c:v>65471.598624676561</c:v>
                </c:pt>
                <c:pt idx="2676">
                  <c:v>65066.1689639533</c:v>
                </c:pt>
                <c:pt idx="2677">
                  <c:v>65244.374560343167</c:v>
                </c:pt>
                <c:pt idx="2678">
                  <c:v>65536.554311965534</c:v>
                </c:pt>
                <c:pt idx="2679">
                  <c:v>65455.170231496268</c:v>
                </c:pt>
                <c:pt idx="2680">
                  <c:v>66742.382472828511</c:v>
                </c:pt>
                <c:pt idx="2681">
                  <c:v>66854.201510251645</c:v>
                </c:pt>
                <c:pt idx="2682">
                  <c:v>66802.761413135027</c:v>
                </c:pt>
                <c:pt idx="2683">
                  <c:v>66312.494838019848</c:v>
                </c:pt>
                <c:pt idx="2684">
                  <c:v>66586.874994496276</c:v>
                </c:pt>
                <c:pt idx="2685">
                  <c:v>65462.695423126577</c:v>
                </c:pt>
                <c:pt idx="2686">
                  <c:v>64921.864373879391</c:v>
                </c:pt>
                <c:pt idx="2687">
                  <c:v>64584.919323261725</c:v>
                </c:pt>
                <c:pt idx="2688">
                  <c:v>64283.999360509915</c:v>
                </c:pt>
                <c:pt idx="2689">
                  <c:v>64101.323741823398</c:v>
                </c:pt>
                <c:pt idx="2690">
                  <c:v>63947.045900067176</c:v>
                </c:pt>
                <c:pt idx="2691">
                  <c:v>63857.245386736424</c:v>
                </c:pt>
                <c:pt idx="2692">
                  <c:v>63274.331772714184</c:v>
                </c:pt>
                <c:pt idx="2693">
                  <c:v>63420.272674480046</c:v>
                </c:pt>
                <c:pt idx="2694">
                  <c:v>63416.618004754193</c:v>
                </c:pt>
                <c:pt idx="2695">
                  <c:v>63180.957484166116</c:v>
                </c:pt>
                <c:pt idx="2696">
                  <c:v>63025.879307383846</c:v>
                </c:pt>
                <c:pt idx="2697">
                  <c:v>62516.059488346618</c:v>
                </c:pt>
                <c:pt idx="2698">
                  <c:v>62031.871414703674</c:v>
                </c:pt>
                <c:pt idx="2699">
                  <c:v>62122.062984903525</c:v>
                </c:pt>
                <c:pt idx="2700">
                  <c:v>62300.902922389701</c:v>
                </c:pt>
                <c:pt idx="2701">
                  <c:v>61814.016296046073</c:v>
                </c:pt>
                <c:pt idx="2702">
                  <c:v>62248.642867321767</c:v>
                </c:pt>
                <c:pt idx="2703">
                  <c:v>61982.900201967983</c:v>
                </c:pt>
                <c:pt idx="2704">
                  <c:v>62643.42709105312</c:v>
                </c:pt>
                <c:pt idx="2705">
                  <c:v>63312.95669795249</c:v>
                </c:pt>
                <c:pt idx="2706">
                  <c:v>63643.740150016216</c:v>
                </c:pt>
                <c:pt idx="2707">
                  <c:v>64260.708349780078</c:v>
                </c:pt>
                <c:pt idx="2708">
                  <c:v>66217.960794538187</c:v>
                </c:pt>
                <c:pt idx="2709">
                  <c:v>66901.956502084708</c:v>
                </c:pt>
                <c:pt idx="2710">
                  <c:v>67398.913093099705</c:v>
                </c:pt>
                <c:pt idx="2711">
                  <c:v>69071.479741372445</c:v>
                </c:pt>
                <c:pt idx="2712">
                  <c:v>71139.19784240771</c:v>
                </c:pt>
                <c:pt idx="2713">
                  <c:v>72547.174772306724</c:v>
                </c:pt>
                <c:pt idx="2714">
                  <c:v>73958.072915038836</c:v>
                </c:pt>
                <c:pt idx="2715">
                  <c:v>74869.394806224169</c:v>
                </c:pt>
                <c:pt idx="2716">
                  <c:v>75258.946316611968</c:v>
                </c:pt>
                <c:pt idx="2717">
                  <c:v>76674.085614256634</c:v>
                </c:pt>
                <c:pt idx="2718">
                  <c:v>77226.956729831683</c:v>
                </c:pt>
                <c:pt idx="2719">
                  <c:v>77339.151606345229</c:v>
                </c:pt>
                <c:pt idx="2720">
                  <c:v>77954.820488124475</c:v>
                </c:pt>
                <c:pt idx="2721">
                  <c:v>78616.704162332477</c:v>
                </c:pt>
                <c:pt idx="2722">
                  <c:v>78546.456292222007</c:v>
                </c:pt>
                <c:pt idx="2723">
                  <c:v>78594.184853176208</c:v>
                </c:pt>
                <c:pt idx="2724">
                  <c:v>77862.044498565025</c:v>
                </c:pt>
                <c:pt idx="2725">
                  <c:v>77442.663338399638</c:v>
                </c:pt>
                <c:pt idx="2726">
                  <c:v>78612.769565569644</c:v>
                </c:pt>
                <c:pt idx="2727">
                  <c:v>79373.392396064388</c:v>
                </c:pt>
                <c:pt idx="2728">
                  <c:v>78885.269925892761</c:v>
                </c:pt>
                <c:pt idx="2729">
                  <c:v>78694.856467140184</c:v>
                </c:pt>
                <c:pt idx="2730">
                  <c:v>78530.434974625401</c:v>
                </c:pt>
                <c:pt idx="2731">
                  <c:v>78272.229715171925</c:v>
                </c:pt>
                <c:pt idx="2732">
                  <c:v>77748.068140759133</c:v>
                </c:pt>
                <c:pt idx="2733">
                  <c:v>77647.466007969459</c:v>
                </c:pt>
                <c:pt idx="2734">
                  <c:v>77608.564359437441</c:v>
                </c:pt>
                <c:pt idx="2735">
                  <c:v>77843.413331899166</c:v>
                </c:pt>
                <c:pt idx="2736">
                  <c:v>77680.951729110559</c:v>
                </c:pt>
                <c:pt idx="2737">
                  <c:v>77867.072973297938</c:v>
                </c:pt>
                <c:pt idx="2738">
                  <c:v>77791.894542847469</c:v>
                </c:pt>
                <c:pt idx="2739">
                  <c:v>77810.50088050557</c:v>
                </c:pt>
                <c:pt idx="2740">
                  <c:v>78020.253933575019</c:v>
                </c:pt>
                <c:pt idx="2741">
                  <c:v>77629.231704957085</c:v>
                </c:pt>
                <c:pt idx="2742">
                  <c:v>77596.418369359468</c:v>
                </c:pt>
                <c:pt idx="2743">
                  <c:v>76741.913457065399</c:v>
                </c:pt>
                <c:pt idx="2744">
                  <c:v>76784.500411115063</c:v>
                </c:pt>
                <c:pt idx="2745">
                  <c:v>77305.481669986752</c:v>
                </c:pt>
                <c:pt idx="2746">
                  <c:v>77596.227346188563</c:v>
                </c:pt>
                <c:pt idx="2747">
                  <c:v>77514.769980100144</c:v>
                </c:pt>
                <c:pt idx="2748">
                  <c:v>77305.620632335587</c:v>
                </c:pt>
                <c:pt idx="2749">
                  <c:v>77642.310184456001</c:v>
                </c:pt>
                <c:pt idx="2750">
                  <c:v>77756.122150203752</c:v>
                </c:pt>
                <c:pt idx="2751">
                  <c:v>77344.090976978259</c:v>
                </c:pt>
                <c:pt idx="2752">
                  <c:v>77650.019190836043</c:v>
                </c:pt>
                <c:pt idx="2753">
                  <c:v>78220.625225997312</c:v>
                </c:pt>
                <c:pt idx="2754">
                  <c:v>78241.537057147638</c:v>
                </c:pt>
                <c:pt idx="2755">
                  <c:v>78170.98383029121</c:v>
                </c:pt>
                <c:pt idx="2756">
                  <c:v>77542.562650088017</c:v>
                </c:pt>
                <c:pt idx="2757">
                  <c:v>78643.440998797189</c:v>
                </c:pt>
                <c:pt idx="2758">
                  <c:v>79530.854157572598</c:v>
                </c:pt>
                <c:pt idx="2759">
                  <c:v>80061.90377924424</c:v>
                </c:pt>
                <c:pt idx="2760">
                  <c:v>79294.27376230128</c:v>
                </c:pt>
                <c:pt idx="2761">
                  <c:v>78610.112661526626</c:v>
                </c:pt>
                <c:pt idx="2762">
                  <c:v>78294.530769342266</c:v>
                </c:pt>
                <c:pt idx="2763">
                  <c:v>78308.107030395986</c:v>
                </c:pt>
                <c:pt idx="2764">
                  <c:v>79916.593414130155</c:v>
                </c:pt>
                <c:pt idx="2765">
                  <c:v>80286.704812767246</c:v>
                </c:pt>
                <c:pt idx="2766">
                  <c:v>79966.044988068548</c:v>
                </c:pt>
                <c:pt idx="2767">
                  <c:v>79627.307243058269</c:v>
                </c:pt>
                <c:pt idx="2768">
                  <c:v>77775.44092019173</c:v>
                </c:pt>
                <c:pt idx="2769">
                  <c:v>76810.695014092053</c:v>
                </c:pt>
                <c:pt idx="2770">
                  <c:v>75765.655101048687</c:v>
                </c:pt>
                <c:pt idx="2771">
                  <c:v>75362.129865252122</c:v>
                </c:pt>
                <c:pt idx="2772">
                  <c:v>75425.120857200847</c:v>
                </c:pt>
                <c:pt idx="2773">
                  <c:v>75390.044878172208</c:v>
                </c:pt>
                <c:pt idx="2774">
                  <c:v>75041.640639863399</c:v>
                </c:pt>
                <c:pt idx="2775">
                  <c:v>73663.854982223173</c:v>
                </c:pt>
                <c:pt idx="2776">
                  <c:v>74493.165259796471</c:v>
                </c:pt>
                <c:pt idx="2777">
                  <c:v>74793.016173585609</c:v>
                </c:pt>
                <c:pt idx="2778">
                  <c:v>74282.255054834459</c:v>
                </c:pt>
                <c:pt idx="2779">
                  <c:v>73487.082860552138</c:v>
                </c:pt>
                <c:pt idx="2780">
                  <c:v>72990.949831698978</c:v>
                </c:pt>
                <c:pt idx="2781">
                  <c:v>72882.8579486854</c:v>
                </c:pt>
                <c:pt idx="2782">
                  <c:v>72574.580189870205</c:v>
                </c:pt>
                <c:pt idx="2783">
                  <c:v>72565.322574260528</c:v>
                </c:pt>
                <c:pt idx="2784">
                  <c:v>73361.908420102292</c:v>
                </c:pt>
                <c:pt idx="2785">
                  <c:v>73257.408733827368</c:v>
                </c:pt>
                <c:pt idx="2786">
                  <c:v>73063.765902220519</c:v>
                </c:pt>
                <c:pt idx="2787">
                  <c:v>72760.002417401163</c:v>
                </c:pt>
                <c:pt idx="2788">
                  <c:v>71957.368105177273</c:v>
                </c:pt>
                <c:pt idx="2789">
                  <c:v>71871.979746537065</c:v>
                </c:pt>
                <c:pt idx="2790">
                  <c:v>71433.182102224804</c:v>
                </c:pt>
                <c:pt idx="2791">
                  <c:v>71688.032241914567</c:v>
                </c:pt>
                <c:pt idx="2792">
                  <c:v>71254.438277025794</c:v>
                </c:pt>
                <c:pt idx="2793">
                  <c:v>71385.33480254907</c:v>
                </c:pt>
                <c:pt idx="2794">
                  <c:v>70834.910145154456</c:v>
                </c:pt>
                <c:pt idx="2795">
                  <c:v>70743.550610429593</c:v>
                </c:pt>
                <c:pt idx="2796">
                  <c:v>69921.833804257432</c:v>
                </c:pt>
                <c:pt idx="2797">
                  <c:v>70273.886304806438</c:v>
                </c:pt>
                <c:pt idx="2798">
                  <c:v>70258.373781630857</c:v>
                </c:pt>
                <c:pt idx="2799">
                  <c:v>69710.101639004715</c:v>
                </c:pt>
                <c:pt idx="2800">
                  <c:v>69648.677477573408</c:v>
                </c:pt>
                <c:pt idx="2801">
                  <c:v>69367.171596161381</c:v>
                </c:pt>
                <c:pt idx="2802">
                  <c:v>69331.229805611089</c:v>
                </c:pt>
                <c:pt idx="2803">
                  <c:v>69777.374833821988</c:v>
                </c:pt>
                <c:pt idx="2804">
                  <c:v>70692.639331127342</c:v>
                </c:pt>
                <c:pt idx="2805">
                  <c:v>70319.331598234596</c:v>
                </c:pt>
                <c:pt idx="2806">
                  <c:v>70885.910128088755</c:v>
                </c:pt>
                <c:pt idx="2807">
                  <c:v>71969.176500845992</c:v>
                </c:pt>
                <c:pt idx="2808">
                  <c:v>72667.782677704556</c:v>
                </c:pt>
                <c:pt idx="2809">
                  <c:v>73803.679538303826</c:v>
                </c:pt>
                <c:pt idx="2810">
                  <c:v>75344.747557619834</c:v>
                </c:pt>
                <c:pt idx="2811">
                  <c:v>76845.632631473345</c:v>
                </c:pt>
                <c:pt idx="2812">
                  <c:v>77042.57091313244</c:v>
                </c:pt>
                <c:pt idx="2813">
                  <c:v>77912.748335513694</c:v>
                </c:pt>
                <c:pt idx="2814">
                  <c:v>78142.310931938511</c:v>
                </c:pt>
                <c:pt idx="2815">
                  <c:v>78192.883615661936</c:v>
                </c:pt>
                <c:pt idx="2816">
                  <c:v>77483.499847416024</c:v>
                </c:pt>
                <c:pt idx="2817">
                  <c:v>77117.235343079417</c:v>
                </c:pt>
                <c:pt idx="2818">
                  <c:v>76927.122435458892</c:v>
                </c:pt>
                <c:pt idx="2819">
                  <c:v>76976.195967733962</c:v>
                </c:pt>
                <c:pt idx="2820">
                  <c:v>77849.394920148407</c:v>
                </c:pt>
                <c:pt idx="2821">
                  <c:v>78348.613353658759</c:v>
                </c:pt>
                <c:pt idx="2822">
                  <c:v>78849.169550068502</c:v>
                </c:pt>
                <c:pt idx="2823">
                  <c:v>78801.718513343978</c:v>
                </c:pt>
                <c:pt idx="2824">
                  <c:v>79265.131916079859</c:v>
                </c:pt>
                <c:pt idx="2825">
                  <c:v>78743.321888963837</c:v>
                </c:pt>
                <c:pt idx="2826">
                  <c:v>78451.304927528123</c:v>
                </c:pt>
                <c:pt idx="2827">
                  <c:v>78442.905915018739</c:v>
                </c:pt>
                <c:pt idx="2828">
                  <c:v>78637.140437894617</c:v>
                </c:pt>
                <c:pt idx="2829">
                  <c:v>78724.291255603908</c:v>
                </c:pt>
                <c:pt idx="2830">
                  <c:v>78803.591301309381</c:v>
                </c:pt>
                <c:pt idx="2831">
                  <c:v>78847.788136171992</c:v>
                </c:pt>
                <c:pt idx="2832">
                  <c:v>79167.434576941072</c:v>
                </c:pt>
                <c:pt idx="2833">
                  <c:v>79303.821316644331</c:v>
                </c:pt>
                <c:pt idx="2834">
                  <c:v>79391.908428219263</c:v>
                </c:pt>
                <c:pt idx="2835">
                  <c:v>79493.177740469982</c:v>
                </c:pt>
                <c:pt idx="2836">
                  <c:v>79745.822503633448</c:v>
                </c:pt>
                <c:pt idx="2837">
                  <c:v>79837.746297578356</c:v>
                </c:pt>
                <c:pt idx="2838">
                  <c:v>80255.567835647948</c:v>
                </c:pt>
                <c:pt idx="2839">
                  <c:v>80089.865446670694</c:v>
                </c:pt>
                <c:pt idx="2840">
                  <c:v>79958.641738902792</c:v>
                </c:pt>
                <c:pt idx="2841">
                  <c:v>80175.398173975962</c:v>
                </c:pt>
                <c:pt idx="2842">
                  <c:v>79908.353587596648</c:v>
                </c:pt>
                <c:pt idx="2843">
                  <c:v>79559.636984353914</c:v>
                </c:pt>
                <c:pt idx="2844">
                  <c:v>79871.445267856892</c:v>
                </c:pt>
                <c:pt idx="2845">
                  <c:v>79758.148504016048</c:v>
                </c:pt>
                <c:pt idx="2846">
                  <c:v>79535.856802128299</c:v>
                </c:pt>
                <c:pt idx="2847">
                  <c:v>79288.571900855299</c:v>
                </c:pt>
                <c:pt idx="2848">
                  <c:v>78417.157633476018</c:v>
                </c:pt>
                <c:pt idx="2849">
                  <c:v>78141.6395475647</c:v>
                </c:pt>
                <c:pt idx="2850">
                  <c:v>79236.000281789049</c:v>
                </c:pt>
                <c:pt idx="2851">
                  <c:v>79338.420538680628</c:v>
                </c:pt>
                <c:pt idx="2852">
                  <c:v>78892.408065332638</c:v>
                </c:pt>
                <c:pt idx="2853">
                  <c:v>80272.357651075508</c:v>
                </c:pt>
                <c:pt idx="2854">
                  <c:v>80781.382140935209</c:v>
                </c:pt>
                <c:pt idx="2855">
                  <c:v>81431.52409737384</c:v>
                </c:pt>
                <c:pt idx="2856">
                  <c:v>79294.322218912668</c:v>
                </c:pt>
                <c:pt idx="2857">
                  <c:v>79229.738766503287</c:v>
                </c:pt>
                <c:pt idx="2858">
                  <c:v>79473.659537485903</c:v>
                </c:pt>
                <c:pt idx="2859">
                  <c:v>79784.982453937861</c:v>
                </c:pt>
                <c:pt idx="2860">
                  <c:v>81215.462474044398</c:v>
                </c:pt>
                <c:pt idx="2861">
                  <c:v>80674.117023826169</c:v>
                </c:pt>
                <c:pt idx="2862">
                  <c:v>80450.420881139478</c:v>
                </c:pt>
                <c:pt idx="2863">
                  <c:v>80226.625222189105</c:v>
                </c:pt>
                <c:pt idx="2864">
                  <c:v>81013.394199049173</c:v>
                </c:pt>
                <c:pt idx="2865">
                  <c:v>80450.388042774852</c:v>
                </c:pt>
                <c:pt idx="2866">
                  <c:v>79726.762836353315</c:v>
                </c:pt>
                <c:pt idx="2867">
                  <c:v>78775.620423122265</c:v>
                </c:pt>
                <c:pt idx="2868">
                  <c:v>77853.36375691343</c:v>
                </c:pt>
                <c:pt idx="2869">
                  <c:v>77430.524356509428</c:v>
                </c:pt>
                <c:pt idx="2870">
                  <c:v>76735.213829936387</c:v>
                </c:pt>
                <c:pt idx="2871">
                  <c:v>76325.493556519388</c:v>
                </c:pt>
                <c:pt idx="2872">
                  <c:v>76367.812797802108</c:v>
                </c:pt>
                <c:pt idx="2873">
                  <c:v>76262.532399426535</c:v>
                </c:pt>
                <c:pt idx="2874">
                  <c:v>75633.650280712201</c:v>
                </c:pt>
                <c:pt idx="2875">
                  <c:v>74960.728510771805</c:v>
                </c:pt>
                <c:pt idx="2876">
                  <c:v>73857.831003092899</c:v>
                </c:pt>
                <c:pt idx="2877">
                  <c:v>73135.099841177464</c:v>
                </c:pt>
                <c:pt idx="2878">
                  <c:v>72972.50928773667</c:v>
                </c:pt>
                <c:pt idx="2879">
                  <c:v>72707.142461473108</c:v>
                </c:pt>
                <c:pt idx="2880">
                  <c:v>72800.615064882018</c:v>
                </c:pt>
                <c:pt idx="2881">
                  <c:v>72649.248624496002</c:v>
                </c:pt>
                <c:pt idx="2882">
                  <c:v>72259.980244887935</c:v>
                </c:pt>
                <c:pt idx="2883">
                  <c:v>71998.510171173795</c:v>
                </c:pt>
                <c:pt idx="2884">
                  <c:v>71683.373599254133</c:v>
                </c:pt>
                <c:pt idx="2885">
                  <c:v>71087.900712318515</c:v>
                </c:pt>
                <c:pt idx="2886">
                  <c:v>71058.232451090109</c:v>
                </c:pt>
                <c:pt idx="2887">
                  <c:v>70864.457665321999</c:v>
                </c:pt>
                <c:pt idx="2888">
                  <c:v>70177.88634870878</c:v>
                </c:pt>
                <c:pt idx="2889">
                  <c:v>69754.320900067542</c:v>
                </c:pt>
                <c:pt idx="2890">
                  <c:v>69084.826734574192</c:v>
                </c:pt>
                <c:pt idx="2891">
                  <c:v>68935.718132005</c:v>
                </c:pt>
                <c:pt idx="2892">
                  <c:v>69318.868163588646</c:v>
                </c:pt>
                <c:pt idx="2893">
                  <c:v>69130.159096064686</c:v>
                </c:pt>
                <c:pt idx="2894">
                  <c:v>69207.690074981583</c:v>
                </c:pt>
                <c:pt idx="2895">
                  <c:v>69347.023256993256</c:v>
                </c:pt>
                <c:pt idx="2896">
                  <c:v>69271.026870930771</c:v>
                </c:pt>
                <c:pt idx="2897">
                  <c:v>69077.160177787882</c:v>
                </c:pt>
                <c:pt idx="2898">
                  <c:v>69205.60023343387</c:v>
                </c:pt>
                <c:pt idx="2899">
                  <c:v>69511.090936150169</c:v>
                </c:pt>
                <c:pt idx="2900">
                  <c:v>70232.831941271972</c:v>
                </c:pt>
                <c:pt idx="2901">
                  <c:v>69976.964813441678</c:v>
                </c:pt>
                <c:pt idx="2902">
                  <c:v>70471.244076552684</c:v>
                </c:pt>
                <c:pt idx="2903">
                  <c:v>71293.398994568081</c:v>
                </c:pt>
                <c:pt idx="2904">
                  <c:v>73163.725284088476</c:v>
                </c:pt>
                <c:pt idx="2905">
                  <c:v>74153.397311206238</c:v>
                </c:pt>
                <c:pt idx="2906">
                  <c:v>75567.482577432995</c:v>
                </c:pt>
                <c:pt idx="2907">
                  <c:v>77883.78469749201</c:v>
                </c:pt>
                <c:pt idx="2908">
                  <c:v>79459.4553428215</c:v>
                </c:pt>
                <c:pt idx="2909">
                  <c:v>80929.844388371945</c:v>
                </c:pt>
                <c:pt idx="2910">
                  <c:v>81250.331010719441</c:v>
                </c:pt>
                <c:pt idx="2911">
                  <c:v>82151.081751701757</c:v>
                </c:pt>
                <c:pt idx="2912">
                  <c:v>82577.296895964348</c:v>
                </c:pt>
                <c:pt idx="2913">
                  <c:v>82664.015208380675</c:v>
                </c:pt>
                <c:pt idx="2914">
                  <c:v>82720.372650397985</c:v>
                </c:pt>
                <c:pt idx="2915">
                  <c:v>82766.341555558145</c:v>
                </c:pt>
                <c:pt idx="2916">
                  <c:v>82427.580583411618</c:v>
                </c:pt>
                <c:pt idx="2917">
                  <c:v>82556.531636052008</c:v>
                </c:pt>
                <c:pt idx="2918">
                  <c:v>82934.630166000454</c:v>
                </c:pt>
                <c:pt idx="2919">
                  <c:v>82930.364983015999</c:v>
                </c:pt>
                <c:pt idx="2920">
                  <c:v>82805.043170392208</c:v>
                </c:pt>
                <c:pt idx="2921">
                  <c:v>83020.979647514134</c:v>
                </c:pt>
                <c:pt idx="2922">
                  <c:v>82758.168406924087</c:v>
                </c:pt>
                <c:pt idx="2923">
                  <c:v>82970.578564270385</c:v>
                </c:pt>
                <c:pt idx="2924">
                  <c:v>83052.507681502379</c:v>
                </c:pt>
                <c:pt idx="2925">
                  <c:v>82941.00100901314</c:v>
                </c:pt>
                <c:pt idx="2926">
                  <c:v>82391.98639896739</c:v>
                </c:pt>
                <c:pt idx="2927">
                  <c:v>81775.405451627972</c:v>
                </c:pt>
                <c:pt idx="2928">
                  <c:v>81694.332534688932</c:v>
                </c:pt>
                <c:pt idx="2929">
                  <c:v>81337.541297906428</c:v>
                </c:pt>
                <c:pt idx="2930">
                  <c:v>81146.610434673843</c:v>
                </c:pt>
                <c:pt idx="2931">
                  <c:v>81009.756949675371</c:v>
                </c:pt>
                <c:pt idx="2932">
                  <c:v>80876.782796874439</c:v>
                </c:pt>
                <c:pt idx="2933">
                  <c:v>80633.924266900824</c:v>
                </c:pt>
                <c:pt idx="2934">
                  <c:v>80307.315091616241</c:v>
                </c:pt>
                <c:pt idx="2935">
                  <c:v>80271.059534494721</c:v>
                </c:pt>
                <c:pt idx="2936">
                  <c:v>80586.638022702406</c:v>
                </c:pt>
                <c:pt idx="2937">
                  <c:v>80658.570060414379</c:v>
                </c:pt>
                <c:pt idx="2938">
                  <c:v>80805.711965303868</c:v>
                </c:pt>
                <c:pt idx="2939">
                  <c:v>80264.273806775047</c:v>
                </c:pt>
                <c:pt idx="2940">
                  <c:v>80244.797452682644</c:v>
                </c:pt>
                <c:pt idx="2941">
                  <c:v>80374.677791001217</c:v>
                </c:pt>
                <c:pt idx="2942">
                  <c:v>80226.507684870958</c:v>
                </c:pt>
                <c:pt idx="2943">
                  <c:v>79959.403228546013</c:v>
                </c:pt>
                <c:pt idx="2944">
                  <c:v>80635.881553585597</c:v>
                </c:pt>
                <c:pt idx="2945">
                  <c:v>81039.586198985242</c:v>
                </c:pt>
                <c:pt idx="2946">
                  <c:v>81146.844908608153</c:v>
                </c:pt>
                <c:pt idx="2947">
                  <c:v>80712.569147181232</c:v>
                </c:pt>
                <c:pt idx="2948">
                  <c:v>79464.643804465988</c:v>
                </c:pt>
                <c:pt idx="2949">
                  <c:v>79998.666499559244</c:v>
                </c:pt>
                <c:pt idx="2950">
                  <c:v>80893.144311921511</c:v>
                </c:pt>
                <c:pt idx="2951">
                  <c:v>81284.124491413793</c:v>
                </c:pt>
                <c:pt idx="2952">
                  <c:v>81616.401087908132</c:v>
                </c:pt>
                <c:pt idx="2953">
                  <c:v>81782.788877634448</c:v>
                </c:pt>
                <c:pt idx="2954">
                  <c:v>82082.363869065419</c:v>
                </c:pt>
                <c:pt idx="2955">
                  <c:v>82145.840628533057</c:v>
                </c:pt>
                <c:pt idx="2956">
                  <c:v>82375.623282048866</c:v>
                </c:pt>
                <c:pt idx="2957">
                  <c:v>81835.983424462829</c:v>
                </c:pt>
                <c:pt idx="2958">
                  <c:v>81464.109366522825</c:v>
                </c:pt>
                <c:pt idx="2959">
                  <c:v>81246.739014214327</c:v>
                </c:pt>
                <c:pt idx="2960">
                  <c:v>82753.692778077108</c:v>
                </c:pt>
                <c:pt idx="2961">
                  <c:v>82021.639324992488</c:v>
                </c:pt>
                <c:pt idx="2962">
                  <c:v>81184.496296469093</c:v>
                </c:pt>
                <c:pt idx="2963">
                  <c:v>80853.98676442432</c:v>
                </c:pt>
                <c:pt idx="2964">
                  <c:v>80617.459631378748</c:v>
                </c:pt>
                <c:pt idx="2965">
                  <c:v>80223.656153446122</c:v>
                </c:pt>
                <c:pt idx="2966">
                  <c:v>79363.120395355683</c:v>
                </c:pt>
                <c:pt idx="2967">
                  <c:v>78928.050105686692</c:v>
                </c:pt>
                <c:pt idx="2968">
                  <c:v>78947.695457217662</c:v>
                </c:pt>
                <c:pt idx="2969">
                  <c:v>78369.634712770057</c:v>
                </c:pt>
                <c:pt idx="2970">
                  <c:v>77328.66495486135</c:v>
                </c:pt>
                <c:pt idx="2971">
                  <c:v>75416.683199542633</c:v>
                </c:pt>
                <c:pt idx="2972">
                  <c:v>74132.021538035464</c:v>
                </c:pt>
                <c:pt idx="2973">
                  <c:v>73412.146112457573</c:v>
                </c:pt>
                <c:pt idx="2974">
                  <c:v>73092.430991449728</c:v>
                </c:pt>
                <c:pt idx="2975">
                  <c:v>72644.413175273265</c:v>
                </c:pt>
                <c:pt idx="2976">
                  <c:v>72400.251923338627</c:v>
                </c:pt>
                <c:pt idx="2977">
                  <c:v>72014.785585630307</c:v>
                </c:pt>
                <c:pt idx="2978">
                  <c:v>71611.226910767233</c:v>
                </c:pt>
                <c:pt idx="2979">
                  <c:v>71414.790215107714</c:v>
                </c:pt>
                <c:pt idx="2980">
                  <c:v>71016.99747654899</c:v>
                </c:pt>
                <c:pt idx="2981">
                  <c:v>70790.214127099738</c:v>
                </c:pt>
                <c:pt idx="2982">
                  <c:v>70817.139183460517</c:v>
                </c:pt>
                <c:pt idx="2983">
                  <c:v>70460.926222273483</c:v>
                </c:pt>
                <c:pt idx="2984">
                  <c:v>69895.303809444478</c:v>
                </c:pt>
                <c:pt idx="2985">
                  <c:v>69803.977914020201</c:v>
                </c:pt>
                <c:pt idx="2986">
                  <c:v>70159.562941596378</c:v>
                </c:pt>
                <c:pt idx="2987">
                  <c:v>70144.981105736559</c:v>
                </c:pt>
                <c:pt idx="2988">
                  <c:v>70002.946367515018</c:v>
                </c:pt>
                <c:pt idx="2989">
                  <c:v>69626.20622456097</c:v>
                </c:pt>
                <c:pt idx="2990">
                  <c:v>69850.646036070568</c:v>
                </c:pt>
                <c:pt idx="2991">
                  <c:v>69717.792424096799</c:v>
                </c:pt>
                <c:pt idx="2992">
                  <c:v>69474.447325668443</c:v>
                </c:pt>
                <c:pt idx="2993">
                  <c:v>69415.934165139901</c:v>
                </c:pt>
                <c:pt idx="2994">
                  <c:v>69304.625323775457</c:v>
                </c:pt>
                <c:pt idx="2995">
                  <c:v>69241.09910652657</c:v>
                </c:pt>
                <c:pt idx="2996">
                  <c:v>69967.620496539719</c:v>
                </c:pt>
                <c:pt idx="2997">
                  <c:v>70646.596339412194</c:v>
                </c:pt>
                <c:pt idx="2998">
                  <c:v>71647.453433968578</c:v>
                </c:pt>
                <c:pt idx="2999">
                  <c:v>72334.180532580853</c:v>
                </c:pt>
                <c:pt idx="3000">
                  <c:v>73511.685403536423</c:v>
                </c:pt>
                <c:pt idx="3001">
                  <c:v>74743.914808794114</c:v>
                </c:pt>
                <c:pt idx="3002">
                  <c:v>76285.915317531355</c:v>
                </c:pt>
                <c:pt idx="3003">
                  <c:v>77312.750361950282</c:v>
                </c:pt>
                <c:pt idx="3004">
                  <c:v>77880.854874599798</c:v>
                </c:pt>
                <c:pt idx="3005">
                  <c:v>78820.488442124508</c:v>
                </c:pt>
                <c:pt idx="3006">
                  <c:v>78835.915265177318</c:v>
                </c:pt>
                <c:pt idx="3007">
                  <c:v>78909.789772263</c:v>
                </c:pt>
                <c:pt idx="3008">
                  <c:v>79452.09474348322</c:v>
                </c:pt>
                <c:pt idx="3009">
                  <c:v>79065.827269813191</c:v>
                </c:pt>
                <c:pt idx="3010">
                  <c:v>79120.761449042242</c:v>
                </c:pt>
                <c:pt idx="3011">
                  <c:v>79140.795654869071</c:v>
                </c:pt>
                <c:pt idx="3012">
                  <c:v>79246.143131611738</c:v>
                </c:pt>
                <c:pt idx="3013">
                  <c:v>79069.119916590236</c:v>
                </c:pt>
                <c:pt idx="3014">
                  <c:v>79191.316878471887</c:v>
                </c:pt>
                <c:pt idx="3015">
                  <c:v>79430.062603483399</c:v>
                </c:pt>
                <c:pt idx="3016">
                  <c:v>80122.127938721387</c:v>
                </c:pt>
                <c:pt idx="3017">
                  <c:v>79908.264883964701</c:v>
                </c:pt>
                <c:pt idx="3018">
                  <c:v>79722.032710179119</c:v>
                </c:pt>
                <c:pt idx="3019">
                  <c:v>79525.664494524433</c:v>
                </c:pt>
                <c:pt idx="3020">
                  <c:v>79758.218385658372</c:v>
                </c:pt>
                <c:pt idx="3021">
                  <c:v>79798.737323658861</c:v>
                </c:pt>
                <c:pt idx="3022">
                  <c:v>79999.984639533242</c:v>
                </c:pt>
                <c:pt idx="3023">
                  <c:v>80308.938187868538</c:v>
                </c:pt>
                <c:pt idx="3024">
                  <c:v>80400.958494568884</c:v>
                </c:pt>
                <c:pt idx="3025">
                  <c:v>79709.503472355529</c:v>
                </c:pt>
                <c:pt idx="3026">
                  <c:v>78748.580632718498</c:v>
                </c:pt>
                <c:pt idx="3027">
                  <c:v>78784.364038228479</c:v>
                </c:pt>
                <c:pt idx="3028">
                  <c:v>79537.851732792376</c:v>
                </c:pt>
                <c:pt idx="3029">
                  <c:v>79652.416578123943</c:v>
                </c:pt>
                <c:pt idx="3030">
                  <c:v>79827.368773587659</c:v>
                </c:pt>
                <c:pt idx="3031">
                  <c:v>79697.826430146306</c:v>
                </c:pt>
                <c:pt idx="3032">
                  <c:v>80001.74529649684</c:v>
                </c:pt>
                <c:pt idx="3033">
                  <c:v>80149.774838406738</c:v>
                </c:pt>
                <c:pt idx="3034">
                  <c:v>79808.575817905075</c:v>
                </c:pt>
                <c:pt idx="3035">
                  <c:v>79783.045791348093</c:v>
                </c:pt>
                <c:pt idx="3036">
                  <c:v>80459.477662115474</c:v>
                </c:pt>
                <c:pt idx="3037">
                  <c:v>80744.105590994586</c:v>
                </c:pt>
                <c:pt idx="3038">
                  <c:v>80386.71104937527</c:v>
                </c:pt>
                <c:pt idx="3039">
                  <c:v>80337.694183303058</c:v>
                </c:pt>
                <c:pt idx="3040">
                  <c:v>80401.610256017346</c:v>
                </c:pt>
                <c:pt idx="3041">
                  <c:v>80285.376260628793</c:v>
                </c:pt>
                <c:pt idx="3042">
                  <c:v>80644.105161170577</c:v>
                </c:pt>
                <c:pt idx="3043">
                  <c:v>80972.797169815225</c:v>
                </c:pt>
                <c:pt idx="3044">
                  <c:v>80674.146257980246</c:v>
                </c:pt>
                <c:pt idx="3045">
                  <c:v>80830.593634389108</c:v>
                </c:pt>
                <c:pt idx="3046">
                  <c:v>81013.179748508279</c:v>
                </c:pt>
                <c:pt idx="3047">
                  <c:v>81131.255495602643</c:v>
                </c:pt>
                <c:pt idx="3048">
                  <c:v>79455.195365919382</c:v>
                </c:pt>
                <c:pt idx="3049">
                  <c:v>79038.023186491366</c:v>
                </c:pt>
                <c:pt idx="3050">
                  <c:v>79128.696319297393</c:v>
                </c:pt>
                <c:pt idx="3051">
                  <c:v>78993.655752318897</c:v>
                </c:pt>
                <c:pt idx="3052">
                  <c:v>79017.6229530368</c:v>
                </c:pt>
                <c:pt idx="3053">
                  <c:v>79030.190635775332</c:v>
                </c:pt>
                <c:pt idx="3054">
                  <c:v>78797.714635640878</c:v>
                </c:pt>
                <c:pt idx="3055">
                  <c:v>78191.429316614347</c:v>
                </c:pt>
                <c:pt idx="3056">
                  <c:v>78883.552719692394</c:v>
                </c:pt>
                <c:pt idx="3057">
                  <c:v>78355.586099870838</c:v>
                </c:pt>
                <c:pt idx="3058">
                  <c:v>77430.264653099555</c:v>
                </c:pt>
                <c:pt idx="3059">
                  <c:v>77567.585283861394</c:v>
                </c:pt>
                <c:pt idx="3060">
                  <c:v>77703.352299545091</c:v>
                </c:pt>
                <c:pt idx="3061">
                  <c:v>77428.216860677523</c:v>
                </c:pt>
                <c:pt idx="3062">
                  <c:v>77564.681891848275</c:v>
                </c:pt>
                <c:pt idx="3063">
                  <c:v>76791.970338180166</c:v>
                </c:pt>
                <c:pt idx="3064">
                  <c:v>76845.586377435233</c:v>
                </c:pt>
                <c:pt idx="3065">
                  <c:v>76225.335542591187</c:v>
                </c:pt>
                <c:pt idx="3066">
                  <c:v>75679.949772093998</c:v>
                </c:pt>
                <c:pt idx="3067">
                  <c:v>74275.584461625505</c:v>
                </c:pt>
                <c:pt idx="3068">
                  <c:v>73251.008456426804</c:v>
                </c:pt>
                <c:pt idx="3069">
                  <c:v>73006.118953681493</c:v>
                </c:pt>
                <c:pt idx="3070">
                  <c:v>72896.559756414426</c:v>
                </c:pt>
                <c:pt idx="3071">
                  <c:v>72813.195762826057</c:v>
                </c:pt>
                <c:pt idx="3072">
                  <c:v>72387.007850377908</c:v>
                </c:pt>
                <c:pt idx="3073">
                  <c:v>72153.57292994349</c:v>
                </c:pt>
                <c:pt idx="3074">
                  <c:v>71804.713359673318</c:v>
                </c:pt>
                <c:pt idx="3075">
                  <c:v>70864.827897862138</c:v>
                </c:pt>
                <c:pt idx="3076">
                  <c:v>70547.947488628968</c:v>
                </c:pt>
                <c:pt idx="3077">
                  <c:v>70146.326277291373</c:v>
                </c:pt>
                <c:pt idx="3078">
                  <c:v>69484.132240488863</c:v>
                </c:pt>
                <c:pt idx="3079">
                  <c:v>69697.936026001538</c:v>
                </c:pt>
                <c:pt idx="3080">
                  <c:v>69888.889715902507</c:v>
                </c:pt>
                <c:pt idx="3081">
                  <c:v>69912.477473319363</c:v>
                </c:pt>
                <c:pt idx="3082">
                  <c:v>69345.078384812252</c:v>
                </c:pt>
                <c:pt idx="3083">
                  <c:v>69670.237666195637</c:v>
                </c:pt>
                <c:pt idx="3084">
                  <c:v>69429.503618239964</c:v>
                </c:pt>
                <c:pt idx="3085">
                  <c:v>69339.095394925753</c:v>
                </c:pt>
                <c:pt idx="3086">
                  <c:v>69322.660994727441</c:v>
                </c:pt>
                <c:pt idx="3087">
                  <c:v>69407.801663994091</c:v>
                </c:pt>
                <c:pt idx="3088">
                  <c:v>69327.516867810948</c:v>
                </c:pt>
                <c:pt idx="3089">
                  <c:v>68886.857248165747</c:v>
                </c:pt>
                <c:pt idx="3090">
                  <c:v>68764.182327888426</c:v>
                </c:pt>
                <c:pt idx="3091">
                  <c:v>69718.768964982883</c:v>
                </c:pt>
                <c:pt idx="3092">
                  <c:v>71260.656942250396</c:v>
                </c:pt>
                <c:pt idx="3093">
                  <c:v>71739.275909544187</c:v>
                </c:pt>
                <c:pt idx="3094">
                  <c:v>71781.265766008684</c:v>
                </c:pt>
                <c:pt idx="3095">
                  <c:v>73371.802379147397</c:v>
                </c:pt>
                <c:pt idx="3096">
                  <c:v>73718.541472078388</c:v>
                </c:pt>
                <c:pt idx="3097">
                  <c:v>74001.652028221331</c:v>
                </c:pt>
                <c:pt idx="3098">
                  <c:v>75398.354586348127</c:v>
                </c:pt>
                <c:pt idx="3099">
                  <c:v>76419.599900322763</c:v>
                </c:pt>
                <c:pt idx="3100">
                  <c:v>76623.096043486818</c:v>
                </c:pt>
                <c:pt idx="3101">
                  <c:v>77933.292937633218</c:v>
                </c:pt>
                <c:pt idx="3102">
                  <c:v>78261.521404725456</c:v>
                </c:pt>
                <c:pt idx="3103">
                  <c:v>78901.575375438886</c:v>
                </c:pt>
                <c:pt idx="3104">
                  <c:v>79311.827870646899</c:v>
                </c:pt>
                <c:pt idx="3105">
                  <c:v>79995.787536085743</c:v>
                </c:pt>
                <c:pt idx="3106">
                  <c:v>79815.901576539109</c:v>
                </c:pt>
                <c:pt idx="3107">
                  <c:v>79970.662382539245</c:v>
                </c:pt>
                <c:pt idx="3108">
                  <c:v>80448.665230024373</c:v>
                </c:pt>
                <c:pt idx="3109">
                  <c:v>80592.688291190047</c:v>
                </c:pt>
                <c:pt idx="3110">
                  <c:v>80751.97558545573</c:v>
                </c:pt>
                <c:pt idx="3111">
                  <c:v>80834.829583219398</c:v>
                </c:pt>
                <c:pt idx="3112">
                  <c:v>81883.278478954395</c:v>
                </c:pt>
                <c:pt idx="3113">
                  <c:v>82261.101687246293</c:v>
                </c:pt>
                <c:pt idx="3114">
                  <c:v>82516.972419287355</c:v>
                </c:pt>
                <c:pt idx="3115">
                  <c:v>82844.101201625323</c:v>
                </c:pt>
                <c:pt idx="3116">
                  <c:v>82594.579887566244</c:v>
                </c:pt>
                <c:pt idx="3117">
                  <c:v>82372.800384076298</c:v>
                </c:pt>
                <c:pt idx="3118">
                  <c:v>82615.480105148672</c:v>
                </c:pt>
                <c:pt idx="3119">
                  <c:v>81245.035624155382</c:v>
                </c:pt>
                <c:pt idx="3120">
                  <c:v>80780.464268591051</c:v>
                </c:pt>
                <c:pt idx="3121">
                  <c:v>80653.346157363718</c:v>
                </c:pt>
                <c:pt idx="3122">
                  <c:v>80110.323747965405</c:v>
                </c:pt>
                <c:pt idx="3123">
                  <c:v>79786.769742014381</c:v>
                </c:pt>
                <c:pt idx="3124">
                  <c:v>79925.606343874839</c:v>
                </c:pt>
                <c:pt idx="3125">
                  <c:v>79300.110981885227</c:v>
                </c:pt>
                <c:pt idx="3126">
                  <c:v>78964.750182137126</c:v>
                </c:pt>
                <c:pt idx="3127">
                  <c:v>78492.770571558809</c:v>
                </c:pt>
                <c:pt idx="3128">
                  <c:v>79115.828686128792</c:v>
                </c:pt>
                <c:pt idx="3129">
                  <c:v>79228.344137167209</c:v>
                </c:pt>
                <c:pt idx="3130">
                  <c:v>79279.937813709446</c:v>
                </c:pt>
                <c:pt idx="3131">
                  <c:v>79347.372397076018</c:v>
                </c:pt>
                <c:pt idx="3132">
                  <c:v>79583.04232865895</c:v>
                </c:pt>
                <c:pt idx="3133">
                  <c:v>79683.143876618502</c:v>
                </c:pt>
                <c:pt idx="3134">
                  <c:v>79398.501731130353</c:v>
                </c:pt>
                <c:pt idx="3135">
                  <c:v>78741.520784746026</c:v>
                </c:pt>
                <c:pt idx="3136">
                  <c:v>79118.750299429637</c:v>
                </c:pt>
                <c:pt idx="3137">
                  <c:v>79201.352803374903</c:v>
                </c:pt>
                <c:pt idx="3138">
                  <c:v>79316.30950651168</c:v>
                </c:pt>
                <c:pt idx="3139">
                  <c:v>79049.433917570845</c:v>
                </c:pt>
                <c:pt idx="3140">
                  <c:v>77571.452401788993</c:v>
                </c:pt>
                <c:pt idx="3141">
                  <c:v>78039.905292123978</c:v>
                </c:pt>
                <c:pt idx="3142">
                  <c:v>79153.748587692447</c:v>
                </c:pt>
                <c:pt idx="3143">
                  <c:v>80087.887736124874</c:v>
                </c:pt>
                <c:pt idx="3144">
                  <c:v>79707.612463102239</c:v>
                </c:pt>
                <c:pt idx="3145">
                  <c:v>79610.170822694679</c:v>
                </c:pt>
                <c:pt idx="3146">
                  <c:v>79795.92724065794</c:v>
                </c:pt>
                <c:pt idx="3147">
                  <c:v>79760.213116088416</c:v>
                </c:pt>
                <c:pt idx="3148">
                  <c:v>80156.666489876399</c:v>
                </c:pt>
                <c:pt idx="3149">
                  <c:v>79870.104100981029</c:v>
                </c:pt>
                <c:pt idx="3150">
                  <c:v>79112.429915367975</c:v>
                </c:pt>
                <c:pt idx="3151">
                  <c:v>78097.781108047377</c:v>
                </c:pt>
                <c:pt idx="3152">
                  <c:v>77904.439628507855</c:v>
                </c:pt>
                <c:pt idx="3153">
                  <c:v>76962.560237202197</c:v>
                </c:pt>
                <c:pt idx="3154">
                  <c:v>76194.344135540392</c:v>
                </c:pt>
                <c:pt idx="3155">
                  <c:v>75693.802756441684</c:v>
                </c:pt>
                <c:pt idx="3156">
                  <c:v>74949.759495746024</c:v>
                </c:pt>
                <c:pt idx="3157">
                  <c:v>74545.481981067118</c:v>
                </c:pt>
                <c:pt idx="3158">
                  <c:v>73558.067591531988</c:v>
                </c:pt>
                <c:pt idx="3159">
                  <c:v>72706.229194509535</c:v>
                </c:pt>
                <c:pt idx="3160">
                  <c:v>73101.658171501753</c:v>
                </c:pt>
                <c:pt idx="3161">
                  <c:v>72998.544304269948</c:v>
                </c:pt>
                <c:pt idx="3162">
                  <c:v>72614.705067492629</c:v>
                </c:pt>
                <c:pt idx="3163">
                  <c:v>71842.415807187048</c:v>
                </c:pt>
                <c:pt idx="3164">
                  <c:v>71760.836899101938</c:v>
                </c:pt>
                <c:pt idx="3165">
                  <c:v>71469.39901419745</c:v>
                </c:pt>
                <c:pt idx="3166">
                  <c:v>70752.936375755526</c:v>
                </c:pt>
                <c:pt idx="3167">
                  <c:v>70397.480699299398</c:v>
                </c:pt>
                <c:pt idx="3168">
                  <c:v>70049.614890033408</c:v>
                </c:pt>
                <c:pt idx="3169">
                  <c:v>69648.786805300319</c:v>
                </c:pt>
                <c:pt idx="3170">
                  <c:v>69450.432869742363</c:v>
                </c:pt>
                <c:pt idx="3171">
                  <c:v>68511.557588118012</c:v>
                </c:pt>
                <c:pt idx="3172">
                  <c:v>68600.934406448767</c:v>
                </c:pt>
                <c:pt idx="3173">
                  <c:v>68447.784882898981</c:v>
                </c:pt>
                <c:pt idx="3174">
                  <c:v>67932.985446208317</c:v>
                </c:pt>
                <c:pt idx="3175">
                  <c:v>67686.867107822429</c:v>
                </c:pt>
                <c:pt idx="3176">
                  <c:v>67476.333142418516</c:v>
                </c:pt>
                <c:pt idx="3177">
                  <c:v>67258.815017468223</c:v>
                </c:pt>
                <c:pt idx="3178">
                  <c:v>66908.259065326638</c:v>
                </c:pt>
                <c:pt idx="3179">
                  <c:v>66807.139127589238</c:v>
                </c:pt>
                <c:pt idx="3180">
                  <c:v>67012.247954841063</c:v>
                </c:pt>
                <c:pt idx="3181">
                  <c:v>66573.119323839404</c:v>
                </c:pt>
                <c:pt idx="3182">
                  <c:v>66316.351343549322</c:v>
                </c:pt>
                <c:pt idx="3183">
                  <c:v>65688.164637280439</c:v>
                </c:pt>
                <c:pt idx="3184">
                  <c:v>64750.135143784377</c:v>
                </c:pt>
                <c:pt idx="3185">
                  <c:v>64565.801588141461</c:v>
                </c:pt>
                <c:pt idx="3186">
                  <c:v>64949.932565757605</c:v>
                </c:pt>
                <c:pt idx="3187">
                  <c:v>64700.728422246728</c:v>
                </c:pt>
                <c:pt idx="3188">
                  <c:v>64308.709028647674</c:v>
                </c:pt>
                <c:pt idx="3189">
                  <c:v>64052.465861493205</c:v>
                </c:pt>
                <c:pt idx="3190">
                  <c:v>63565.399024610662</c:v>
                </c:pt>
                <c:pt idx="3191">
                  <c:v>62403.608913102202</c:v>
                </c:pt>
                <c:pt idx="3192">
                  <c:v>61791.583487948403</c:v>
                </c:pt>
                <c:pt idx="3193">
                  <c:v>62031.519002983485</c:v>
                </c:pt>
                <c:pt idx="3194">
                  <c:v>62331.359704842092</c:v>
                </c:pt>
                <c:pt idx="3195">
                  <c:v>63243.403639586017</c:v>
                </c:pt>
                <c:pt idx="3196">
                  <c:v>64028.529697034588</c:v>
                </c:pt>
                <c:pt idx="3197">
                  <c:v>64620.643859995762</c:v>
                </c:pt>
                <c:pt idx="3198">
                  <c:v>64860.725145333192</c:v>
                </c:pt>
                <c:pt idx="3199">
                  <c:v>65250.140096179603</c:v>
                </c:pt>
                <c:pt idx="3200">
                  <c:v>65766.417659755913</c:v>
                </c:pt>
                <c:pt idx="3201">
                  <c:v>66853.049564441186</c:v>
                </c:pt>
                <c:pt idx="3202">
                  <c:v>67578.038163705278</c:v>
                </c:pt>
                <c:pt idx="3203">
                  <c:v>67848.145728541509</c:v>
                </c:pt>
                <c:pt idx="3204">
                  <c:v>68399.915157022726</c:v>
                </c:pt>
                <c:pt idx="3205">
                  <c:v>68602.547090536638</c:v>
                </c:pt>
                <c:pt idx="3206">
                  <c:v>68962.400304606272</c:v>
                </c:pt>
                <c:pt idx="3207">
                  <c:v>69143.0345383565</c:v>
                </c:pt>
                <c:pt idx="3208">
                  <c:v>69285.962319914397</c:v>
                </c:pt>
                <c:pt idx="3209">
                  <c:v>69622.552355770778</c:v>
                </c:pt>
                <c:pt idx="3210">
                  <c:v>69656.896479777948</c:v>
                </c:pt>
                <c:pt idx="3211">
                  <c:v>70064.762586985133</c:v>
                </c:pt>
                <c:pt idx="3212">
                  <c:v>70131.55021451744</c:v>
                </c:pt>
                <c:pt idx="3213">
                  <c:v>70057.540549527534</c:v>
                </c:pt>
                <c:pt idx="3214">
                  <c:v>70146.608607135422</c:v>
                </c:pt>
                <c:pt idx="3215">
                  <c:v>69574.899883710808</c:v>
                </c:pt>
                <c:pt idx="3216">
                  <c:v>69667.377524711846</c:v>
                </c:pt>
                <c:pt idx="3217">
                  <c:v>69449.836172625335</c:v>
                </c:pt>
                <c:pt idx="3218">
                  <c:v>69070.27673590937</c:v>
                </c:pt>
                <c:pt idx="3219">
                  <c:v>68627.263166160192</c:v>
                </c:pt>
                <c:pt idx="3220">
                  <c:v>68460.89600052881</c:v>
                </c:pt>
                <c:pt idx="3221">
                  <c:v>68256.015840427048</c:v>
                </c:pt>
                <c:pt idx="3222">
                  <c:v>67938.961427907125</c:v>
                </c:pt>
                <c:pt idx="3223">
                  <c:v>67434.108411551875</c:v>
                </c:pt>
                <c:pt idx="3224">
                  <c:v>67112.573564570543</c:v>
                </c:pt>
                <c:pt idx="3225">
                  <c:v>66957.280136311412</c:v>
                </c:pt>
                <c:pt idx="3226">
                  <c:v>67054.146905100366</c:v>
                </c:pt>
                <c:pt idx="3227">
                  <c:v>66665.526482496221</c:v>
                </c:pt>
                <c:pt idx="3228">
                  <c:v>66849.796163514911</c:v>
                </c:pt>
                <c:pt idx="3229">
                  <c:v>67039.959129618655</c:v>
                </c:pt>
                <c:pt idx="3230">
                  <c:v>67530.269555964638</c:v>
                </c:pt>
                <c:pt idx="3231">
                  <c:v>67643.400125642031</c:v>
                </c:pt>
                <c:pt idx="3232">
                  <c:v>67835.224232445151</c:v>
                </c:pt>
                <c:pt idx="3233">
                  <c:v>68430.726353534817</c:v>
                </c:pt>
                <c:pt idx="3234">
                  <c:v>68730.847382898151</c:v>
                </c:pt>
                <c:pt idx="3235">
                  <c:v>69230.415024385991</c:v>
                </c:pt>
                <c:pt idx="3236">
                  <c:v>69906.526520862142</c:v>
                </c:pt>
                <c:pt idx="3237">
                  <c:v>71072.368566217541</c:v>
                </c:pt>
                <c:pt idx="3238">
                  <c:v>72156.668946999227</c:v>
                </c:pt>
                <c:pt idx="3239">
                  <c:v>73113.739886487441</c:v>
                </c:pt>
                <c:pt idx="3240">
                  <c:v>72234.022518652389</c:v>
                </c:pt>
                <c:pt idx="3241">
                  <c:v>72846.837666433756</c:v>
                </c:pt>
                <c:pt idx="3242">
                  <c:v>72653.397271331938</c:v>
                </c:pt>
                <c:pt idx="3243">
                  <c:v>72437.615575039366</c:v>
                </c:pt>
                <c:pt idx="3244">
                  <c:v>73179.459866694626</c:v>
                </c:pt>
                <c:pt idx="3245">
                  <c:v>72882.431250176218</c:v>
                </c:pt>
                <c:pt idx="3246">
                  <c:v>72445.19322796003</c:v>
                </c:pt>
                <c:pt idx="3247">
                  <c:v>71648.346277070945</c:v>
                </c:pt>
                <c:pt idx="3248">
                  <c:v>70621.413718727388</c:v>
                </c:pt>
                <c:pt idx="3249">
                  <c:v>69499.581489742006</c:v>
                </c:pt>
                <c:pt idx="3250">
                  <c:v>68900.287738917017</c:v>
                </c:pt>
                <c:pt idx="3251">
                  <c:v>68211.951560427638</c:v>
                </c:pt>
                <c:pt idx="3252">
                  <c:v>67340.730518792901</c:v>
                </c:pt>
                <c:pt idx="3253">
                  <c:v>66865.186143524203</c:v>
                </c:pt>
                <c:pt idx="3254">
                  <c:v>67135.8976138992</c:v>
                </c:pt>
                <c:pt idx="3255">
                  <c:v>67104.574619457257</c:v>
                </c:pt>
                <c:pt idx="3256">
                  <c:v>68494.106800481182</c:v>
                </c:pt>
                <c:pt idx="3257">
                  <c:v>68987.463185399858</c:v>
                </c:pt>
                <c:pt idx="3258">
                  <c:v>67839.977785989511</c:v>
                </c:pt>
                <c:pt idx="3259">
                  <c:v>67420.881758943418</c:v>
                </c:pt>
                <c:pt idx="3260">
                  <c:v>67512.467958478999</c:v>
                </c:pt>
                <c:pt idx="3261">
                  <c:v>67232.981436270478</c:v>
                </c:pt>
                <c:pt idx="3262">
                  <c:v>66669.475095634276</c:v>
                </c:pt>
                <c:pt idx="3263">
                  <c:v>66238.493983323177</c:v>
                </c:pt>
                <c:pt idx="3264">
                  <c:v>66547.627141495686</c:v>
                </c:pt>
                <c:pt idx="3265">
                  <c:v>65888.663678951154</c:v>
                </c:pt>
                <c:pt idx="3266">
                  <c:v>65590.409630769238</c:v>
                </c:pt>
                <c:pt idx="3267">
                  <c:v>65102.8984747918</c:v>
                </c:pt>
                <c:pt idx="3268">
                  <c:v>63992.552465078523</c:v>
                </c:pt>
                <c:pt idx="3269">
                  <c:v>63446.321507154607</c:v>
                </c:pt>
                <c:pt idx="3270">
                  <c:v>63017.150509588602</c:v>
                </c:pt>
                <c:pt idx="3271">
                  <c:v>62413.839265153081</c:v>
                </c:pt>
                <c:pt idx="3272">
                  <c:v>62234.483324824294</c:v>
                </c:pt>
                <c:pt idx="3273">
                  <c:v>62421.769329793759</c:v>
                </c:pt>
                <c:pt idx="3274">
                  <c:v>61941.770150007185</c:v>
                </c:pt>
                <c:pt idx="3275">
                  <c:v>61778.797349990127</c:v>
                </c:pt>
                <c:pt idx="3276">
                  <c:v>60828.093849537683</c:v>
                </c:pt>
                <c:pt idx="3277">
                  <c:v>60329.952674581204</c:v>
                </c:pt>
                <c:pt idx="3278">
                  <c:v>60074.314814603043</c:v>
                </c:pt>
                <c:pt idx="3279">
                  <c:v>59914.397584387436</c:v>
                </c:pt>
                <c:pt idx="3280">
                  <c:v>60116.812464319002</c:v>
                </c:pt>
                <c:pt idx="3281">
                  <c:v>59511.780809940203</c:v>
                </c:pt>
                <c:pt idx="3282">
                  <c:v>58955.111256676202</c:v>
                </c:pt>
                <c:pt idx="3283">
                  <c:v>58507.067810556495</c:v>
                </c:pt>
                <c:pt idx="3284">
                  <c:v>58105.939975627196</c:v>
                </c:pt>
                <c:pt idx="3285">
                  <c:v>57710.992961709184</c:v>
                </c:pt>
                <c:pt idx="3286">
                  <c:v>57493.264991598226</c:v>
                </c:pt>
                <c:pt idx="3287">
                  <c:v>57215.910560297074</c:v>
                </c:pt>
                <c:pt idx="3288">
                  <c:v>56252.706855941207</c:v>
                </c:pt>
                <c:pt idx="3289">
                  <c:v>56257.907331621624</c:v>
                </c:pt>
                <c:pt idx="3290">
                  <c:v>56242.81449876741</c:v>
                </c:pt>
                <c:pt idx="3291">
                  <c:v>56238.130626631253</c:v>
                </c:pt>
                <c:pt idx="3292">
                  <c:v>56608.482506220789</c:v>
                </c:pt>
                <c:pt idx="3293">
                  <c:v>56971.292774997324</c:v>
                </c:pt>
                <c:pt idx="3294">
                  <c:v>57262.714040485531</c:v>
                </c:pt>
                <c:pt idx="3295">
                  <c:v>58273.180161201824</c:v>
                </c:pt>
                <c:pt idx="3296">
                  <c:v>58829.474876545282</c:v>
                </c:pt>
                <c:pt idx="3297">
                  <c:v>59074.279279869545</c:v>
                </c:pt>
                <c:pt idx="3298">
                  <c:v>59255.327597391166</c:v>
                </c:pt>
                <c:pt idx="3299">
                  <c:v>59628.538817528693</c:v>
                </c:pt>
                <c:pt idx="3300">
                  <c:v>61609.140741324758</c:v>
                </c:pt>
                <c:pt idx="3301">
                  <c:v>61591.292689566864</c:v>
                </c:pt>
                <c:pt idx="3302">
                  <c:v>62117.989626025992</c:v>
                </c:pt>
                <c:pt idx="3303">
                  <c:v>62469.792635095728</c:v>
                </c:pt>
                <c:pt idx="3304">
                  <c:v>62564.993457570985</c:v>
                </c:pt>
                <c:pt idx="3305">
                  <c:v>62960.353754324613</c:v>
                </c:pt>
                <c:pt idx="3306">
                  <c:v>63114.220716052507</c:v>
                </c:pt>
                <c:pt idx="3307">
                  <c:v>63397.642235491643</c:v>
                </c:pt>
                <c:pt idx="3308">
                  <c:v>63644.033292492633</c:v>
                </c:pt>
                <c:pt idx="3309">
                  <c:v>64141.685896655224</c:v>
                </c:pt>
                <c:pt idx="3310">
                  <c:v>64367.649087919184</c:v>
                </c:pt>
                <c:pt idx="3311">
                  <c:v>64133.741415171375</c:v>
                </c:pt>
                <c:pt idx="3312">
                  <c:v>63837.308694834544</c:v>
                </c:pt>
                <c:pt idx="3313">
                  <c:v>63853.712659475197</c:v>
                </c:pt>
                <c:pt idx="3314">
                  <c:v>63582.312384374243</c:v>
                </c:pt>
                <c:pt idx="3315">
                  <c:v>62766.122034723725</c:v>
                </c:pt>
                <c:pt idx="3316">
                  <c:v>61793.22780899753</c:v>
                </c:pt>
                <c:pt idx="3317">
                  <c:v>60931.748548619755</c:v>
                </c:pt>
                <c:pt idx="3318">
                  <c:v>60626.963670513527</c:v>
                </c:pt>
                <c:pt idx="3319">
                  <c:v>60252.844990196543</c:v>
                </c:pt>
                <c:pt idx="3320">
                  <c:v>59860.247120767934</c:v>
                </c:pt>
                <c:pt idx="3321">
                  <c:v>59567.626053559594</c:v>
                </c:pt>
                <c:pt idx="3322">
                  <c:v>59012.510315607491</c:v>
                </c:pt>
                <c:pt idx="3323">
                  <c:v>58937.7533775837</c:v>
                </c:pt>
                <c:pt idx="3324">
                  <c:v>59374.933732427569</c:v>
                </c:pt>
                <c:pt idx="3325">
                  <c:v>59212.624908128848</c:v>
                </c:pt>
                <c:pt idx="3326">
                  <c:v>59535.446858824689</c:v>
                </c:pt>
                <c:pt idx="3327">
                  <c:v>59729.242068453808</c:v>
                </c:pt>
                <c:pt idx="3328">
                  <c:v>60137.364475093797</c:v>
                </c:pt>
                <c:pt idx="3329">
                  <c:v>60496.301618924837</c:v>
                </c:pt>
                <c:pt idx="3330">
                  <c:v>60376.907531622266</c:v>
                </c:pt>
                <c:pt idx="3331">
                  <c:v>60910.194567249513</c:v>
                </c:pt>
                <c:pt idx="3332">
                  <c:v>62542.661166907194</c:v>
                </c:pt>
                <c:pt idx="3333">
                  <c:v>63383.574600368942</c:v>
                </c:pt>
                <c:pt idx="3334">
                  <c:v>64401.159437833754</c:v>
                </c:pt>
                <c:pt idx="3335">
                  <c:v>65669.322624284454</c:v>
                </c:pt>
                <c:pt idx="3336">
                  <c:v>66663.009541971638</c:v>
                </c:pt>
                <c:pt idx="3337">
                  <c:v>67728.902817857379</c:v>
                </c:pt>
                <c:pt idx="3338">
                  <c:v>68109.65905278486</c:v>
                </c:pt>
                <c:pt idx="3339">
                  <c:v>68057.820890611387</c:v>
                </c:pt>
                <c:pt idx="3340">
                  <c:v>67825.146658884405</c:v>
                </c:pt>
                <c:pt idx="3341">
                  <c:v>67753.902825196361</c:v>
                </c:pt>
                <c:pt idx="3342">
                  <c:v>67791.483730713502</c:v>
                </c:pt>
                <c:pt idx="3343">
                  <c:v>67466.053132352448</c:v>
                </c:pt>
                <c:pt idx="3344">
                  <c:v>67264.66705436325</c:v>
                </c:pt>
                <c:pt idx="3345">
                  <c:v>67070.369057330987</c:v>
                </c:pt>
                <c:pt idx="3346">
                  <c:v>66534.215272500049</c:v>
                </c:pt>
                <c:pt idx="3347">
                  <c:v>66609.545880738806</c:v>
                </c:pt>
                <c:pt idx="3348">
                  <c:v>66048.509025185282</c:v>
                </c:pt>
                <c:pt idx="3349">
                  <c:v>65931.551184132593</c:v>
                </c:pt>
                <c:pt idx="3350">
                  <c:v>66620.831866078937</c:v>
                </c:pt>
                <c:pt idx="3351">
                  <c:v>66906.876249792578</c:v>
                </c:pt>
                <c:pt idx="3352">
                  <c:v>67786.942224903178</c:v>
                </c:pt>
                <c:pt idx="3353">
                  <c:v>67785.357573565678</c:v>
                </c:pt>
                <c:pt idx="3354">
                  <c:v>67516.923563932578</c:v>
                </c:pt>
                <c:pt idx="3355">
                  <c:v>67258.747738867038</c:v>
                </c:pt>
                <c:pt idx="3356">
                  <c:v>67215.955945505106</c:v>
                </c:pt>
                <c:pt idx="3357">
                  <c:v>66778.138446289857</c:v>
                </c:pt>
                <c:pt idx="3358">
                  <c:v>66650.769441945857</c:v>
                </c:pt>
                <c:pt idx="3359">
                  <c:v>66349.366114482327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val>
            <c:numRef>
              <c:f>Diagramm!$G$2:$G$3361</c:f>
              <c:numCache>
                <c:formatCode>General</c:formatCode>
                <c:ptCount val="3360"/>
                <c:pt idx="0">
                  <c:v>22614.26764775682</c:v>
                </c:pt>
                <c:pt idx="1">
                  <c:v>20800.405117771639</c:v>
                </c:pt>
                <c:pt idx="2">
                  <c:v>20244.932993919974</c:v>
                </c:pt>
                <c:pt idx="3">
                  <c:v>21988.473023435112</c:v>
                </c:pt>
                <c:pt idx="4">
                  <c:v>22902.314263044496</c:v>
                </c:pt>
                <c:pt idx="5">
                  <c:v>23529.313928339128</c:v>
                </c:pt>
                <c:pt idx="6">
                  <c:v>24079.053321867956</c:v>
                </c:pt>
                <c:pt idx="7">
                  <c:v>24262.825270455352</c:v>
                </c:pt>
                <c:pt idx="8">
                  <c:v>24517.070788312158</c:v>
                </c:pt>
                <c:pt idx="9">
                  <c:v>23633.649280682392</c:v>
                </c:pt>
                <c:pt idx="10">
                  <c:v>23130.954485493363</c:v>
                </c:pt>
                <c:pt idx="11">
                  <c:v>22733.514137311242</c:v>
                </c:pt>
                <c:pt idx="12">
                  <c:v>22641.638973198158</c:v>
                </c:pt>
                <c:pt idx="13">
                  <c:v>24937.190537775918</c:v>
                </c:pt>
                <c:pt idx="14">
                  <c:v>24898.637803525704</c:v>
                </c:pt>
                <c:pt idx="15">
                  <c:v>24075.829964976729</c:v>
                </c:pt>
                <c:pt idx="16">
                  <c:v>23637.089853178502</c:v>
                </c:pt>
                <c:pt idx="17">
                  <c:v>23497.911572812303</c:v>
                </c:pt>
                <c:pt idx="18">
                  <c:v>24625.442304599164</c:v>
                </c:pt>
                <c:pt idx="19">
                  <c:v>24346.627614865356</c:v>
                </c:pt>
                <c:pt idx="20">
                  <c:v>26470.885521584434</c:v>
                </c:pt>
                <c:pt idx="21">
                  <c:v>26952.006988847359</c:v>
                </c:pt>
                <c:pt idx="22">
                  <c:v>27730.019625852754</c:v>
                </c:pt>
                <c:pt idx="23">
                  <c:v>26261.017525622028</c:v>
                </c:pt>
                <c:pt idx="24">
                  <c:v>31609.671215610757</c:v>
                </c:pt>
                <c:pt idx="25">
                  <c:v>32781.167602749709</c:v>
                </c:pt>
                <c:pt idx="26">
                  <c:v>34682.801942992533</c:v>
                </c:pt>
                <c:pt idx="27">
                  <c:v>36336.565593332307</c:v>
                </c:pt>
                <c:pt idx="28">
                  <c:v>34387.681425213574</c:v>
                </c:pt>
                <c:pt idx="29">
                  <c:v>34765.881789854626</c:v>
                </c:pt>
                <c:pt idx="30">
                  <c:v>34155.33265248291</c:v>
                </c:pt>
                <c:pt idx="31">
                  <c:v>33503.76797618132</c:v>
                </c:pt>
                <c:pt idx="32">
                  <c:v>36356.018448322116</c:v>
                </c:pt>
                <c:pt idx="33">
                  <c:v>36204.158069984791</c:v>
                </c:pt>
                <c:pt idx="34">
                  <c:v>35072.97367988067</c:v>
                </c:pt>
                <c:pt idx="35">
                  <c:v>35370.989268212717</c:v>
                </c:pt>
                <c:pt idx="36">
                  <c:v>31928.802295669218</c:v>
                </c:pt>
                <c:pt idx="37">
                  <c:v>29416.016501425693</c:v>
                </c:pt>
                <c:pt idx="38">
                  <c:v>27970.086433928602</c:v>
                </c:pt>
                <c:pt idx="39">
                  <c:v>29370.118141537056</c:v>
                </c:pt>
                <c:pt idx="40">
                  <c:v>29831.212265718314</c:v>
                </c:pt>
                <c:pt idx="41">
                  <c:v>30409.738065974881</c:v>
                </c:pt>
                <c:pt idx="42">
                  <c:v>30264.153621293895</c:v>
                </c:pt>
                <c:pt idx="43">
                  <c:v>29086.484256607837</c:v>
                </c:pt>
                <c:pt idx="44">
                  <c:v>29246.414846259911</c:v>
                </c:pt>
                <c:pt idx="45">
                  <c:v>29669.000507483695</c:v>
                </c:pt>
                <c:pt idx="46">
                  <c:v>27419.985957862005</c:v>
                </c:pt>
                <c:pt idx="47">
                  <c:v>27009.276891681082</c:v>
                </c:pt>
                <c:pt idx="48">
                  <c:v>24234.844251346891</c:v>
                </c:pt>
                <c:pt idx="49">
                  <c:v>21336.03624492055</c:v>
                </c:pt>
                <c:pt idx="50">
                  <c:v>19704.622429902516</c:v>
                </c:pt>
                <c:pt idx="51">
                  <c:v>19911.720071863958</c:v>
                </c:pt>
                <c:pt idx="52">
                  <c:v>17963.269205307752</c:v>
                </c:pt>
                <c:pt idx="53">
                  <c:v>19256.2213993757</c:v>
                </c:pt>
                <c:pt idx="54">
                  <c:v>18895.829589078752</c:v>
                </c:pt>
                <c:pt idx="55">
                  <c:v>17642.111464144316</c:v>
                </c:pt>
                <c:pt idx="56">
                  <c:v>17320.141726041216</c:v>
                </c:pt>
                <c:pt idx="57">
                  <c:v>15775.0565966005</c:v>
                </c:pt>
                <c:pt idx="58">
                  <c:v>14649.20720371163</c:v>
                </c:pt>
                <c:pt idx="59">
                  <c:v>13024.690754779293</c:v>
                </c:pt>
                <c:pt idx="60">
                  <c:v>11220.667429534235</c:v>
                </c:pt>
                <c:pt idx="61">
                  <c:v>8722.3658956281997</c:v>
                </c:pt>
                <c:pt idx="62">
                  <c:v>7183.9427163478695</c:v>
                </c:pt>
                <c:pt idx="63">
                  <c:v>6982.8497298706934</c:v>
                </c:pt>
                <c:pt idx="64">
                  <c:v>6292.3424850751944</c:v>
                </c:pt>
                <c:pt idx="65">
                  <c:v>2037.3318186786048</c:v>
                </c:pt>
                <c:pt idx="66">
                  <c:v>15.200426556344627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369.76344492108899</c:v>
                </c:pt>
                <c:pt idx="123">
                  <c:v>3996.3426609777744</c:v>
                </c:pt>
                <c:pt idx="124">
                  <c:v>8366.3887541781805</c:v>
                </c:pt>
                <c:pt idx="125">
                  <c:v>8550.6848701975687</c:v>
                </c:pt>
                <c:pt idx="126">
                  <c:v>10066.43152045273</c:v>
                </c:pt>
                <c:pt idx="127">
                  <c:v>11900.346238399106</c:v>
                </c:pt>
                <c:pt idx="128">
                  <c:v>12016.658378511796</c:v>
                </c:pt>
                <c:pt idx="129">
                  <c:v>13099.854209466526</c:v>
                </c:pt>
                <c:pt idx="130">
                  <c:v>15538.574745532494</c:v>
                </c:pt>
                <c:pt idx="131">
                  <c:v>16030.242963757417</c:v>
                </c:pt>
                <c:pt idx="132">
                  <c:v>16382.137579935254</c:v>
                </c:pt>
                <c:pt idx="133">
                  <c:v>15140.857479071065</c:v>
                </c:pt>
                <c:pt idx="134">
                  <c:v>14795.514011345294</c:v>
                </c:pt>
                <c:pt idx="135">
                  <c:v>13433.472358960535</c:v>
                </c:pt>
                <c:pt idx="136">
                  <c:v>13643.237233824679</c:v>
                </c:pt>
                <c:pt idx="137">
                  <c:v>13063.947742446455</c:v>
                </c:pt>
                <c:pt idx="138">
                  <c:v>9694.4913494491211</c:v>
                </c:pt>
                <c:pt idx="139">
                  <c:v>5387.6116644886515</c:v>
                </c:pt>
                <c:pt idx="140">
                  <c:v>5562.4673062467709</c:v>
                </c:pt>
                <c:pt idx="141">
                  <c:v>3960.6104713577647</c:v>
                </c:pt>
                <c:pt idx="142">
                  <c:v>5128.1404545484784</c:v>
                </c:pt>
                <c:pt idx="143">
                  <c:v>3515.6361087080295</c:v>
                </c:pt>
                <c:pt idx="144">
                  <c:v>1521.4544819433795</c:v>
                </c:pt>
                <c:pt idx="145">
                  <c:v>1515.1346648640028</c:v>
                </c:pt>
                <c:pt idx="146">
                  <c:v>2302.5779231786582</c:v>
                </c:pt>
                <c:pt idx="147">
                  <c:v>4940.3236510415954</c:v>
                </c:pt>
                <c:pt idx="148">
                  <c:v>7178.7977298092446</c:v>
                </c:pt>
                <c:pt idx="149">
                  <c:v>6645.1051659085351</c:v>
                </c:pt>
                <c:pt idx="150">
                  <c:v>5379.686250997961</c:v>
                </c:pt>
                <c:pt idx="151">
                  <c:v>6104.4739267932964</c:v>
                </c:pt>
                <c:pt idx="152">
                  <c:v>7940.0522486665568</c:v>
                </c:pt>
                <c:pt idx="153">
                  <c:v>10807.167225081203</c:v>
                </c:pt>
                <c:pt idx="154">
                  <c:v>11555.543343655972</c:v>
                </c:pt>
                <c:pt idx="155">
                  <c:v>14983.320664798603</c:v>
                </c:pt>
                <c:pt idx="156">
                  <c:v>17338.912711728866</c:v>
                </c:pt>
                <c:pt idx="157">
                  <c:v>21165.496013185359</c:v>
                </c:pt>
                <c:pt idx="158">
                  <c:v>24894.747544018508</c:v>
                </c:pt>
                <c:pt idx="159">
                  <c:v>24306.623691176086</c:v>
                </c:pt>
                <c:pt idx="160">
                  <c:v>25049.005784449644</c:v>
                </c:pt>
                <c:pt idx="161">
                  <c:v>26298.179731367953</c:v>
                </c:pt>
                <c:pt idx="162">
                  <c:v>28366.988335209971</c:v>
                </c:pt>
                <c:pt idx="163">
                  <c:v>27693.925346685617</c:v>
                </c:pt>
                <c:pt idx="164">
                  <c:v>25716.274712505307</c:v>
                </c:pt>
                <c:pt idx="165">
                  <c:v>27139.565125986595</c:v>
                </c:pt>
                <c:pt idx="166">
                  <c:v>25586.211913623902</c:v>
                </c:pt>
                <c:pt idx="167">
                  <c:v>21470.987062867705</c:v>
                </c:pt>
                <c:pt idx="168">
                  <c:v>22440.892712364021</c:v>
                </c:pt>
                <c:pt idx="169">
                  <c:v>22741.77824176896</c:v>
                </c:pt>
                <c:pt idx="170">
                  <c:v>20887.933959432514</c:v>
                </c:pt>
                <c:pt idx="171">
                  <c:v>18612.797024093135</c:v>
                </c:pt>
                <c:pt idx="172">
                  <c:v>18706.529955634687</c:v>
                </c:pt>
                <c:pt idx="173">
                  <c:v>17634.672423614018</c:v>
                </c:pt>
                <c:pt idx="174">
                  <c:v>15812.819785244143</c:v>
                </c:pt>
                <c:pt idx="175">
                  <c:v>15084.1965576496</c:v>
                </c:pt>
                <c:pt idx="176">
                  <c:v>13379.885559330511</c:v>
                </c:pt>
                <c:pt idx="177">
                  <c:v>11267.367988350445</c:v>
                </c:pt>
                <c:pt idx="178">
                  <c:v>9846.3814013096489</c:v>
                </c:pt>
                <c:pt idx="179">
                  <c:v>9435.4143164298875</c:v>
                </c:pt>
                <c:pt idx="180">
                  <c:v>9516.8059283851126</c:v>
                </c:pt>
                <c:pt idx="181">
                  <c:v>9200.418195838869</c:v>
                </c:pt>
                <c:pt idx="182">
                  <c:v>8460.8187531906005</c:v>
                </c:pt>
                <c:pt idx="183">
                  <c:v>8356.4732307850736</c:v>
                </c:pt>
                <c:pt idx="184">
                  <c:v>8508.497648639217</c:v>
                </c:pt>
                <c:pt idx="185">
                  <c:v>5736.804588662344</c:v>
                </c:pt>
                <c:pt idx="186">
                  <c:v>4254.1865885772504</c:v>
                </c:pt>
                <c:pt idx="187">
                  <c:v>2308.5245654555838</c:v>
                </c:pt>
                <c:pt idx="188">
                  <c:v>297.23445744578879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454.25291990919453</c:v>
                </c:pt>
                <c:pt idx="249">
                  <c:v>2412.0501726522539</c:v>
                </c:pt>
                <c:pt idx="250">
                  <c:v>7167.9814772126365</c:v>
                </c:pt>
                <c:pt idx="251">
                  <c:v>10635.650667565889</c:v>
                </c:pt>
                <c:pt idx="252">
                  <c:v>13219.174081797224</c:v>
                </c:pt>
                <c:pt idx="253">
                  <c:v>17623.310678719216</c:v>
                </c:pt>
                <c:pt idx="254">
                  <c:v>20204.715357264009</c:v>
                </c:pt>
                <c:pt idx="255">
                  <c:v>22002.071346294157</c:v>
                </c:pt>
                <c:pt idx="256">
                  <c:v>23341.403851123381</c:v>
                </c:pt>
                <c:pt idx="257">
                  <c:v>24504.554378387944</c:v>
                </c:pt>
                <c:pt idx="258">
                  <c:v>25809.07492362526</c:v>
                </c:pt>
                <c:pt idx="259">
                  <c:v>24245.909176106292</c:v>
                </c:pt>
                <c:pt idx="260">
                  <c:v>23253.287873180252</c:v>
                </c:pt>
                <c:pt idx="261">
                  <c:v>24397.007209697207</c:v>
                </c:pt>
                <c:pt idx="262">
                  <c:v>22456.385750815356</c:v>
                </c:pt>
                <c:pt idx="263">
                  <c:v>22634.761044644914</c:v>
                </c:pt>
                <c:pt idx="264">
                  <c:v>22869.799877155616</c:v>
                </c:pt>
                <c:pt idx="265">
                  <c:v>22775.65659391306</c:v>
                </c:pt>
                <c:pt idx="266">
                  <c:v>20167.004455863709</c:v>
                </c:pt>
                <c:pt idx="267">
                  <c:v>20166.302303977969</c:v>
                </c:pt>
                <c:pt idx="268">
                  <c:v>18961.27774766818</c:v>
                </c:pt>
                <c:pt idx="269">
                  <c:v>15661.422994087276</c:v>
                </c:pt>
                <c:pt idx="270">
                  <c:v>13662.717687284487</c:v>
                </c:pt>
                <c:pt idx="271">
                  <c:v>11278.059482829398</c:v>
                </c:pt>
                <c:pt idx="272">
                  <c:v>5832.9791277090835</c:v>
                </c:pt>
                <c:pt idx="273">
                  <c:v>5148.8199728596946</c:v>
                </c:pt>
                <c:pt idx="274">
                  <c:v>2712.7300521292855</c:v>
                </c:pt>
                <c:pt idx="275">
                  <c:v>1212.7684601464425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2616.5492926818479</c:v>
                </c:pt>
                <c:pt idx="517">
                  <c:v>389.96547684141825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5152.5960401577468</c:v>
                </c:pt>
                <c:pt idx="543">
                  <c:v>10119.576231929143</c:v>
                </c:pt>
                <c:pt idx="544">
                  <c:v>11140.924771447535</c:v>
                </c:pt>
                <c:pt idx="545">
                  <c:v>14504.886632055743</c:v>
                </c:pt>
                <c:pt idx="546">
                  <c:v>19843.54780532424</c:v>
                </c:pt>
                <c:pt idx="547">
                  <c:v>20120.996262540713</c:v>
                </c:pt>
                <c:pt idx="548">
                  <c:v>18990.940572977168</c:v>
                </c:pt>
                <c:pt idx="549">
                  <c:v>12842.00063446591</c:v>
                </c:pt>
                <c:pt idx="550">
                  <c:v>19800.001977559416</c:v>
                </c:pt>
                <c:pt idx="551">
                  <c:v>23464.942681275941</c:v>
                </c:pt>
                <c:pt idx="552">
                  <c:v>24711.772724023165</c:v>
                </c:pt>
                <c:pt idx="553">
                  <c:v>25619.655817319057</c:v>
                </c:pt>
                <c:pt idx="554">
                  <c:v>26022.686697767625</c:v>
                </c:pt>
                <c:pt idx="555">
                  <c:v>26287.052257794818</c:v>
                </c:pt>
                <c:pt idx="556">
                  <c:v>27715.056463728219</c:v>
                </c:pt>
                <c:pt idx="557">
                  <c:v>29186.853444108576</c:v>
                </c:pt>
                <c:pt idx="558">
                  <c:v>30003.209668890493</c:v>
                </c:pt>
                <c:pt idx="559">
                  <c:v>29650.503397107314</c:v>
                </c:pt>
                <c:pt idx="560">
                  <c:v>30759.837547846098</c:v>
                </c:pt>
                <c:pt idx="561">
                  <c:v>31459.48837629542</c:v>
                </c:pt>
                <c:pt idx="562">
                  <c:v>31569.313605218184</c:v>
                </c:pt>
                <c:pt idx="563">
                  <c:v>31090.252971088052</c:v>
                </c:pt>
                <c:pt idx="564">
                  <c:v>31051.60830170647</c:v>
                </c:pt>
                <c:pt idx="565">
                  <c:v>32670.606135889106</c:v>
                </c:pt>
                <c:pt idx="566">
                  <c:v>34733.245489833615</c:v>
                </c:pt>
                <c:pt idx="567">
                  <c:v>35911.938438086901</c:v>
                </c:pt>
                <c:pt idx="568">
                  <c:v>36582.217418085558</c:v>
                </c:pt>
                <c:pt idx="569">
                  <c:v>35973.975089101536</c:v>
                </c:pt>
                <c:pt idx="570">
                  <c:v>37538.473940043405</c:v>
                </c:pt>
                <c:pt idx="571">
                  <c:v>36026.517712614725</c:v>
                </c:pt>
                <c:pt idx="572">
                  <c:v>36816.292449099004</c:v>
                </c:pt>
                <c:pt idx="573">
                  <c:v>36963.838944294213</c:v>
                </c:pt>
                <c:pt idx="574">
                  <c:v>35875.697673279326</c:v>
                </c:pt>
                <c:pt idx="575">
                  <c:v>36261.313264464123</c:v>
                </c:pt>
                <c:pt idx="576">
                  <c:v>39563.681125367344</c:v>
                </c:pt>
                <c:pt idx="577">
                  <c:v>38981.009979545968</c:v>
                </c:pt>
                <c:pt idx="578">
                  <c:v>38850.791493095174</c:v>
                </c:pt>
                <c:pt idx="579">
                  <c:v>38396.251869307845</c:v>
                </c:pt>
                <c:pt idx="580">
                  <c:v>37657.664766316571</c:v>
                </c:pt>
                <c:pt idx="581">
                  <c:v>37183.152396404526</c:v>
                </c:pt>
                <c:pt idx="582">
                  <c:v>37330.97007614671</c:v>
                </c:pt>
                <c:pt idx="583">
                  <c:v>36166.887577511327</c:v>
                </c:pt>
                <c:pt idx="584">
                  <c:v>37738.180736816816</c:v>
                </c:pt>
                <c:pt idx="585">
                  <c:v>37955.576164409438</c:v>
                </c:pt>
                <c:pt idx="586">
                  <c:v>37737.720849032376</c:v>
                </c:pt>
                <c:pt idx="587">
                  <c:v>37245.857782013263</c:v>
                </c:pt>
                <c:pt idx="588">
                  <c:v>37448.430669005436</c:v>
                </c:pt>
                <c:pt idx="589">
                  <c:v>37813.07385225661</c:v>
                </c:pt>
                <c:pt idx="590">
                  <c:v>37930.541192637174</c:v>
                </c:pt>
                <c:pt idx="591">
                  <c:v>38709.114838807247</c:v>
                </c:pt>
                <c:pt idx="592">
                  <c:v>37442.7745696567</c:v>
                </c:pt>
                <c:pt idx="593">
                  <c:v>37210.108235457104</c:v>
                </c:pt>
                <c:pt idx="594">
                  <c:v>37423.014142785825</c:v>
                </c:pt>
                <c:pt idx="595">
                  <c:v>38326.327514314042</c:v>
                </c:pt>
                <c:pt idx="596">
                  <c:v>38985.743621616151</c:v>
                </c:pt>
                <c:pt idx="597">
                  <c:v>38183.817144325083</c:v>
                </c:pt>
                <c:pt idx="598">
                  <c:v>39469.202261429768</c:v>
                </c:pt>
                <c:pt idx="599">
                  <c:v>40123.221971332227</c:v>
                </c:pt>
                <c:pt idx="600">
                  <c:v>39432.053829198056</c:v>
                </c:pt>
                <c:pt idx="601">
                  <c:v>39723.355094637089</c:v>
                </c:pt>
                <c:pt idx="602">
                  <c:v>39843.295267012516</c:v>
                </c:pt>
                <c:pt idx="603">
                  <c:v>40311.412643702162</c:v>
                </c:pt>
                <c:pt idx="604">
                  <c:v>42209.548717778525</c:v>
                </c:pt>
                <c:pt idx="605">
                  <c:v>43009.400382229062</c:v>
                </c:pt>
                <c:pt idx="606">
                  <c:v>43422.825544010186</c:v>
                </c:pt>
                <c:pt idx="607">
                  <c:v>43090.375280624023</c:v>
                </c:pt>
                <c:pt idx="608">
                  <c:v>43875.897660498311</c:v>
                </c:pt>
                <c:pt idx="609">
                  <c:v>43841.172231856202</c:v>
                </c:pt>
                <c:pt idx="610">
                  <c:v>43436.831113043765</c:v>
                </c:pt>
                <c:pt idx="611">
                  <c:v>43468.14155387436</c:v>
                </c:pt>
                <c:pt idx="612">
                  <c:v>42151.228019489943</c:v>
                </c:pt>
                <c:pt idx="613">
                  <c:v>40721.435852613758</c:v>
                </c:pt>
                <c:pt idx="614">
                  <c:v>38534.356667004598</c:v>
                </c:pt>
                <c:pt idx="615">
                  <c:v>36393.954863236118</c:v>
                </c:pt>
                <c:pt idx="616">
                  <c:v>33395.818823197515</c:v>
                </c:pt>
                <c:pt idx="617">
                  <c:v>29835.052547209656</c:v>
                </c:pt>
                <c:pt idx="618">
                  <c:v>27408.216820745198</c:v>
                </c:pt>
                <c:pt idx="619">
                  <c:v>24460.241936059942</c:v>
                </c:pt>
                <c:pt idx="620">
                  <c:v>21885.01496202821</c:v>
                </c:pt>
                <c:pt idx="621">
                  <c:v>19997.8691446587</c:v>
                </c:pt>
                <c:pt idx="622">
                  <c:v>18779.173617535958</c:v>
                </c:pt>
                <c:pt idx="623">
                  <c:v>17218.247482581322</c:v>
                </c:pt>
                <c:pt idx="624">
                  <c:v>16375.105089793709</c:v>
                </c:pt>
                <c:pt idx="625">
                  <c:v>15767.012918547545</c:v>
                </c:pt>
                <c:pt idx="626">
                  <c:v>15819.87142252209</c:v>
                </c:pt>
                <c:pt idx="627">
                  <c:v>15327.514105320946</c:v>
                </c:pt>
                <c:pt idx="628">
                  <c:v>15156.072999763475</c:v>
                </c:pt>
                <c:pt idx="629">
                  <c:v>15387.482491532979</c:v>
                </c:pt>
                <c:pt idx="630">
                  <c:v>16711.245677481362</c:v>
                </c:pt>
                <c:pt idx="631">
                  <c:v>18452.823854704973</c:v>
                </c:pt>
                <c:pt idx="632">
                  <c:v>19763.203906463717</c:v>
                </c:pt>
                <c:pt idx="633">
                  <c:v>22148.255072636657</c:v>
                </c:pt>
                <c:pt idx="634">
                  <c:v>24634.705375951507</c:v>
                </c:pt>
                <c:pt idx="635">
                  <c:v>27200.808395834705</c:v>
                </c:pt>
                <c:pt idx="636">
                  <c:v>30714.566342178983</c:v>
                </c:pt>
                <c:pt idx="637">
                  <c:v>34015.376601982782</c:v>
                </c:pt>
                <c:pt idx="638">
                  <c:v>37726.834821258468</c:v>
                </c:pt>
                <c:pt idx="639">
                  <c:v>41858.484305770093</c:v>
                </c:pt>
                <c:pt idx="640">
                  <c:v>46178.663978855926</c:v>
                </c:pt>
                <c:pt idx="641">
                  <c:v>49174.191537669773</c:v>
                </c:pt>
                <c:pt idx="642">
                  <c:v>51000.071764187</c:v>
                </c:pt>
                <c:pt idx="643">
                  <c:v>52342.826820534254</c:v>
                </c:pt>
                <c:pt idx="644">
                  <c:v>54547.137840089854</c:v>
                </c:pt>
                <c:pt idx="645">
                  <c:v>56105.526270621755</c:v>
                </c:pt>
                <c:pt idx="646">
                  <c:v>56412.64532379272</c:v>
                </c:pt>
                <c:pt idx="647">
                  <c:v>56155.790947844755</c:v>
                </c:pt>
                <c:pt idx="648">
                  <c:v>57511.703603228103</c:v>
                </c:pt>
                <c:pt idx="649">
                  <c:v>58353.347971680734</c:v>
                </c:pt>
                <c:pt idx="650">
                  <c:v>57894.223908891807</c:v>
                </c:pt>
                <c:pt idx="651">
                  <c:v>57874.418691613551</c:v>
                </c:pt>
                <c:pt idx="652">
                  <c:v>58302.302464492612</c:v>
                </c:pt>
                <c:pt idx="653">
                  <c:v>57798.951615180616</c:v>
                </c:pt>
                <c:pt idx="654">
                  <c:v>57482.749014167654</c:v>
                </c:pt>
                <c:pt idx="655">
                  <c:v>57413.217907908314</c:v>
                </c:pt>
                <c:pt idx="656">
                  <c:v>57313.056001941222</c:v>
                </c:pt>
                <c:pt idx="657">
                  <c:v>57138.246128996419</c:v>
                </c:pt>
                <c:pt idx="658">
                  <c:v>57101.229955137504</c:v>
                </c:pt>
                <c:pt idx="659">
                  <c:v>57310.082585678996</c:v>
                </c:pt>
                <c:pt idx="660">
                  <c:v>57261.767987990934</c:v>
                </c:pt>
                <c:pt idx="661">
                  <c:v>57135.819380004381</c:v>
                </c:pt>
                <c:pt idx="662">
                  <c:v>57291.214506605735</c:v>
                </c:pt>
                <c:pt idx="663">
                  <c:v>57132.211751618124</c:v>
                </c:pt>
                <c:pt idx="664">
                  <c:v>58091.194585219724</c:v>
                </c:pt>
                <c:pt idx="665">
                  <c:v>58028.729914183154</c:v>
                </c:pt>
                <c:pt idx="666">
                  <c:v>57623.060395739427</c:v>
                </c:pt>
                <c:pt idx="667">
                  <c:v>56688.742181578986</c:v>
                </c:pt>
                <c:pt idx="668">
                  <c:v>56462.163083299965</c:v>
                </c:pt>
                <c:pt idx="669">
                  <c:v>55709.458770847217</c:v>
                </c:pt>
                <c:pt idx="670">
                  <c:v>55010.11996483519</c:v>
                </c:pt>
                <c:pt idx="671">
                  <c:v>53429.552800011494</c:v>
                </c:pt>
                <c:pt idx="672">
                  <c:v>52063.535897637994</c:v>
                </c:pt>
                <c:pt idx="673">
                  <c:v>51418.054259926575</c:v>
                </c:pt>
                <c:pt idx="674">
                  <c:v>50653.248390999841</c:v>
                </c:pt>
                <c:pt idx="675">
                  <c:v>50016.995761928927</c:v>
                </c:pt>
                <c:pt idx="676">
                  <c:v>49851.779086734365</c:v>
                </c:pt>
                <c:pt idx="677">
                  <c:v>49495.765224388226</c:v>
                </c:pt>
                <c:pt idx="678">
                  <c:v>49490.672874650161</c:v>
                </c:pt>
                <c:pt idx="679">
                  <c:v>49195.651815119003</c:v>
                </c:pt>
                <c:pt idx="680">
                  <c:v>48711.585225271061</c:v>
                </c:pt>
                <c:pt idx="681">
                  <c:v>48672.042471474611</c:v>
                </c:pt>
                <c:pt idx="682">
                  <c:v>48482.656244125697</c:v>
                </c:pt>
                <c:pt idx="683">
                  <c:v>48226.427211271031</c:v>
                </c:pt>
                <c:pt idx="684">
                  <c:v>47266.056208862203</c:v>
                </c:pt>
                <c:pt idx="685">
                  <c:v>47004.720544448268</c:v>
                </c:pt>
                <c:pt idx="686">
                  <c:v>47314.037763000924</c:v>
                </c:pt>
                <c:pt idx="687">
                  <c:v>47313.573588292973</c:v>
                </c:pt>
                <c:pt idx="688">
                  <c:v>47050.89276817425</c:v>
                </c:pt>
                <c:pt idx="689">
                  <c:v>46817.533511060676</c:v>
                </c:pt>
                <c:pt idx="690">
                  <c:v>47110.998994409892</c:v>
                </c:pt>
                <c:pt idx="691">
                  <c:v>47495.051659915895</c:v>
                </c:pt>
                <c:pt idx="692">
                  <c:v>49139.51675382119</c:v>
                </c:pt>
                <c:pt idx="693">
                  <c:v>50052.992383382545</c:v>
                </c:pt>
                <c:pt idx="694">
                  <c:v>50957.386754069012</c:v>
                </c:pt>
                <c:pt idx="695">
                  <c:v>52303.703913610247</c:v>
                </c:pt>
                <c:pt idx="696">
                  <c:v>55780.33813524252</c:v>
                </c:pt>
                <c:pt idx="697">
                  <c:v>58579.458927096101</c:v>
                </c:pt>
                <c:pt idx="698">
                  <c:v>60082.121106425504</c:v>
                </c:pt>
                <c:pt idx="699">
                  <c:v>61234.018203097068</c:v>
                </c:pt>
                <c:pt idx="700">
                  <c:v>62674.764716075755</c:v>
                </c:pt>
                <c:pt idx="701">
                  <c:v>63188.170351903806</c:v>
                </c:pt>
                <c:pt idx="702">
                  <c:v>63978.638007031186</c:v>
                </c:pt>
                <c:pt idx="703">
                  <c:v>63847.512602290342</c:v>
                </c:pt>
                <c:pt idx="704">
                  <c:v>63062.612632598742</c:v>
                </c:pt>
                <c:pt idx="705">
                  <c:v>62635.449526543882</c:v>
                </c:pt>
                <c:pt idx="706">
                  <c:v>61789.832793877635</c:v>
                </c:pt>
                <c:pt idx="707">
                  <c:v>59671.362644251116</c:v>
                </c:pt>
                <c:pt idx="708">
                  <c:v>57881.235554136947</c:v>
                </c:pt>
                <c:pt idx="709">
                  <c:v>53859.977393514579</c:v>
                </c:pt>
                <c:pt idx="710">
                  <c:v>50815.674182355579</c:v>
                </c:pt>
                <c:pt idx="711">
                  <c:v>47045.761598031248</c:v>
                </c:pt>
                <c:pt idx="712">
                  <c:v>43442.655242551875</c:v>
                </c:pt>
                <c:pt idx="713">
                  <c:v>39797.971872330541</c:v>
                </c:pt>
                <c:pt idx="714">
                  <c:v>36543.049290723284</c:v>
                </c:pt>
                <c:pt idx="715">
                  <c:v>34306.741818698312</c:v>
                </c:pt>
                <c:pt idx="716">
                  <c:v>32372.837554576254</c:v>
                </c:pt>
                <c:pt idx="717">
                  <c:v>30621.544484832459</c:v>
                </c:pt>
                <c:pt idx="718">
                  <c:v>28820.93716931191</c:v>
                </c:pt>
                <c:pt idx="719">
                  <c:v>27454.436115224482</c:v>
                </c:pt>
                <c:pt idx="720">
                  <c:v>26489.208806570481</c:v>
                </c:pt>
                <c:pt idx="721">
                  <c:v>25428.847762898826</c:v>
                </c:pt>
                <c:pt idx="722">
                  <c:v>25095.409695862661</c:v>
                </c:pt>
                <c:pt idx="723">
                  <c:v>25073.857483737909</c:v>
                </c:pt>
                <c:pt idx="724">
                  <c:v>25314.500033190241</c:v>
                </c:pt>
                <c:pt idx="725">
                  <c:v>26045.977973783021</c:v>
                </c:pt>
                <c:pt idx="726">
                  <c:v>27505.492263809312</c:v>
                </c:pt>
                <c:pt idx="727">
                  <c:v>29030.580061156805</c:v>
                </c:pt>
                <c:pt idx="728">
                  <c:v>30977.268495943277</c:v>
                </c:pt>
                <c:pt idx="729">
                  <c:v>32881.421619804416</c:v>
                </c:pt>
                <c:pt idx="730">
                  <c:v>35672.647376334942</c:v>
                </c:pt>
                <c:pt idx="731">
                  <c:v>38855.416549769841</c:v>
                </c:pt>
                <c:pt idx="732">
                  <c:v>41955.834625492069</c:v>
                </c:pt>
                <c:pt idx="733">
                  <c:v>45530.890973659276</c:v>
                </c:pt>
                <c:pt idx="734">
                  <c:v>49710.714317961734</c:v>
                </c:pt>
                <c:pt idx="735">
                  <c:v>52336.868537616167</c:v>
                </c:pt>
                <c:pt idx="736">
                  <c:v>56026.300773305091</c:v>
                </c:pt>
                <c:pt idx="737">
                  <c:v>58371.130238261307</c:v>
                </c:pt>
                <c:pt idx="738">
                  <c:v>59741.298295421919</c:v>
                </c:pt>
                <c:pt idx="739">
                  <c:v>61247.066323901658</c:v>
                </c:pt>
                <c:pt idx="740">
                  <c:v>60747.139774888834</c:v>
                </c:pt>
                <c:pt idx="741">
                  <c:v>60730.33257068941</c:v>
                </c:pt>
                <c:pt idx="742">
                  <c:v>59425.058461797773</c:v>
                </c:pt>
                <c:pt idx="743">
                  <c:v>59510.846960605457</c:v>
                </c:pt>
                <c:pt idx="744">
                  <c:v>59480.622050892052</c:v>
                </c:pt>
                <c:pt idx="745">
                  <c:v>58516.76321818665</c:v>
                </c:pt>
                <c:pt idx="746">
                  <c:v>57537.583701157004</c:v>
                </c:pt>
                <c:pt idx="747">
                  <c:v>57545.051121179902</c:v>
                </c:pt>
                <c:pt idx="748">
                  <c:v>59346.458110492858</c:v>
                </c:pt>
                <c:pt idx="749">
                  <c:v>58658.269305015383</c:v>
                </c:pt>
                <c:pt idx="750">
                  <c:v>57347.444836794297</c:v>
                </c:pt>
                <c:pt idx="751">
                  <c:v>57396.478163645894</c:v>
                </c:pt>
                <c:pt idx="752">
                  <c:v>56728.732975228369</c:v>
                </c:pt>
                <c:pt idx="753">
                  <c:v>56104.278048860477</c:v>
                </c:pt>
                <c:pt idx="754">
                  <c:v>55692.853841938246</c:v>
                </c:pt>
                <c:pt idx="755">
                  <c:v>55667.265105906416</c:v>
                </c:pt>
                <c:pt idx="756">
                  <c:v>55272.084112557626</c:v>
                </c:pt>
                <c:pt idx="757">
                  <c:v>54372.772514680335</c:v>
                </c:pt>
                <c:pt idx="758">
                  <c:v>53101.687064118996</c:v>
                </c:pt>
                <c:pt idx="759">
                  <c:v>52188.475611141781</c:v>
                </c:pt>
                <c:pt idx="760">
                  <c:v>51487.840729306037</c:v>
                </c:pt>
                <c:pt idx="761">
                  <c:v>51533.368884588781</c:v>
                </c:pt>
                <c:pt idx="762">
                  <c:v>49826.207835165573</c:v>
                </c:pt>
                <c:pt idx="763">
                  <c:v>48024.273480487122</c:v>
                </c:pt>
                <c:pt idx="764">
                  <c:v>46050.536499616406</c:v>
                </c:pt>
                <c:pt idx="765">
                  <c:v>44337.630964289528</c:v>
                </c:pt>
                <c:pt idx="766">
                  <c:v>44039.280686340811</c:v>
                </c:pt>
                <c:pt idx="767">
                  <c:v>42553.637571244893</c:v>
                </c:pt>
                <c:pt idx="768">
                  <c:v>40824.069493335774</c:v>
                </c:pt>
                <c:pt idx="769">
                  <c:v>39649.197491516206</c:v>
                </c:pt>
                <c:pt idx="770">
                  <c:v>38380.459775720417</c:v>
                </c:pt>
                <c:pt idx="771">
                  <c:v>36937.403775173334</c:v>
                </c:pt>
                <c:pt idx="772">
                  <c:v>35712.938189630935</c:v>
                </c:pt>
                <c:pt idx="773">
                  <c:v>34069.478598957867</c:v>
                </c:pt>
                <c:pt idx="774">
                  <c:v>33301.286051008312</c:v>
                </c:pt>
                <c:pt idx="775">
                  <c:v>33009.349776620831</c:v>
                </c:pt>
                <c:pt idx="776">
                  <c:v>33126.576096576762</c:v>
                </c:pt>
                <c:pt idx="777">
                  <c:v>32819.919569864069</c:v>
                </c:pt>
                <c:pt idx="778">
                  <c:v>32880.482427740295</c:v>
                </c:pt>
                <c:pt idx="779">
                  <c:v>32366.072964187006</c:v>
                </c:pt>
                <c:pt idx="780">
                  <c:v>31944.918485394359</c:v>
                </c:pt>
                <c:pt idx="781">
                  <c:v>31965.744806184652</c:v>
                </c:pt>
                <c:pt idx="782">
                  <c:v>31919.862900937114</c:v>
                </c:pt>
                <c:pt idx="783">
                  <c:v>31688.798848802049</c:v>
                </c:pt>
                <c:pt idx="784">
                  <c:v>30922.858734029141</c:v>
                </c:pt>
                <c:pt idx="785">
                  <c:v>31772.842410212175</c:v>
                </c:pt>
                <c:pt idx="786">
                  <c:v>32436.85987445341</c:v>
                </c:pt>
                <c:pt idx="787">
                  <c:v>33473.819477985468</c:v>
                </c:pt>
                <c:pt idx="788">
                  <c:v>34251.271987945176</c:v>
                </c:pt>
                <c:pt idx="789">
                  <c:v>35195.243861586954</c:v>
                </c:pt>
                <c:pt idx="790">
                  <c:v>35865.638511736281</c:v>
                </c:pt>
                <c:pt idx="791">
                  <c:v>37146.789167360876</c:v>
                </c:pt>
                <c:pt idx="792">
                  <c:v>40244.951635488724</c:v>
                </c:pt>
                <c:pt idx="793">
                  <c:v>41977.47364394032</c:v>
                </c:pt>
                <c:pt idx="794">
                  <c:v>43464.308203331253</c:v>
                </c:pt>
                <c:pt idx="795">
                  <c:v>46204.766722618828</c:v>
                </c:pt>
                <c:pt idx="796">
                  <c:v>48149.046978576393</c:v>
                </c:pt>
                <c:pt idx="797">
                  <c:v>50187.803787885299</c:v>
                </c:pt>
                <c:pt idx="798">
                  <c:v>51514.665834185871</c:v>
                </c:pt>
                <c:pt idx="799">
                  <c:v>52208.500184012075</c:v>
                </c:pt>
                <c:pt idx="800">
                  <c:v>53275.466518993206</c:v>
                </c:pt>
                <c:pt idx="801">
                  <c:v>53671.664504833643</c:v>
                </c:pt>
                <c:pt idx="802">
                  <c:v>53637.733164901889</c:v>
                </c:pt>
                <c:pt idx="803">
                  <c:v>52811.643618287162</c:v>
                </c:pt>
                <c:pt idx="804">
                  <c:v>52894.587826294955</c:v>
                </c:pt>
                <c:pt idx="805">
                  <c:v>51233.904678434301</c:v>
                </c:pt>
                <c:pt idx="806">
                  <c:v>49137.535488623435</c:v>
                </c:pt>
                <c:pt idx="807">
                  <c:v>46664.517511055361</c:v>
                </c:pt>
                <c:pt idx="808">
                  <c:v>44342.78862322506</c:v>
                </c:pt>
                <c:pt idx="809">
                  <c:v>41679.724758023985</c:v>
                </c:pt>
                <c:pt idx="810">
                  <c:v>39105.526148889825</c:v>
                </c:pt>
                <c:pt idx="811">
                  <c:v>36668.109332883221</c:v>
                </c:pt>
                <c:pt idx="812">
                  <c:v>34225.779763122184</c:v>
                </c:pt>
                <c:pt idx="813">
                  <c:v>31865.709504052837</c:v>
                </c:pt>
                <c:pt idx="814">
                  <c:v>29216.396683910178</c:v>
                </c:pt>
                <c:pt idx="815">
                  <c:v>27486.148795121582</c:v>
                </c:pt>
                <c:pt idx="816">
                  <c:v>25565.991831699161</c:v>
                </c:pt>
                <c:pt idx="817">
                  <c:v>23491.252070732316</c:v>
                </c:pt>
                <c:pt idx="818">
                  <c:v>22969.226964279733</c:v>
                </c:pt>
                <c:pt idx="819">
                  <c:v>21624.269169023151</c:v>
                </c:pt>
                <c:pt idx="820">
                  <c:v>21370.006823255961</c:v>
                </c:pt>
                <c:pt idx="821">
                  <c:v>21664.803988701809</c:v>
                </c:pt>
                <c:pt idx="822">
                  <c:v>22739.056356858491</c:v>
                </c:pt>
                <c:pt idx="823">
                  <c:v>23907.697981123045</c:v>
                </c:pt>
                <c:pt idx="824">
                  <c:v>26969.079555046566</c:v>
                </c:pt>
                <c:pt idx="825">
                  <c:v>29952.996402242792</c:v>
                </c:pt>
                <c:pt idx="826">
                  <c:v>33195.391609672624</c:v>
                </c:pt>
                <c:pt idx="827">
                  <c:v>37086.145696918284</c:v>
                </c:pt>
                <c:pt idx="828">
                  <c:v>39527.38638112913</c:v>
                </c:pt>
                <c:pt idx="829">
                  <c:v>43075.855993802543</c:v>
                </c:pt>
                <c:pt idx="830">
                  <c:v>47208.069207455264</c:v>
                </c:pt>
                <c:pt idx="831">
                  <c:v>49455.771714838607</c:v>
                </c:pt>
                <c:pt idx="832">
                  <c:v>51921.989734717194</c:v>
                </c:pt>
                <c:pt idx="833">
                  <c:v>54453.864872405291</c:v>
                </c:pt>
                <c:pt idx="834">
                  <c:v>55676.42640822065</c:v>
                </c:pt>
                <c:pt idx="835">
                  <c:v>56787.692979986728</c:v>
                </c:pt>
                <c:pt idx="836">
                  <c:v>56252.116305707365</c:v>
                </c:pt>
                <c:pt idx="837">
                  <c:v>56638.151735822437</c:v>
                </c:pt>
                <c:pt idx="838">
                  <c:v>56151.60547127419</c:v>
                </c:pt>
                <c:pt idx="839">
                  <c:v>55035.828212217893</c:v>
                </c:pt>
                <c:pt idx="840">
                  <c:v>54857.305072659961</c:v>
                </c:pt>
                <c:pt idx="841">
                  <c:v>55848.171901863236</c:v>
                </c:pt>
                <c:pt idx="842">
                  <c:v>55286.609855164039</c:v>
                </c:pt>
                <c:pt idx="843">
                  <c:v>55138.414729117183</c:v>
                </c:pt>
                <c:pt idx="844">
                  <c:v>55332.697501017334</c:v>
                </c:pt>
                <c:pt idx="845">
                  <c:v>54257.222088955743</c:v>
                </c:pt>
                <c:pt idx="846">
                  <c:v>51679.769279664251</c:v>
                </c:pt>
                <c:pt idx="847">
                  <c:v>49944.047470275204</c:v>
                </c:pt>
                <c:pt idx="848">
                  <c:v>48765.280707664504</c:v>
                </c:pt>
                <c:pt idx="849">
                  <c:v>46853.460401805001</c:v>
                </c:pt>
                <c:pt idx="850">
                  <c:v>44027.940524555226</c:v>
                </c:pt>
                <c:pt idx="851">
                  <c:v>42405.568786020274</c:v>
                </c:pt>
                <c:pt idx="852">
                  <c:v>41490.100382000506</c:v>
                </c:pt>
                <c:pt idx="853">
                  <c:v>41960.743125156987</c:v>
                </c:pt>
                <c:pt idx="854">
                  <c:v>41713.932472789355</c:v>
                </c:pt>
                <c:pt idx="855">
                  <c:v>42072.351923967435</c:v>
                </c:pt>
                <c:pt idx="856">
                  <c:v>39976.734125991825</c:v>
                </c:pt>
                <c:pt idx="857">
                  <c:v>39604.779220150573</c:v>
                </c:pt>
                <c:pt idx="858">
                  <c:v>36675.080346256342</c:v>
                </c:pt>
                <c:pt idx="859">
                  <c:v>31782.057179678843</c:v>
                </c:pt>
                <c:pt idx="860">
                  <c:v>31304.517586142698</c:v>
                </c:pt>
                <c:pt idx="861">
                  <c:v>30339.04145978923</c:v>
                </c:pt>
                <c:pt idx="862">
                  <c:v>30609.514354281659</c:v>
                </c:pt>
                <c:pt idx="863">
                  <c:v>29584.935121718925</c:v>
                </c:pt>
                <c:pt idx="864">
                  <c:v>27809.241275490298</c:v>
                </c:pt>
                <c:pt idx="865">
                  <c:v>27673.881692494466</c:v>
                </c:pt>
                <c:pt idx="866">
                  <c:v>27335.544726311346</c:v>
                </c:pt>
                <c:pt idx="867">
                  <c:v>25832.22458430492</c:v>
                </c:pt>
                <c:pt idx="868">
                  <c:v>24636.319623497529</c:v>
                </c:pt>
                <c:pt idx="869">
                  <c:v>24679.470119133421</c:v>
                </c:pt>
                <c:pt idx="870">
                  <c:v>22423.842793044241</c:v>
                </c:pt>
                <c:pt idx="871">
                  <c:v>19504.667919981217</c:v>
                </c:pt>
                <c:pt idx="872">
                  <c:v>18824.042396852034</c:v>
                </c:pt>
                <c:pt idx="873">
                  <c:v>18391.321995755745</c:v>
                </c:pt>
                <c:pt idx="874">
                  <c:v>18266.363994984302</c:v>
                </c:pt>
                <c:pt idx="875">
                  <c:v>18357.814208225896</c:v>
                </c:pt>
                <c:pt idx="876">
                  <c:v>18535.231821711161</c:v>
                </c:pt>
                <c:pt idx="877">
                  <c:v>17955.172434576856</c:v>
                </c:pt>
                <c:pt idx="878">
                  <c:v>17312.695176237616</c:v>
                </c:pt>
                <c:pt idx="879">
                  <c:v>16454.780796466359</c:v>
                </c:pt>
                <c:pt idx="880">
                  <c:v>13152.190261613236</c:v>
                </c:pt>
                <c:pt idx="881">
                  <c:v>9621.6639929657231</c:v>
                </c:pt>
                <c:pt idx="882">
                  <c:v>8808.5653755242874</c:v>
                </c:pt>
                <c:pt idx="883">
                  <c:v>8277.3223484129121</c:v>
                </c:pt>
                <c:pt idx="884">
                  <c:v>9426.9223178497268</c:v>
                </c:pt>
                <c:pt idx="885">
                  <c:v>13795.659622094769</c:v>
                </c:pt>
                <c:pt idx="886">
                  <c:v>14140.527308768542</c:v>
                </c:pt>
                <c:pt idx="887">
                  <c:v>13602.217332353437</c:v>
                </c:pt>
                <c:pt idx="888">
                  <c:v>16640.906362283105</c:v>
                </c:pt>
                <c:pt idx="889">
                  <c:v>17861.556354351356</c:v>
                </c:pt>
                <c:pt idx="890">
                  <c:v>19133.795608882254</c:v>
                </c:pt>
                <c:pt idx="891">
                  <c:v>17942.893996801886</c:v>
                </c:pt>
                <c:pt idx="892">
                  <c:v>16739.691847061516</c:v>
                </c:pt>
                <c:pt idx="893">
                  <c:v>17920.851764810956</c:v>
                </c:pt>
                <c:pt idx="894">
                  <c:v>18509.866788107465</c:v>
                </c:pt>
                <c:pt idx="895">
                  <c:v>18332.099918696054</c:v>
                </c:pt>
                <c:pt idx="896">
                  <c:v>17454.428012247721</c:v>
                </c:pt>
                <c:pt idx="897">
                  <c:v>15587.737591018678</c:v>
                </c:pt>
                <c:pt idx="898">
                  <c:v>11422.886031606964</c:v>
                </c:pt>
                <c:pt idx="899">
                  <c:v>6485.07075607148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1912.8956372343</c:v>
                </c:pt>
                <c:pt idx="985">
                  <c:v>196.14694532300192</c:v>
                </c:pt>
                <c:pt idx="986">
                  <c:v>2201.5461448215356</c:v>
                </c:pt>
                <c:pt idx="987">
                  <c:v>4580.6355807025102</c:v>
                </c:pt>
                <c:pt idx="988">
                  <c:v>5212.3331717253459</c:v>
                </c:pt>
                <c:pt idx="989">
                  <c:v>3163.4803447330341</c:v>
                </c:pt>
                <c:pt idx="990">
                  <c:v>2028.1464469268806</c:v>
                </c:pt>
                <c:pt idx="991">
                  <c:v>1246.7400514244816</c:v>
                </c:pt>
                <c:pt idx="992">
                  <c:v>3943.6943179698865</c:v>
                </c:pt>
                <c:pt idx="993">
                  <c:v>3556.0725142755027</c:v>
                </c:pt>
                <c:pt idx="994">
                  <c:v>4367.4184589595825</c:v>
                </c:pt>
                <c:pt idx="995">
                  <c:v>4364.7911441354727</c:v>
                </c:pt>
                <c:pt idx="996">
                  <c:v>5474.8117139878013</c:v>
                </c:pt>
                <c:pt idx="997">
                  <c:v>3465.2639034202439</c:v>
                </c:pt>
                <c:pt idx="998">
                  <c:v>0</c:v>
                </c:pt>
                <c:pt idx="999">
                  <c:v>936.77819926344182</c:v>
                </c:pt>
                <c:pt idx="1000">
                  <c:v>1056.052919882175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2627.6905199694452</c:v>
                </c:pt>
                <c:pt idx="1119">
                  <c:v>4010.2775075918912</c:v>
                </c:pt>
                <c:pt idx="1120">
                  <c:v>2861.3847727014672</c:v>
                </c:pt>
                <c:pt idx="1121">
                  <c:v>4010.5791321712813</c:v>
                </c:pt>
                <c:pt idx="1122">
                  <c:v>5054.9802900696704</c:v>
                </c:pt>
                <c:pt idx="1123">
                  <c:v>6791.9563011629134</c:v>
                </c:pt>
                <c:pt idx="1124">
                  <c:v>6263.2355232181217</c:v>
                </c:pt>
                <c:pt idx="1125">
                  <c:v>6303.0050781720574</c:v>
                </c:pt>
                <c:pt idx="1126">
                  <c:v>7358.7933165380828</c:v>
                </c:pt>
                <c:pt idx="1127">
                  <c:v>7041.4341682431505</c:v>
                </c:pt>
                <c:pt idx="1128">
                  <c:v>8566.8460310681094</c:v>
                </c:pt>
                <c:pt idx="1129">
                  <c:v>7804.3808262771254</c:v>
                </c:pt>
                <c:pt idx="1130">
                  <c:v>5702.2560345693473</c:v>
                </c:pt>
                <c:pt idx="1131">
                  <c:v>3690.3997000860122</c:v>
                </c:pt>
                <c:pt idx="1132">
                  <c:v>3170.4163814256576</c:v>
                </c:pt>
                <c:pt idx="1133">
                  <c:v>2948.7560904340935</c:v>
                </c:pt>
                <c:pt idx="1134">
                  <c:v>3303.9877888393262</c:v>
                </c:pt>
                <c:pt idx="1135">
                  <c:v>4637.1243176843564</c:v>
                </c:pt>
                <c:pt idx="1136">
                  <c:v>3612.0760262490962</c:v>
                </c:pt>
                <c:pt idx="1137">
                  <c:v>3184.7880454102069</c:v>
                </c:pt>
                <c:pt idx="1138">
                  <c:v>0</c:v>
                </c:pt>
                <c:pt idx="1139">
                  <c:v>1848.8834130435998</c:v>
                </c:pt>
                <c:pt idx="1140">
                  <c:v>0</c:v>
                </c:pt>
                <c:pt idx="1141">
                  <c:v>2198.2316354800423</c:v>
                </c:pt>
                <c:pt idx="1142">
                  <c:v>3301.0717111570352</c:v>
                </c:pt>
                <c:pt idx="1143">
                  <c:v>4738.6063317214057</c:v>
                </c:pt>
                <c:pt idx="1144">
                  <c:v>1647.3351026299058</c:v>
                </c:pt>
                <c:pt idx="1145">
                  <c:v>583.56935441945791</c:v>
                </c:pt>
                <c:pt idx="1146">
                  <c:v>4779.5840972797159</c:v>
                </c:pt>
                <c:pt idx="1147">
                  <c:v>5567.9742267972624</c:v>
                </c:pt>
                <c:pt idx="1148">
                  <c:v>4562.5602509893224</c:v>
                </c:pt>
                <c:pt idx="1149">
                  <c:v>2497.0222987601437</c:v>
                </c:pt>
                <c:pt idx="1150">
                  <c:v>2381.0297715712763</c:v>
                </c:pt>
                <c:pt idx="1151">
                  <c:v>4027.1529556797686</c:v>
                </c:pt>
                <c:pt idx="1152">
                  <c:v>2767.8144237943711</c:v>
                </c:pt>
                <c:pt idx="1153">
                  <c:v>4774.6353525146405</c:v>
                </c:pt>
                <c:pt idx="1154">
                  <c:v>4246.3536845925255</c:v>
                </c:pt>
                <c:pt idx="1155">
                  <c:v>4626.5203379539444</c:v>
                </c:pt>
                <c:pt idx="1156">
                  <c:v>4622.2221359043542</c:v>
                </c:pt>
                <c:pt idx="1157">
                  <c:v>1163.1568663891521</c:v>
                </c:pt>
                <c:pt idx="1158">
                  <c:v>0</c:v>
                </c:pt>
                <c:pt idx="1159">
                  <c:v>0</c:v>
                </c:pt>
                <c:pt idx="1160">
                  <c:v>607.08157433181714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615.22266222986252</c:v>
                </c:pt>
                <c:pt idx="1368">
                  <c:v>1980.4332436620534</c:v>
                </c:pt>
                <c:pt idx="1369">
                  <c:v>5124.1704471314115</c:v>
                </c:pt>
                <c:pt idx="1370">
                  <c:v>14552.15377097589</c:v>
                </c:pt>
                <c:pt idx="1371">
                  <c:v>17949.194830425557</c:v>
                </c:pt>
                <c:pt idx="1372">
                  <c:v>20572.938434686395</c:v>
                </c:pt>
                <c:pt idx="1373">
                  <c:v>22486.753922811626</c:v>
                </c:pt>
                <c:pt idx="1374">
                  <c:v>22050.985142560148</c:v>
                </c:pt>
                <c:pt idx="1375">
                  <c:v>27703.635789456257</c:v>
                </c:pt>
                <c:pt idx="1376">
                  <c:v>25751.511440994062</c:v>
                </c:pt>
                <c:pt idx="1377">
                  <c:v>27507.389460812454</c:v>
                </c:pt>
                <c:pt idx="1378">
                  <c:v>31109.591650063434</c:v>
                </c:pt>
                <c:pt idx="1379">
                  <c:v>32273.979198482077</c:v>
                </c:pt>
                <c:pt idx="1380">
                  <c:v>29446.786481199728</c:v>
                </c:pt>
                <c:pt idx="1381">
                  <c:v>28714.078325543705</c:v>
                </c:pt>
                <c:pt idx="1382">
                  <c:v>30320.934869948811</c:v>
                </c:pt>
                <c:pt idx="1383">
                  <c:v>26256.571599877636</c:v>
                </c:pt>
                <c:pt idx="1384">
                  <c:v>24627.296313493585</c:v>
                </c:pt>
                <c:pt idx="1385">
                  <c:v>24760.278675595793</c:v>
                </c:pt>
                <c:pt idx="1386">
                  <c:v>24338.119891445655</c:v>
                </c:pt>
                <c:pt idx="1387">
                  <c:v>24553.974388954255</c:v>
                </c:pt>
                <c:pt idx="1388">
                  <c:v>24503.844500340532</c:v>
                </c:pt>
                <c:pt idx="1389">
                  <c:v>21364.867467491582</c:v>
                </c:pt>
                <c:pt idx="1390">
                  <c:v>22313.557584170478</c:v>
                </c:pt>
                <c:pt idx="1391">
                  <c:v>21644.624276581064</c:v>
                </c:pt>
                <c:pt idx="1392">
                  <c:v>23749.098595850381</c:v>
                </c:pt>
                <c:pt idx="1393">
                  <c:v>23886.255222950756</c:v>
                </c:pt>
                <c:pt idx="1394">
                  <c:v>23862.119469244171</c:v>
                </c:pt>
                <c:pt idx="1395">
                  <c:v>15241.772599553755</c:v>
                </c:pt>
                <c:pt idx="1396">
                  <c:v>13864.769857897896</c:v>
                </c:pt>
                <c:pt idx="1397">
                  <c:v>20247.203284479663</c:v>
                </c:pt>
                <c:pt idx="1398">
                  <c:v>27589.849392139215</c:v>
                </c:pt>
                <c:pt idx="1399">
                  <c:v>27005.077165862145</c:v>
                </c:pt>
                <c:pt idx="1400">
                  <c:v>29041.388014785385</c:v>
                </c:pt>
                <c:pt idx="1401">
                  <c:v>28133.615045403676</c:v>
                </c:pt>
                <c:pt idx="1402">
                  <c:v>28546.590810162579</c:v>
                </c:pt>
                <c:pt idx="1403">
                  <c:v>31102.665637390262</c:v>
                </c:pt>
                <c:pt idx="1404">
                  <c:v>33819.389253672416</c:v>
                </c:pt>
                <c:pt idx="1405">
                  <c:v>35132.483502863186</c:v>
                </c:pt>
                <c:pt idx="1406">
                  <c:v>33315.687755486244</c:v>
                </c:pt>
                <c:pt idx="1407">
                  <c:v>34818.755904244237</c:v>
                </c:pt>
                <c:pt idx="1408">
                  <c:v>31640.375187713067</c:v>
                </c:pt>
                <c:pt idx="1409">
                  <c:v>37112.253983903924</c:v>
                </c:pt>
                <c:pt idx="1410">
                  <c:v>33390.822477078043</c:v>
                </c:pt>
                <c:pt idx="1411">
                  <c:v>36353.72560563482</c:v>
                </c:pt>
                <c:pt idx="1412">
                  <c:v>41815.802375305466</c:v>
                </c:pt>
                <c:pt idx="1413">
                  <c:v>40826.991454507297</c:v>
                </c:pt>
                <c:pt idx="1414">
                  <c:v>39759.284372365197</c:v>
                </c:pt>
                <c:pt idx="1415">
                  <c:v>36149.835246144292</c:v>
                </c:pt>
                <c:pt idx="1416">
                  <c:v>43929.213678578046</c:v>
                </c:pt>
                <c:pt idx="1417">
                  <c:v>38734.61518370259</c:v>
                </c:pt>
                <c:pt idx="1418">
                  <c:v>40809.954080995012</c:v>
                </c:pt>
                <c:pt idx="1419">
                  <c:v>45901.568031623559</c:v>
                </c:pt>
                <c:pt idx="1420">
                  <c:v>44413.623147391343</c:v>
                </c:pt>
                <c:pt idx="1421">
                  <c:v>34862.789193858582</c:v>
                </c:pt>
                <c:pt idx="1422">
                  <c:v>35651.856715879141</c:v>
                </c:pt>
                <c:pt idx="1423">
                  <c:v>39809.010541155949</c:v>
                </c:pt>
                <c:pt idx="1424">
                  <c:v>40270.134605174833</c:v>
                </c:pt>
                <c:pt idx="1425">
                  <c:v>42695.463304091754</c:v>
                </c:pt>
                <c:pt idx="1426">
                  <c:v>44246.472337706611</c:v>
                </c:pt>
                <c:pt idx="1427">
                  <c:v>42499.102633960501</c:v>
                </c:pt>
                <c:pt idx="1428">
                  <c:v>34230.720170194087</c:v>
                </c:pt>
                <c:pt idx="1429">
                  <c:v>33525.222795210575</c:v>
                </c:pt>
                <c:pt idx="1430">
                  <c:v>33787.149369863255</c:v>
                </c:pt>
                <c:pt idx="1431">
                  <c:v>38384.182589960161</c:v>
                </c:pt>
                <c:pt idx="1432">
                  <c:v>39407.527589539925</c:v>
                </c:pt>
                <c:pt idx="1433">
                  <c:v>37306.131097292811</c:v>
                </c:pt>
                <c:pt idx="1434">
                  <c:v>33438.56528598877</c:v>
                </c:pt>
                <c:pt idx="1435">
                  <c:v>32094.842160001572</c:v>
                </c:pt>
                <c:pt idx="1436">
                  <c:v>29327.100787743475</c:v>
                </c:pt>
                <c:pt idx="1437">
                  <c:v>28700.392094977717</c:v>
                </c:pt>
                <c:pt idx="1438">
                  <c:v>26212.131549928148</c:v>
                </c:pt>
                <c:pt idx="1439">
                  <c:v>21160.586008850099</c:v>
                </c:pt>
                <c:pt idx="1440">
                  <c:v>21429.805834418024</c:v>
                </c:pt>
                <c:pt idx="1441">
                  <c:v>23727.037603025427</c:v>
                </c:pt>
                <c:pt idx="1442">
                  <c:v>18318.724018842557</c:v>
                </c:pt>
                <c:pt idx="1443">
                  <c:v>18170.616146945489</c:v>
                </c:pt>
                <c:pt idx="1444">
                  <c:v>19458.170325462215</c:v>
                </c:pt>
                <c:pt idx="1445">
                  <c:v>18605.404644069702</c:v>
                </c:pt>
                <c:pt idx="1446">
                  <c:v>15461.526553030395</c:v>
                </c:pt>
                <c:pt idx="1447">
                  <c:v>15894.98806512691</c:v>
                </c:pt>
                <c:pt idx="1448">
                  <c:v>12423.873829185481</c:v>
                </c:pt>
                <c:pt idx="1449">
                  <c:v>17561.970715002921</c:v>
                </c:pt>
                <c:pt idx="1450">
                  <c:v>18281.488902595822</c:v>
                </c:pt>
                <c:pt idx="1451">
                  <c:v>19187.3145325722</c:v>
                </c:pt>
                <c:pt idx="1452">
                  <c:v>16497.086169191705</c:v>
                </c:pt>
                <c:pt idx="1453">
                  <c:v>16149.447704819824</c:v>
                </c:pt>
                <c:pt idx="1454">
                  <c:v>12832.711421956161</c:v>
                </c:pt>
                <c:pt idx="1455">
                  <c:v>13005.924323198189</c:v>
                </c:pt>
                <c:pt idx="1456">
                  <c:v>19285.203072605458</c:v>
                </c:pt>
                <c:pt idx="1457">
                  <c:v>13445.987275395768</c:v>
                </c:pt>
                <c:pt idx="1458">
                  <c:v>13239.670187969881</c:v>
                </c:pt>
                <c:pt idx="1459">
                  <c:v>18240.356417808696</c:v>
                </c:pt>
                <c:pt idx="1460">
                  <c:v>21083.797578259881</c:v>
                </c:pt>
                <c:pt idx="1461">
                  <c:v>21471.665426874817</c:v>
                </c:pt>
                <c:pt idx="1462">
                  <c:v>22892.894894147721</c:v>
                </c:pt>
                <c:pt idx="1463">
                  <c:v>24703.888767559627</c:v>
                </c:pt>
                <c:pt idx="1464">
                  <c:v>23199.542732739828</c:v>
                </c:pt>
                <c:pt idx="1465">
                  <c:v>25174.2419189227</c:v>
                </c:pt>
                <c:pt idx="1466">
                  <c:v>28991.057884468679</c:v>
                </c:pt>
                <c:pt idx="1467">
                  <c:v>36154.562765084964</c:v>
                </c:pt>
                <c:pt idx="1468">
                  <c:v>41830.815028559657</c:v>
                </c:pt>
                <c:pt idx="1469">
                  <c:v>44383.370140813575</c:v>
                </c:pt>
                <c:pt idx="1470">
                  <c:v>44307.544844699893</c:v>
                </c:pt>
                <c:pt idx="1471">
                  <c:v>42842.358720696197</c:v>
                </c:pt>
                <c:pt idx="1472">
                  <c:v>46171.570558816849</c:v>
                </c:pt>
                <c:pt idx="1473">
                  <c:v>47570.268900901508</c:v>
                </c:pt>
                <c:pt idx="1474">
                  <c:v>50952.567012274441</c:v>
                </c:pt>
                <c:pt idx="1475">
                  <c:v>52514.616607311626</c:v>
                </c:pt>
                <c:pt idx="1476">
                  <c:v>52283.682727248342</c:v>
                </c:pt>
                <c:pt idx="1477">
                  <c:v>52211.383564557371</c:v>
                </c:pt>
                <c:pt idx="1478">
                  <c:v>51061.249745843677</c:v>
                </c:pt>
                <c:pt idx="1479">
                  <c:v>48769.462536103369</c:v>
                </c:pt>
                <c:pt idx="1480">
                  <c:v>49837.993281519717</c:v>
                </c:pt>
                <c:pt idx="1481">
                  <c:v>47623.576476263181</c:v>
                </c:pt>
                <c:pt idx="1482">
                  <c:v>51161.010812458459</c:v>
                </c:pt>
                <c:pt idx="1483">
                  <c:v>52690.012377199317</c:v>
                </c:pt>
                <c:pt idx="1484">
                  <c:v>53170.254907311595</c:v>
                </c:pt>
                <c:pt idx="1485">
                  <c:v>50996.14909522816</c:v>
                </c:pt>
                <c:pt idx="1486">
                  <c:v>50776.330310241043</c:v>
                </c:pt>
                <c:pt idx="1487">
                  <c:v>51821.095386368208</c:v>
                </c:pt>
                <c:pt idx="1488">
                  <c:v>51387.593569142438</c:v>
                </c:pt>
                <c:pt idx="1489">
                  <c:v>50024.357972042613</c:v>
                </c:pt>
                <c:pt idx="1490">
                  <c:v>50400.265823643174</c:v>
                </c:pt>
                <c:pt idx="1491">
                  <c:v>50932.209217542288</c:v>
                </c:pt>
                <c:pt idx="1492">
                  <c:v>51652.817713933982</c:v>
                </c:pt>
                <c:pt idx="1493">
                  <c:v>51202.23129729944</c:v>
                </c:pt>
                <c:pt idx="1494">
                  <c:v>52068.990419530994</c:v>
                </c:pt>
                <c:pt idx="1495">
                  <c:v>53671.378132402948</c:v>
                </c:pt>
                <c:pt idx="1496">
                  <c:v>54614.983517725617</c:v>
                </c:pt>
                <c:pt idx="1497">
                  <c:v>56003.29995552302</c:v>
                </c:pt>
                <c:pt idx="1498">
                  <c:v>58490.360087837384</c:v>
                </c:pt>
                <c:pt idx="1499">
                  <c:v>60003.970498609997</c:v>
                </c:pt>
                <c:pt idx="1500">
                  <c:v>62229.057779553084</c:v>
                </c:pt>
                <c:pt idx="1501">
                  <c:v>64237.054405756629</c:v>
                </c:pt>
                <c:pt idx="1502">
                  <c:v>65343.881428546432</c:v>
                </c:pt>
                <c:pt idx="1503">
                  <c:v>66493.070534870509</c:v>
                </c:pt>
                <c:pt idx="1504">
                  <c:v>67918.137358778884</c:v>
                </c:pt>
                <c:pt idx="1505">
                  <c:v>69236.934726097621</c:v>
                </c:pt>
                <c:pt idx="1506">
                  <c:v>70398.038315636659</c:v>
                </c:pt>
                <c:pt idx="1507">
                  <c:v>71336.169526019003</c:v>
                </c:pt>
                <c:pt idx="1508">
                  <c:v>69882.66567844995</c:v>
                </c:pt>
                <c:pt idx="1509">
                  <c:v>70387.621270998105</c:v>
                </c:pt>
                <c:pt idx="1510">
                  <c:v>71507.496936102514</c:v>
                </c:pt>
                <c:pt idx="1511">
                  <c:v>71521.921530425971</c:v>
                </c:pt>
                <c:pt idx="1512">
                  <c:v>71941.077442241425</c:v>
                </c:pt>
                <c:pt idx="1513">
                  <c:v>72201.686100280684</c:v>
                </c:pt>
                <c:pt idx="1514">
                  <c:v>72421.597525528079</c:v>
                </c:pt>
                <c:pt idx="1515">
                  <c:v>72772.427680108973</c:v>
                </c:pt>
                <c:pt idx="1516">
                  <c:v>73186.632151909347</c:v>
                </c:pt>
                <c:pt idx="1517">
                  <c:v>72743.798391556338</c:v>
                </c:pt>
                <c:pt idx="1518">
                  <c:v>72737.48523512503</c:v>
                </c:pt>
                <c:pt idx="1519">
                  <c:v>72055.643567592619</c:v>
                </c:pt>
                <c:pt idx="1520">
                  <c:v>70977.195017683684</c:v>
                </c:pt>
                <c:pt idx="1521">
                  <c:v>70067.499686404772</c:v>
                </c:pt>
                <c:pt idx="1522">
                  <c:v>69386.303916239005</c:v>
                </c:pt>
                <c:pt idx="1523">
                  <c:v>68099.726620077141</c:v>
                </c:pt>
                <c:pt idx="1524">
                  <c:v>65877.816965667138</c:v>
                </c:pt>
                <c:pt idx="1525">
                  <c:v>65470.209386307855</c:v>
                </c:pt>
                <c:pt idx="1526">
                  <c:v>64331.777612138227</c:v>
                </c:pt>
                <c:pt idx="1527">
                  <c:v>63711.513285311594</c:v>
                </c:pt>
                <c:pt idx="1528">
                  <c:v>64250.542390124501</c:v>
                </c:pt>
                <c:pt idx="1529">
                  <c:v>63609.758090889482</c:v>
                </c:pt>
                <c:pt idx="1530">
                  <c:v>62385.577040788485</c:v>
                </c:pt>
                <c:pt idx="1531">
                  <c:v>61254.557456705275</c:v>
                </c:pt>
                <c:pt idx="1532">
                  <c:v>59230.311668090893</c:v>
                </c:pt>
                <c:pt idx="1533">
                  <c:v>58091.804646834862</c:v>
                </c:pt>
                <c:pt idx="1534">
                  <c:v>57119.940374385893</c:v>
                </c:pt>
                <c:pt idx="1535">
                  <c:v>55311.403883671956</c:v>
                </c:pt>
                <c:pt idx="1536">
                  <c:v>54248.461545609025</c:v>
                </c:pt>
                <c:pt idx="1537">
                  <c:v>54022.727093209985</c:v>
                </c:pt>
                <c:pt idx="1538">
                  <c:v>53497.596092630374</c:v>
                </c:pt>
                <c:pt idx="1539">
                  <c:v>52814.110827040109</c:v>
                </c:pt>
                <c:pt idx="1540">
                  <c:v>51228.420990158942</c:v>
                </c:pt>
                <c:pt idx="1541">
                  <c:v>50453.348231847689</c:v>
                </c:pt>
                <c:pt idx="1542">
                  <c:v>50456.469335453294</c:v>
                </c:pt>
                <c:pt idx="1543">
                  <c:v>50305.147240128841</c:v>
                </c:pt>
                <c:pt idx="1544">
                  <c:v>49384.43321849074</c:v>
                </c:pt>
                <c:pt idx="1545">
                  <c:v>49225.5957678247</c:v>
                </c:pt>
                <c:pt idx="1546">
                  <c:v>49401.325492120224</c:v>
                </c:pt>
                <c:pt idx="1547">
                  <c:v>49353.699023202425</c:v>
                </c:pt>
                <c:pt idx="1548">
                  <c:v>49019.884549107046</c:v>
                </c:pt>
                <c:pt idx="1549">
                  <c:v>48896.773705404325</c:v>
                </c:pt>
                <c:pt idx="1550">
                  <c:v>48814.034639046105</c:v>
                </c:pt>
                <c:pt idx="1551">
                  <c:v>48161.339322817425</c:v>
                </c:pt>
                <c:pt idx="1552">
                  <c:v>48817.7912331599</c:v>
                </c:pt>
                <c:pt idx="1553">
                  <c:v>48535.681331700005</c:v>
                </c:pt>
                <c:pt idx="1554">
                  <c:v>47406.713112913174</c:v>
                </c:pt>
                <c:pt idx="1555">
                  <c:v>46454.05444623503</c:v>
                </c:pt>
                <c:pt idx="1556">
                  <c:v>47153.944487843473</c:v>
                </c:pt>
                <c:pt idx="1557">
                  <c:v>47458.156857491245</c:v>
                </c:pt>
                <c:pt idx="1558">
                  <c:v>47889.349348145333</c:v>
                </c:pt>
                <c:pt idx="1559">
                  <c:v>47774.038860397493</c:v>
                </c:pt>
                <c:pt idx="1560">
                  <c:v>50420.323094013926</c:v>
                </c:pt>
                <c:pt idx="1561">
                  <c:v>52916.774339100593</c:v>
                </c:pt>
                <c:pt idx="1562">
                  <c:v>53306.020663698961</c:v>
                </c:pt>
                <c:pt idx="1563">
                  <c:v>53468.173809562475</c:v>
                </c:pt>
                <c:pt idx="1564">
                  <c:v>54705.379957429803</c:v>
                </c:pt>
                <c:pt idx="1565">
                  <c:v>55110.292263043375</c:v>
                </c:pt>
                <c:pt idx="1566">
                  <c:v>54021.888036908815</c:v>
                </c:pt>
                <c:pt idx="1567">
                  <c:v>51710.307839239606</c:v>
                </c:pt>
                <c:pt idx="1568">
                  <c:v>51643.278289568276</c:v>
                </c:pt>
                <c:pt idx="1569">
                  <c:v>51120.96419629654</c:v>
                </c:pt>
                <c:pt idx="1570">
                  <c:v>49587.420742992836</c:v>
                </c:pt>
                <c:pt idx="1571">
                  <c:v>46773.761981055766</c:v>
                </c:pt>
                <c:pt idx="1572">
                  <c:v>45028.672845709356</c:v>
                </c:pt>
                <c:pt idx="1573">
                  <c:v>42456.518830567016</c:v>
                </c:pt>
                <c:pt idx="1574">
                  <c:v>39304.103493491777</c:v>
                </c:pt>
                <c:pt idx="1575">
                  <c:v>34981.292117583449</c:v>
                </c:pt>
                <c:pt idx="1576">
                  <c:v>31972.206767249736</c:v>
                </c:pt>
                <c:pt idx="1577">
                  <c:v>28925.600071727156</c:v>
                </c:pt>
                <c:pt idx="1578">
                  <c:v>24514.470462919264</c:v>
                </c:pt>
                <c:pt idx="1579">
                  <c:v>22969.075491630301</c:v>
                </c:pt>
                <c:pt idx="1580">
                  <c:v>20210.434590034289</c:v>
                </c:pt>
                <c:pt idx="1581">
                  <c:v>19036.678315555757</c:v>
                </c:pt>
                <c:pt idx="1582">
                  <c:v>18093.436295120304</c:v>
                </c:pt>
                <c:pt idx="1583">
                  <c:v>17660.982030690939</c:v>
                </c:pt>
                <c:pt idx="1584">
                  <c:v>17316.664910707637</c:v>
                </c:pt>
                <c:pt idx="1585">
                  <c:v>16174.508533092827</c:v>
                </c:pt>
                <c:pt idx="1586">
                  <c:v>14614.843925702822</c:v>
                </c:pt>
                <c:pt idx="1587">
                  <c:v>12662.310037383368</c:v>
                </c:pt>
                <c:pt idx="1588">
                  <c:v>12877.505693898058</c:v>
                </c:pt>
                <c:pt idx="1589">
                  <c:v>13024.797698092852</c:v>
                </c:pt>
                <c:pt idx="1590">
                  <c:v>13270.623534293969</c:v>
                </c:pt>
                <c:pt idx="1591">
                  <c:v>13320.876275495461</c:v>
                </c:pt>
                <c:pt idx="1592">
                  <c:v>14278.651126271769</c:v>
                </c:pt>
                <c:pt idx="1593">
                  <c:v>14167.511265800134</c:v>
                </c:pt>
                <c:pt idx="1594">
                  <c:v>16350.456708584205</c:v>
                </c:pt>
                <c:pt idx="1595">
                  <c:v>17909.328925248927</c:v>
                </c:pt>
                <c:pt idx="1596">
                  <c:v>20551.737627394312</c:v>
                </c:pt>
                <c:pt idx="1597">
                  <c:v>23057.210422440454</c:v>
                </c:pt>
                <c:pt idx="1598">
                  <c:v>24591.751201592248</c:v>
                </c:pt>
                <c:pt idx="1599">
                  <c:v>26491.085936481217</c:v>
                </c:pt>
                <c:pt idx="1600">
                  <c:v>28794.114815860783</c:v>
                </c:pt>
                <c:pt idx="1601">
                  <c:v>29926.793350054839</c:v>
                </c:pt>
                <c:pt idx="1602">
                  <c:v>30031.736922718104</c:v>
                </c:pt>
                <c:pt idx="1603">
                  <c:v>30521.82549046836</c:v>
                </c:pt>
                <c:pt idx="1604">
                  <c:v>28647.832205484116</c:v>
                </c:pt>
                <c:pt idx="1605">
                  <c:v>29021.906472365044</c:v>
                </c:pt>
                <c:pt idx="1606">
                  <c:v>28949.783769092908</c:v>
                </c:pt>
                <c:pt idx="1607">
                  <c:v>29056.561957046695</c:v>
                </c:pt>
                <c:pt idx="1608">
                  <c:v>28442.291694445499</c:v>
                </c:pt>
                <c:pt idx="1609">
                  <c:v>27330.215518402096</c:v>
                </c:pt>
                <c:pt idx="1610">
                  <c:v>26109.869741950457</c:v>
                </c:pt>
                <c:pt idx="1611">
                  <c:v>25530.336384946815</c:v>
                </c:pt>
                <c:pt idx="1612">
                  <c:v>25935.171232227302</c:v>
                </c:pt>
                <c:pt idx="1613">
                  <c:v>24268.760485040071</c:v>
                </c:pt>
                <c:pt idx="1614">
                  <c:v>23905.35698418571</c:v>
                </c:pt>
                <c:pt idx="1615">
                  <c:v>23792.178495481621</c:v>
                </c:pt>
                <c:pt idx="1616">
                  <c:v>25492.315098919866</c:v>
                </c:pt>
                <c:pt idx="1617">
                  <c:v>22152.392990299701</c:v>
                </c:pt>
                <c:pt idx="1618">
                  <c:v>20286.40612935862</c:v>
                </c:pt>
                <c:pt idx="1619">
                  <c:v>18760.690567751968</c:v>
                </c:pt>
                <c:pt idx="1620">
                  <c:v>14434.004890520373</c:v>
                </c:pt>
                <c:pt idx="1621">
                  <c:v>13487.309138451947</c:v>
                </c:pt>
                <c:pt idx="1622">
                  <c:v>11765.901996291645</c:v>
                </c:pt>
                <c:pt idx="1623">
                  <c:v>10153.574656204655</c:v>
                </c:pt>
                <c:pt idx="1624">
                  <c:v>10094.296463601888</c:v>
                </c:pt>
                <c:pt idx="1625">
                  <c:v>9352.7268997880801</c:v>
                </c:pt>
                <c:pt idx="1626">
                  <c:v>8104.1293334977563</c:v>
                </c:pt>
                <c:pt idx="1627">
                  <c:v>6741.3997049263335</c:v>
                </c:pt>
                <c:pt idx="1628">
                  <c:v>5018.2768488249276</c:v>
                </c:pt>
                <c:pt idx="1629">
                  <c:v>3586.5132259662714</c:v>
                </c:pt>
                <c:pt idx="1630">
                  <c:v>2634.6205535539411</c:v>
                </c:pt>
                <c:pt idx="1631">
                  <c:v>1657.9883845536242</c:v>
                </c:pt>
                <c:pt idx="1632">
                  <c:v>240.08472926146351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1146.0071742823566</c:v>
                </c:pt>
                <c:pt idx="1743">
                  <c:v>1845.9340029042951</c:v>
                </c:pt>
                <c:pt idx="1744">
                  <c:v>0</c:v>
                </c:pt>
                <c:pt idx="1745">
                  <c:v>1390.9372891001133</c:v>
                </c:pt>
                <c:pt idx="1746">
                  <c:v>6113.6971183114219</c:v>
                </c:pt>
                <c:pt idx="1747">
                  <c:v>6321.8544573865875</c:v>
                </c:pt>
                <c:pt idx="1748">
                  <c:v>7353.7462818666754</c:v>
                </c:pt>
                <c:pt idx="1749">
                  <c:v>8694.4068684382291</c:v>
                </c:pt>
                <c:pt idx="1750">
                  <c:v>7541.8285279941119</c:v>
                </c:pt>
                <c:pt idx="1751">
                  <c:v>2148.6936258413552</c:v>
                </c:pt>
                <c:pt idx="1752">
                  <c:v>6924.6877325969981</c:v>
                </c:pt>
                <c:pt idx="1753">
                  <c:v>12031.462210390746</c:v>
                </c:pt>
                <c:pt idx="1754">
                  <c:v>17635.658892545762</c:v>
                </c:pt>
                <c:pt idx="1755">
                  <c:v>19063.653028322657</c:v>
                </c:pt>
                <c:pt idx="1756">
                  <c:v>20395.575568540524</c:v>
                </c:pt>
                <c:pt idx="1757">
                  <c:v>20806.811858305857</c:v>
                </c:pt>
                <c:pt idx="1758">
                  <c:v>22675.977195765798</c:v>
                </c:pt>
                <c:pt idx="1759">
                  <c:v>23379.8277978888</c:v>
                </c:pt>
                <c:pt idx="1760">
                  <c:v>25250.947404831761</c:v>
                </c:pt>
                <c:pt idx="1761">
                  <c:v>25803.286452405715</c:v>
                </c:pt>
                <c:pt idx="1762">
                  <c:v>24447.274646567152</c:v>
                </c:pt>
                <c:pt idx="1763">
                  <c:v>25797.571876908754</c:v>
                </c:pt>
                <c:pt idx="1764">
                  <c:v>26306.112927261816</c:v>
                </c:pt>
                <c:pt idx="1765">
                  <c:v>24760.470368817423</c:v>
                </c:pt>
                <c:pt idx="1766">
                  <c:v>25839.619036725839</c:v>
                </c:pt>
                <c:pt idx="1767">
                  <c:v>27907.883108303085</c:v>
                </c:pt>
                <c:pt idx="1768">
                  <c:v>29182.517684990322</c:v>
                </c:pt>
                <c:pt idx="1769">
                  <c:v>32621.831535644043</c:v>
                </c:pt>
                <c:pt idx="1770">
                  <c:v>32873.768639131195</c:v>
                </c:pt>
                <c:pt idx="1771">
                  <c:v>31595.66646232966</c:v>
                </c:pt>
                <c:pt idx="1772">
                  <c:v>31663.054836942556</c:v>
                </c:pt>
                <c:pt idx="1773">
                  <c:v>33815.590462517983</c:v>
                </c:pt>
                <c:pt idx="1774">
                  <c:v>36026.221066008271</c:v>
                </c:pt>
                <c:pt idx="1775">
                  <c:v>35046.933216263635</c:v>
                </c:pt>
                <c:pt idx="1776">
                  <c:v>32942.118034912892</c:v>
                </c:pt>
                <c:pt idx="1777">
                  <c:v>31513.439676587102</c:v>
                </c:pt>
                <c:pt idx="1778">
                  <c:v>28866.075579426779</c:v>
                </c:pt>
                <c:pt idx="1779">
                  <c:v>25913.146816307657</c:v>
                </c:pt>
                <c:pt idx="1780">
                  <c:v>25559.334122036817</c:v>
                </c:pt>
                <c:pt idx="1781">
                  <c:v>26454.636494270901</c:v>
                </c:pt>
                <c:pt idx="1782">
                  <c:v>27252.010554044813</c:v>
                </c:pt>
                <c:pt idx="1783">
                  <c:v>26333.122326674002</c:v>
                </c:pt>
                <c:pt idx="1784">
                  <c:v>26829.101032244638</c:v>
                </c:pt>
                <c:pt idx="1785">
                  <c:v>27082.323631849042</c:v>
                </c:pt>
                <c:pt idx="1786">
                  <c:v>29407.728523759321</c:v>
                </c:pt>
                <c:pt idx="1787">
                  <c:v>29619.82240198824</c:v>
                </c:pt>
                <c:pt idx="1788">
                  <c:v>29677.050570922656</c:v>
                </c:pt>
                <c:pt idx="1789">
                  <c:v>30274.091712532994</c:v>
                </c:pt>
                <c:pt idx="1790">
                  <c:v>32702.305717207615</c:v>
                </c:pt>
                <c:pt idx="1791">
                  <c:v>33680.858872488396</c:v>
                </c:pt>
                <c:pt idx="1792">
                  <c:v>33728.809523455013</c:v>
                </c:pt>
                <c:pt idx="1793">
                  <c:v>37046.373947004337</c:v>
                </c:pt>
                <c:pt idx="1794">
                  <c:v>40472.313218086048</c:v>
                </c:pt>
                <c:pt idx="1795">
                  <c:v>40128.074018689993</c:v>
                </c:pt>
                <c:pt idx="1796">
                  <c:v>37139.405852722659</c:v>
                </c:pt>
                <c:pt idx="1797">
                  <c:v>38416.153246205737</c:v>
                </c:pt>
                <c:pt idx="1798">
                  <c:v>38420.084192310787</c:v>
                </c:pt>
                <c:pt idx="1799">
                  <c:v>38443.256790725325</c:v>
                </c:pt>
                <c:pt idx="1800">
                  <c:v>36724.325349234488</c:v>
                </c:pt>
                <c:pt idx="1801">
                  <c:v>37312.921243459059</c:v>
                </c:pt>
                <c:pt idx="1802">
                  <c:v>39682.971450559628</c:v>
                </c:pt>
                <c:pt idx="1803">
                  <c:v>38678.901159233494</c:v>
                </c:pt>
                <c:pt idx="1804">
                  <c:v>37435.591976701668</c:v>
                </c:pt>
                <c:pt idx="1805">
                  <c:v>39590.469415303676</c:v>
                </c:pt>
                <c:pt idx="1806">
                  <c:v>40297.331255984231</c:v>
                </c:pt>
                <c:pt idx="1807">
                  <c:v>41175.457119395367</c:v>
                </c:pt>
                <c:pt idx="1808">
                  <c:v>42341.704821626081</c:v>
                </c:pt>
                <c:pt idx="1809">
                  <c:v>43177.507841587692</c:v>
                </c:pt>
                <c:pt idx="1810">
                  <c:v>43009.999545013205</c:v>
                </c:pt>
                <c:pt idx="1811">
                  <c:v>42197.589880437357</c:v>
                </c:pt>
                <c:pt idx="1812">
                  <c:v>43427.231133652174</c:v>
                </c:pt>
                <c:pt idx="1813">
                  <c:v>44764.585027785921</c:v>
                </c:pt>
                <c:pt idx="1814">
                  <c:v>45336.226818539581</c:v>
                </c:pt>
                <c:pt idx="1815">
                  <c:v>44587.720918812724</c:v>
                </c:pt>
                <c:pt idx="1816">
                  <c:v>44245.989883643255</c:v>
                </c:pt>
                <c:pt idx="1817">
                  <c:v>44313.569760059974</c:v>
                </c:pt>
                <c:pt idx="1818">
                  <c:v>44900.440083788097</c:v>
                </c:pt>
                <c:pt idx="1819">
                  <c:v>45312.525552994732</c:v>
                </c:pt>
                <c:pt idx="1820">
                  <c:v>45573.136614081624</c:v>
                </c:pt>
                <c:pt idx="1821">
                  <c:v>44475.717258552933</c:v>
                </c:pt>
                <c:pt idx="1822">
                  <c:v>44467.139270000902</c:v>
                </c:pt>
                <c:pt idx="1823">
                  <c:v>44945.265420962605</c:v>
                </c:pt>
                <c:pt idx="1824">
                  <c:v>45777.599697087579</c:v>
                </c:pt>
                <c:pt idx="1825">
                  <c:v>46343.517824137052</c:v>
                </c:pt>
                <c:pt idx="1826">
                  <c:v>46974.978589322876</c:v>
                </c:pt>
                <c:pt idx="1827">
                  <c:v>46762.157205136173</c:v>
                </c:pt>
                <c:pt idx="1828">
                  <c:v>47615.455762834434</c:v>
                </c:pt>
                <c:pt idx="1829">
                  <c:v>47594.596664289907</c:v>
                </c:pt>
                <c:pt idx="1830">
                  <c:v>47505.594632944492</c:v>
                </c:pt>
                <c:pt idx="1831">
                  <c:v>46749.982342686497</c:v>
                </c:pt>
                <c:pt idx="1832">
                  <c:v>46451.945832984042</c:v>
                </c:pt>
                <c:pt idx="1833">
                  <c:v>46372.090104746225</c:v>
                </c:pt>
                <c:pt idx="1834">
                  <c:v>46596.740764853908</c:v>
                </c:pt>
                <c:pt idx="1835">
                  <c:v>46521.325382159179</c:v>
                </c:pt>
                <c:pt idx="1836">
                  <c:v>45701.920108359562</c:v>
                </c:pt>
                <c:pt idx="1837">
                  <c:v>45655.08389429871</c:v>
                </c:pt>
                <c:pt idx="1838">
                  <c:v>45454.583931807989</c:v>
                </c:pt>
                <c:pt idx="1839">
                  <c:v>45678.232986466595</c:v>
                </c:pt>
                <c:pt idx="1840">
                  <c:v>46176.672741503193</c:v>
                </c:pt>
                <c:pt idx="1841">
                  <c:v>46644.722438579774</c:v>
                </c:pt>
                <c:pt idx="1842">
                  <c:v>46501.520690354497</c:v>
                </c:pt>
                <c:pt idx="1843">
                  <c:v>46779.685577358207</c:v>
                </c:pt>
                <c:pt idx="1844">
                  <c:v>46477.286133591304</c:v>
                </c:pt>
                <c:pt idx="1845">
                  <c:v>46474.963545946819</c:v>
                </c:pt>
                <c:pt idx="1846">
                  <c:v>45787.29193856963</c:v>
                </c:pt>
                <c:pt idx="1847">
                  <c:v>45322.789359699345</c:v>
                </c:pt>
                <c:pt idx="1848">
                  <c:v>47159.548112261764</c:v>
                </c:pt>
                <c:pt idx="1849">
                  <c:v>47686.337010408693</c:v>
                </c:pt>
                <c:pt idx="1850">
                  <c:v>48147.65120839687</c:v>
                </c:pt>
                <c:pt idx="1851">
                  <c:v>48406.072674895295</c:v>
                </c:pt>
                <c:pt idx="1852">
                  <c:v>49767.737401893472</c:v>
                </c:pt>
                <c:pt idx="1853">
                  <c:v>50174.616169551176</c:v>
                </c:pt>
                <c:pt idx="1854">
                  <c:v>50145.198790245944</c:v>
                </c:pt>
                <c:pt idx="1855">
                  <c:v>50653.827468849922</c:v>
                </c:pt>
                <c:pt idx="1856">
                  <c:v>50857.28673950665</c:v>
                </c:pt>
                <c:pt idx="1857">
                  <c:v>51101.826614706733</c:v>
                </c:pt>
                <c:pt idx="1858">
                  <c:v>51580.503455411577</c:v>
                </c:pt>
                <c:pt idx="1859">
                  <c:v>51938.667632717174</c:v>
                </c:pt>
                <c:pt idx="1860">
                  <c:v>52173.756026352312</c:v>
                </c:pt>
                <c:pt idx="1861">
                  <c:v>52822.788708343658</c:v>
                </c:pt>
                <c:pt idx="1862">
                  <c:v>52575.87914743591</c:v>
                </c:pt>
                <c:pt idx="1863">
                  <c:v>52068.442370072298</c:v>
                </c:pt>
                <c:pt idx="1864">
                  <c:v>52816.118438190984</c:v>
                </c:pt>
                <c:pt idx="1865">
                  <c:v>52981.158513285169</c:v>
                </c:pt>
                <c:pt idx="1866">
                  <c:v>52350.906087404917</c:v>
                </c:pt>
                <c:pt idx="1867">
                  <c:v>51240.258069443611</c:v>
                </c:pt>
                <c:pt idx="1868">
                  <c:v>50672.568306124333</c:v>
                </c:pt>
                <c:pt idx="1869">
                  <c:v>50497.537758712926</c:v>
                </c:pt>
                <c:pt idx="1870">
                  <c:v>50671.486177783605</c:v>
                </c:pt>
                <c:pt idx="1871">
                  <c:v>50832.740147432021</c:v>
                </c:pt>
                <c:pt idx="1872">
                  <c:v>51007.439509547286</c:v>
                </c:pt>
                <c:pt idx="1873">
                  <c:v>50573.889317693291</c:v>
                </c:pt>
                <c:pt idx="1874">
                  <c:v>50243.584954331061</c:v>
                </c:pt>
                <c:pt idx="1875">
                  <c:v>49098.100228480958</c:v>
                </c:pt>
                <c:pt idx="1876">
                  <c:v>49171.81775249014</c:v>
                </c:pt>
                <c:pt idx="1877">
                  <c:v>48996.762098631349</c:v>
                </c:pt>
                <c:pt idx="1878">
                  <c:v>49053.730412552977</c:v>
                </c:pt>
                <c:pt idx="1879">
                  <c:v>48900.731606034358</c:v>
                </c:pt>
                <c:pt idx="1880">
                  <c:v>49767.229247233176</c:v>
                </c:pt>
                <c:pt idx="1881">
                  <c:v>49937.686335082581</c:v>
                </c:pt>
                <c:pt idx="1882">
                  <c:v>50729.211655479601</c:v>
                </c:pt>
                <c:pt idx="1883">
                  <c:v>50967.598214492449</c:v>
                </c:pt>
                <c:pt idx="1884">
                  <c:v>51842.511365273334</c:v>
                </c:pt>
                <c:pt idx="1885">
                  <c:v>50644.962734635075</c:v>
                </c:pt>
                <c:pt idx="1886">
                  <c:v>50774.312917125011</c:v>
                </c:pt>
                <c:pt idx="1887">
                  <c:v>51232.675749233749</c:v>
                </c:pt>
                <c:pt idx="1888">
                  <c:v>50124.808673464577</c:v>
                </c:pt>
                <c:pt idx="1889">
                  <c:v>50178.416565278982</c:v>
                </c:pt>
                <c:pt idx="1890">
                  <c:v>47990.02573943825</c:v>
                </c:pt>
                <c:pt idx="1891">
                  <c:v>45910.23841944796</c:v>
                </c:pt>
                <c:pt idx="1892">
                  <c:v>45867.884143050913</c:v>
                </c:pt>
                <c:pt idx="1893">
                  <c:v>44565.522436561732</c:v>
                </c:pt>
                <c:pt idx="1894">
                  <c:v>43563.218336031023</c:v>
                </c:pt>
                <c:pt idx="1895">
                  <c:v>43659.394852223493</c:v>
                </c:pt>
                <c:pt idx="1896">
                  <c:v>40921.740007145032</c:v>
                </c:pt>
                <c:pt idx="1897">
                  <c:v>39317.385645357012</c:v>
                </c:pt>
                <c:pt idx="1898">
                  <c:v>39534.178416254661</c:v>
                </c:pt>
                <c:pt idx="1899">
                  <c:v>38650.919418671532</c:v>
                </c:pt>
                <c:pt idx="1900">
                  <c:v>37373.552588861952</c:v>
                </c:pt>
                <c:pt idx="1901">
                  <c:v>35152.088011144653</c:v>
                </c:pt>
                <c:pt idx="1902">
                  <c:v>34336.921901319634</c:v>
                </c:pt>
                <c:pt idx="1903">
                  <c:v>33861.249925233104</c:v>
                </c:pt>
                <c:pt idx="1904">
                  <c:v>33611.346883511724</c:v>
                </c:pt>
                <c:pt idx="1905">
                  <c:v>33348.294722107719</c:v>
                </c:pt>
                <c:pt idx="1906">
                  <c:v>32188.887661376051</c:v>
                </c:pt>
                <c:pt idx="1907">
                  <c:v>35589.369003915526</c:v>
                </c:pt>
                <c:pt idx="1908">
                  <c:v>33003.954030532012</c:v>
                </c:pt>
                <c:pt idx="1909">
                  <c:v>34849.779492370995</c:v>
                </c:pt>
                <c:pt idx="1910">
                  <c:v>35588.436225026213</c:v>
                </c:pt>
                <c:pt idx="1911">
                  <c:v>37106.832387055605</c:v>
                </c:pt>
                <c:pt idx="1912">
                  <c:v>36773.591633949254</c:v>
                </c:pt>
                <c:pt idx="1913">
                  <c:v>35821.676343859835</c:v>
                </c:pt>
                <c:pt idx="1914">
                  <c:v>33928.674760921174</c:v>
                </c:pt>
                <c:pt idx="1915">
                  <c:v>32991.560571940499</c:v>
                </c:pt>
                <c:pt idx="1916">
                  <c:v>35564.688902673326</c:v>
                </c:pt>
                <c:pt idx="1917">
                  <c:v>37404.965025566024</c:v>
                </c:pt>
                <c:pt idx="1918">
                  <c:v>37921.655119783434</c:v>
                </c:pt>
                <c:pt idx="1919">
                  <c:v>38189.796279811126</c:v>
                </c:pt>
                <c:pt idx="1920">
                  <c:v>37184.849173588387</c:v>
                </c:pt>
                <c:pt idx="1921">
                  <c:v>38041.818637450109</c:v>
                </c:pt>
                <c:pt idx="1922">
                  <c:v>37862.276238710881</c:v>
                </c:pt>
                <c:pt idx="1923">
                  <c:v>37331.584294658598</c:v>
                </c:pt>
                <c:pt idx="1924">
                  <c:v>36731.370723827604</c:v>
                </c:pt>
                <c:pt idx="1925">
                  <c:v>36799.58607506031</c:v>
                </c:pt>
                <c:pt idx="1926">
                  <c:v>37106.09960700127</c:v>
                </c:pt>
                <c:pt idx="1927">
                  <c:v>35173.447886786715</c:v>
                </c:pt>
                <c:pt idx="1928">
                  <c:v>35018.574463761943</c:v>
                </c:pt>
                <c:pt idx="1929">
                  <c:v>34774.379033513585</c:v>
                </c:pt>
                <c:pt idx="1930">
                  <c:v>33724.290337166625</c:v>
                </c:pt>
                <c:pt idx="1931">
                  <c:v>35423.746596527257</c:v>
                </c:pt>
                <c:pt idx="1932">
                  <c:v>32338.584572585296</c:v>
                </c:pt>
                <c:pt idx="1933">
                  <c:v>30789.218334028701</c:v>
                </c:pt>
                <c:pt idx="1934">
                  <c:v>31855.976377614385</c:v>
                </c:pt>
                <c:pt idx="1935">
                  <c:v>32248.776278880134</c:v>
                </c:pt>
                <c:pt idx="1936">
                  <c:v>30723.796125151664</c:v>
                </c:pt>
                <c:pt idx="1937">
                  <c:v>31786.921501323199</c:v>
                </c:pt>
                <c:pt idx="1938">
                  <c:v>30389.952925148209</c:v>
                </c:pt>
                <c:pt idx="1939">
                  <c:v>28917.170207394473</c:v>
                </c:pt>
                <c:pt idx="1940">
                  <c:v>29262.998444320212</c:v>
                </c:pt>
                <c:pt idx="1941">
                  <c:v>28886.416795153538</c:v>
                </c:pt>
                <c:pt idx="1942">
                  <c:v>28475.269734160462</c:v>
                </c:pt>
                <c:pt idx="1943">
                  <c:v>27248.773421610869</c:v>
                </c:pt>
                <c:pt idx="1944">
                  <c:v>27813.763405133126</c:v>
                </c:pt>
                <c:pt idx="1945">
                  <c:v>27160.48851955638</c:v>
                </c:pt>
                <c:pt idx="1946">
                  <c:v>27620.706457245917</c:v>
                </c:pt>
                <c:pt idx="1947">
                  <c:v>27407.208243730009</c:v>
                </c:pt>
                <c:pt idx="1948">
                  <c:v>28876.938551296076</c:v>
                </c:pt>
                <c:pt idx="1949">
                  <c:v>30662.418546919755</c:v>
                </c:pt>
                <c:pt idx="1950">
                  <c:v>29474.05849921827</c:v>
                </c:pt>
                <c:pt idx="1951">
                  <c:v>30007.36887024016</c:v>
                </c:pt>
                <c:pt idx="1952">
                  <c:v>30858.729769370304</c:v>
                </c:pt>
                <c:pt idx="1953">
                  <c:v>31094.727291171861</c:v>
                </c:pt>
                <c:pt idx="1954">
                  <c:v>31905.365715651267</c:v>
                </c:pt>
                <c:pt idx="1955">
                  <c:v>31643.705841955834</c:v>
                </c:pt>
                <c:pt idx="1956">
                  <c:v>33905.070976996692</c:v>
                </c:pt>
                <c:pt idx="1957">
                  <c:v>33542.767900362043</c:v>
                </c:pt>
                <c:pt idx="1958">
                  <c:v>34615.088542965357</c:v>
                </c:pt>
                <c:pt idx="1959">
                  <c:v>33677.497457518424</c:v>
                </c:pt>
                <c:pt idx="1960">
                  <c:v>33577.202716240012</c:v>
                </c:pt>
                <c:pt idx="1961">
                  <c:v>34619.460775572807</c:v>
                </c:pt>
                <c:pt idx="1962">
                  <c:v>34152.087101543977</c:v>
                </c:pt>
                <c:pt idx="1963">
                  <c:v>34160.763051246446</c:v>
                </c:pt>
                <c:pt idx="1964">
                  <c:v>34396.890998897943</c:v>
                </c:pt>
                <c:pt idx="1965">
                  <c:v>35156.414598069503</c:v>
                </c:pt>
                <c:pt idx="1966">
                  <c:v>33605.839574364843</c:v>
                </c:pt>
                <c:pt idx="1967">
                  <c:v>33989.983049051334</c:v>
                </c:pt>
                <c:pt idx="1968">
                  <c:v>31977.312204389884</c:v>
                </c:pt>
                <c:pt idx="1969">
                  <c:v>30746.394812180777</c:v>
                </c:pt>
                <c:pt idx="1970">
                  <c:v>31612.529464515359</c:v>
                </c:pt>
                <c:pt idx="1971">
                  <c:v>30554.541153562961</c:v>
                </c:pt>
                <c:pt idx="1972">
                  <c:v>29384.130260523096</c:v>
                </c:pt>
                <c:pt idx="1973">
                  <c:v>29199.191877889556</c:v>
                </c:pt>
                <c:pt idx="1974">
                  <c:v>29868.77031535226</c:v>
                </c:pt>
                <c:pt idx="1975">
                  <c:v>30632.878639045692</c:v>
                </c:pt>
                <c:pt idx="1976">
                  <c:v>29873.374869115658</c:v>
                </c:pt>
                <c:pt idx="1977">
                  <c:v>29306.163125512539</c:v>
                </c:pt>
                <c:pt idx="1978">
                  <c:v>28634.468524454929</c:v>
                </c:pt>
                <c:pt idx="1979">
                  <c:v>29029.481058935646</c:v>
                </c:pt>
                <c:pt idx="1980">
                  <c:v>28414.846786237889</c:v>
                </c:pt>
                <c:pt idx="1981">
                  <c:v>28258.989035979317</c:v>
                </c:pt>
                <c:pt idx="1982">
                  <c:v>28686.406604982662</c:v>
                </c:pt>
                <c:pt idx="1983">
                  <c:v>29124.95304623319</c:v>
                </c:pt>
                <c:pt idx="1984">
                  <c:v>27109.535528396864</c:v>
                </c:pt>
                <c:pt idx="1985">
                  <c:v>28226.539523161486</c:v>
                </c:pt>
                <c:pt idx="1986">
                  <c:v>27109.843286887302</c:v>
                </c:pt>
                <c:pt idx="1987">
                  <c:v>27240.598473593425</c:v>
                </c:pt>
                <c:pt idx="1988">
                  <c:v>26852.892098193115</c:v>
                </c:pt>
                <c:pt idx="1989">
                  <c:v>26639.723741684869</c:v>
                </c:pt>
                <c:pt idx="1990">
                  <c:v>25224.672211050842</c:v>
                </c:pt>
                <c:pt idx="1991">
                  <c:v>25135.837636861095</c:v>
                </c:pt>
                <c:pt idx="1992">
                  <c:v>25835.613644386893</c:v>
                </c:pt>
                <c:pt idx="1993">
                  <c:v>25500.619135060417</c:v>
                </c:pt>
                <c:pt idx="1994">
                  <c:v>21567.731577287541</c:v>
                </c:pt>
                <c:pt idx="1995">
                  <c:v>21051.477340966499</c:v>
                </c:pt>
                <c:pt idx="1996">
                  <c:v>20332.751825078485</c:v>
                </c:pt>
                <c:pt idx="1997">
                  <c:v>20982.741104099445</c:v>
                </c:pt>
                <c:pt idx="1998">
                  <c:v>20659.480233590511</c:v>
                </c:pt>
                <c:pt idx="1999">
                  <c:v>20159.514793040809</c:v>
                </c:pt>
                <c:pt idx="2000">
                  <c:v>18615.065343241964</c:v>
                </c:pt>
                <c:pt idx="2001">
                  <c:v>16143.098660144642</c:v>
                </c:pt>
                <c:pt idx="2002">
                  <c:v>14561.978559356176</c:v>
                </c:pt>
                <c:pt idx="2003">
                  <c:v>13222.047544585104</c:v>
                </c:pt>
                <c:pt idx="2004">
                  <c:v>13545.474486672692</c:v>
                </c:pt>
                <c:pt idx="2005">
                  <c:v>13053.926516389471</c:v>
                </c:pt>
                <c:pt idx="2006">
                  <c:v>13326.067422270462</c:v>
                </c:pt>
                <c:pt idx="2007">
                  <c:v>13828.766088169017</c:v>
                </c:pt>
                <c:pt idx="2008">
                  <c:v>13423.713244211151</c:v>
                </c:pt>
                <c:pt idx="2009">
                  <c:v>12092.486882388685</c:v>
                </c:pt>
                <c:pt idx="2010">
                  <c:v>13065.324051602172</c:v>
                </c:pt>
                <c:pt idx="2011">
                  <c:v>12196.945174023049</c:v>
                </c:pt>
                <c:pt idx="2012">
                  <c:v>11018.999634487724</c:v>
                </c:pt>
                <c:pt idx="2013">
                  <c:v>8267.2861461568227</c:v>
                </c:pt>
                <c:pt idx="2014">
                  <c:v>7152.1169568040004</c:v>
                </c:pt>
                <c:pt idx="2015">
                  <c:v>7240.2292063117638</c:v>
                </c:pt>
                <c:pt idx="2016">
                  <c:v>8491.72782296886</c:v>
                </c:pt>
                <c:pt idx="2017">
                  <c:v>7425.6274483155139</c:v>
                </c:pt>
                <c:pt idx="2018">
                  <c:v>6651.2951939124914</c:v>
                </c:pt>
                <c:pt idx="2019">
                  <c:v>7530.4071372979997</c:v>
                </c:pt>
                <c:pt idx="2020">
                  <c:v>5931.7881620710832</c:v>
                </c:pt>
                <c:pt idx="2021">
                  <c:v>5205.0897674729713</c:v>
                </c:pt>
                <c:pt idx="2022">
                  <c:v>4755.9162794385993</c:v>
                </c:pt>
                <c:pt idx="2023">
                  <c:v>2638.4120649649049</c:v>
                </c:pt>
                <c:pt idx="2024">
                  <c:v>1186.7596658679831</c:v>
                </c:pt>
                <c:pt idx="2025">
                  <c:v>0</c:v>
                </c:pt>
                <c:pt idx="2026">
                  <c:v>970.22399246355053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1272.8432058485048</c:v>
                </c:pt>
                <c:pt idx="2046">
                  <c:v>999.67996260889163</c:v>
                </c:pt>
                <c:pt idx="2047">
                  <c:v>1828.3590542039158</c:v>
                </c:pt>
                <c:pt idx="2048">
                  <c:v>2757.256587581127</c:v>
                </c:pt>
                <c:pt idx="2049">
                  <c:v>2793.0252197585942</c:v>
                </c:pt>
                <c:pt idx="2050">
                  <c:v>2501.690180822101</c:v>
                </c:pt>
                <c:pt idx="2051">
                  <c:v>1079.6022640100402</c:v>
                </c:pt>
                <c:pt idx="2052">
                  <c:v>351.5954902618974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474.31032903099549</c:v>
                </c:pt>
                <c:pt idx="2233">
                  <c:v>2699.890389518172</c:v>
                </c:pt>
                <c:pt idx="2234">
                  <c:v>5373.390939003536</c:v>
                </c:pt>
                <c:pt idx="2235">
                  <c:v>6789.6102866611454</c:v>
                </c:pt>
                <c:pt idx="2236">
                  <c:v>8489.2753106620148</c:v>
                </c:pt>
                <c:pt idx="2237">
                  <c:v>9610.0902435305397</c:v>
                </c:pt>
                <c:pt idx="2238">
                  <c:v>9915.9921450449474</c:v>
                </c:pt>
                <c:pt idx="2239">
                  <c:v>10993.057012102174</c:v>
                </c:pt>
                <c:pt idx="2240">
                  <c:v>11003.054035319954</c:v>
                </c:pt>
                <c:pt idx="2241">
                  <c:v>10571.887275744442</c:v>
                </c:pt>
                <c:pt idx="2242">
                  <c:v>10343.742430181299</c:v>
                </c:pt>
                <c:pt idx="2243">
                  <c:v>8656.9530761361129</c:v>
                </c:pt>
                <c:pt idx="2244">
                  <c:v>5154.7828243164704</c:v>
                </c:pt>
                <c:pt idx="2245">
                  <c:v>1837.343976979055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1709.7315422344248</c:v>
                </c:pt>
                <c:pt idx="2306">
                  <c:v>3428.9240632431611</c:v>
                </c:pt>
                <c:pt idx="2307">
                  <c:v>6628.5151769219437</c:v>
                </c:pt>
                <c:pt idx="2308">
                  <c:v>8949.7787103582668</c:v>
                </c:pt>
                <c:pt idx="2309">
                  <c:v>7500.8797050629582</c:v>
                </c:pt>
                <c:pt idx="2310">
                  <c:v>9124.5033536319461</c:v>
                </c:pt>
                <c:pt idx="2311">
                  <c:v>10158.728621300746</c:v>
                </c:pt>
                <c:pt idx="2312">
                  <c:v>9612.6367419261132</c:v>
                </c:pt>
                <c:pt idx="2313">
                  <c:v>7158.1895068124431</c:v>
                </c:pt>
                <c:pt idx="2314">
                  <c:v>8473.4559092187319</c:v>
                </c:pt>
                <c:pt idx="2315">
                  <c:v>8119.9775994472475</c:v>
                </c:pt>
                <c:pt idx="2316">
                  <c:v>10433.311667824797</c:v>
                </c:pt>
                <c:pt idx="2317">
                  <c:v>11046.904080746295</c:v>
                </c:pt>
                <c:pt idx="2318">
                  <c:v>12594.569489524229</c:v>
                </c:pt>
                <c:pt idx="2319">
                  <c:v>12817.203987721046</c:v>
                </c:pt>
                <c:pt idx="2320">
                  <c:v>10863.480104281885</c:v>
                </c:pt>
                <c:pt idx="2321">
                  <c:v>14914.994035177835</c:v>
                </c:pt>
                <c:pt idx="2322">
                  <c:v>17194.991703155501</c:v>
                </c:pt>
                <c:pt idx="2323">
                  <c:v>17756.04108670514</c:v>
                </c:pt>
                <c:pt idx="2324">
                  <c:v>16671.593221472136</c:v>
                </c:pt>
                <c:pt idx="2325">
                  <c:v>16754.304640593517</c:v>
                </c:pt>
                <c:pt idx="2326">
                  <c:v>19373.383789805717</c:v>
                </c:pt>
                <c:pt idx="2327">
                  <c:v>21970.250470971016</c:v>
                </c:pt>
                <c:pt idx="2328">
                  <c:v>25252.962741741245</c:v>
                </c:pt>
                <c:pt idx="2329">
                  <c:v>29632.082928687742</c:v>
                </c:pt>
                <c:pt idx="2330">
                  <c:v>34546.791771006101</c:v>
                </c:pt>
                <c:pt idx="2331">
                  <c:v>35794.241364817717</c:v>
                </c:pt>
                <c:pt idx="2332">
                  <c:v>39380.715485147324</c:v>
                </c:pt>
                <c:pt idx="2333">
                  <c:v>43360.942654512932</c:v>
                </c:pt>
                <c:pt idx="2334">
                  <c:v>43537.751222351784</c:v>
                </c:pt>
                <c:pt idx="2335">
                  <c:v>43093.593720360084</c:v>
                </c:pt>
                <c:pt idx="2336">
                  <c:v>42384.811041311914</c:v>
                </c:pt>
                <c:pt idx="2337">
                  <c:v>41361.338353811414</c:v>
                </c:pt>
                <c:pt idx="2338">
                  <c:v>40593.995233381305</c:v>
                </c:pt>
                <c:pt idx="2339">
                  <c:v>40974.373659052166</c:v>
                </c:pt>
                <c:pt idx="2340">
                  <c:v>39648.407769071586</c:v>
                </c:pt>
                <c:pt idx="2341">
                  <c:v>38028.743920279594</c:v>
                </c:pt>
                <c:pt idx="2342">
                  <c:v>33249.209952564182</c:v>
                </c:pt>
                <c:pt idx="2343">
                  <c:v>30279.086546714461</c:v>
                </c:pt>
                <c:pt idx="2344">
                  <c:v>29692.039407435648</c:v>
                </c:pt>
                <c:pt idx="2345">
                  <c:v>27999.326630560237</c:v>
                </c:pt>
                <c:pt idx="2346">
                  <c:v>25644.023494984325</c:v>
                </c:pt>
                <c:pt idx="2347">
                  <c:v>21768.429702989517</c:v>
                </c:pt>
                <c:pt idx="2348">
                  <c:v>20197.768609688061</c:v>
                </c:pt>
                <c:pt idx="2349">
                  <c:v>18823.970107969959</c:v>
                </c:pt>
                <c:pt idx="2350">
                  <c:v>17485.291724285351</c:v>
                </c:pt>
                <c:pt idx="2351">
                  <c:v>16689.893465854995</c:v>
                </c:pt>
                <c:pt idx="2352">
                  <c:v>17592.723432977346</c:v>
                </c:pt>
                <c:pt idx="2353">
                  <c:v>18487.435459288026</c:v>
                </c:pt>
                <c:pt idx="2354">
                  <c:v>19551.745272390897</c:v>
                </c:pt>
                <c:pt idx="2355">
                  <c:v>18392.427218669181</c:v>
                </c:pt>
                <c:pt idx="2356">
                  <c:v>19941.493029449215</c:v>
                </c:pt>
                <c:pt idx="2357">
                  <c:v>21454.521914605873</c:v>
                </c:pt>
                <c:pt idx="2358">
                  <c:v>22927.034425172773</c:v>
                </c:pt>
                <c:pt idx="2359">
                  <c:v>25455.278506936691</c:v>
                </c:pt>
                <c:pt idx="2360">
                  <c:v>27542.458100988522</c:v>
                </c:pt>
                <c:pt idx="2361">
                  <c:v>30144.167243139342</c:v>
                </c:pt>
                <c:pt idx="2362">
                  <c:v>34341.074683472245</c:v>
                </c:pt>
                <c:pt idx="2363">
                  <c:v>37368.37612062844</c:v>
                </c:pt>
                <c:pt idx="2364">
                  <c:v>40690.055337630423</c:v>
                </c:pt>
                <c:pt idx="2365">
                  <c:v>44752.206140787814</c:v>
                </c:pt>
                <c:pt idx="2366">
                  <c:v>48110.220554456995</c:v>
                </c:pt>
                <c:pt idx="2367">
                  <c:v>51441.484651603489</c:v>
                </c:pt>
                <c:pt idx="2368">
                  <c:v>55486.530494029445</c:v>
                </c:pt>
                <c:pt idx="2369">
                  <c:v>59129.44088685239</c:v>
                </c:pt>
                <c:pt idx="2370">
                  <c:v>61910.489610761586</c:v>
                </c:pt>
                <c:pt idx="2371">
                  <c:v>65195.511800985376</c:v>
                </c:pt>
                <c:pt idx="2372">
                  <c:v>65667.178164760218</c:v>
                </c:pt>
                <c:pt idx="2373">
                  <c:v>66876.467707238538</c:v>
                </c:pt>
                <c:pt idx="2374">
                  <c:v>66361.786195286448</c:v>
                </c:pt>
                <c:pt idx="2375">
                  <c:v>66159.832855853048</c:v>
                </c:pt>
                <c:pt idx="2376">
                  <c:v>66669.268839468932</c:v>
                </c:pt>
                <c:pt idx="2377">
                  <c:v>66069.259380767064</c:v>
                </c:pt>
                <c:pt idx="2378">
                  <c:v>65871.493008206715</c:v>
                </c:pt>
                <c:pt idx="2379">
                  <c:v>65386.663530830301</c:v>
                </c:pt>
                <c:pt idx="2380">
                  <c:v>64167.51053342747</c:v>
                </c:pt>
                <c:pt idx="2381">
                  <c:v>65381.469276627133</c:v>
                </c:pt>
                <c:pt idx="2382">
                  <c:v>65133.897051726031</c:v>
                </c:pt>
                <c:pt idx="2383">
                  <c:v>64069.600439076392</c:v>
                </c:pt>
                <c:pt idx="2384">
                  <c:v>63847.879979516678</c:v>
                </c:pt>
                <c:pt idx="2385">
                  <c:v>62551.477643349492</c:v>
                </c:pt>
                <c:pt idx="2386">
                  <c:v>63386.046893721919</c:v>
                </c:pt>
                <c:pt idx="2387">
                  <c:v>63683.591799143825</c:v>
                </c:pt>
                <c:pt idx="2388">
                  <c:v>61225.970559133282</c:v>
                </c:pt>
                <c:pt idx="2389">
                  <c:v>61334.365842897838</c:v>
                </c:pt>
                <c:pt idx="2390">
                  <c:v>60949.823061382725</c:v>
                </c:pt>
                <c:pt idx="2391">
                  <c:v>61701.092654562024</c:v>
                </c:pt>
                <c:pt idx="2392">
                  <c:v>62383.143933780884</c:v>
                </c:pt>
                <c:pt idx="2393">
                  <c:v>62591.087665297418</c:v>
                </c:pt>
                <c:pt idx="2394">
                  <c:v>62348.174254304213</c:v>
                </c:pt>
                <c:pt idx="2395">
                  <c:v>60729.317812849687</c:v>
                </c:pt>
                <c:pt idx="2396">
                  <c:v>59186.076652669624</c:v>
                </c:pt>
                <c:pt idx="2397">
                  <c:v>58493.780543003952</c:v>
                </c:pt>
                <c:pt idx="2398">
                  <c:v>58388.119805534516</c:v>
                </c:pt>
                <c:pt idx="2399">
                  <c:v>58222.005635395602</c:v>
                </c:pt>
                <c:pt idx="2400">
                  <c:v>55476.037900118594</c:v>
                </c:pt>
                <c:pt idx="2401">
                  <c:v>55554.851407284543</c:v>
                </c:pt>
                <c:pt idx="2402">
                  <c:v>55745.340631477629</c:v>
                </c:pt>
                <c:pt idx="2403">
                  <c:v>56080.048853215041</c:v>
                </c:pt>
                <c:pt idx="2404">
                  <c:v>55371.131478697185</c:v>
                </c:pt>
                <c:pt idx="2405">
                  <c:v>54742.292731021822</c:v>
                </c:pt>
                <c:pt idx="2406">
                  <c:v>54998.951752958252</c:v>
                </c:pt>
                <c:pt idx="2407">
                  <c:v>55216.668940130876</c:v>
                </c:pt>
                <c:pt idx="2408">
                  <c:v>54663.634449587204</c:v>
                </c:pt>
                <c:pt idx="2409">
                  <c:v>54911.902014990737</c:v>
                </c:pt>
                <c:pt idx="2410">
                  <c:v>54289.400057670711</c:v>
                </c:pt>
                <c:pt idx="2411">
                  <c:v>54026.880407671604</c:v>
                </c:pt>
                <c:pt idx="2412">
                  <c:v>54357.904668181865</c:v>
                </c:pt>
                <c:pt idx="2413">
                  <c:v>54585.014389313379</c:v>
                </c:pt>
                <c:pt idx="2414">
                  <c:v>54228.773210340063</c:v>
                </c:pt>
                <c:pt idx="2415">
                  <c:v>53754.498798283676</c:v>
                </c:pt>
                <c:pt idx="2416">
                  <c:v>53539.180902376713</c:v>
                </c:pt>
                <c:pt idx="2417">
                  <c:v>53643.717346073194</c:v>
                </c:pt>
                <c:pt idx="2418">
                  <c:v>53716.512476019379</c:v>
                </c:pt>
                <c:pt idx="2419">
                  <c:v>53234.929555591181</c:v>
                </c:pt>
                <c:pt idx="2420">
                  <c:v>54389.81385132829</c:v>
                </c:pt>
                <c:pt idx="2421">
                  <c:v>54586.786887921568</c:v>
                </c:pt>
                <c:pt idx="2422">
                  <c:v>54738.152930079683</c:v>
                </c:pt>
                <c:pt idx="2423">
                  <c:v>54685.683262926941</c:v>
                </c:pt>
                <c:pt idx="2424">
                  <c:v>56647.785488612433</c:v>
                </c:pt>
                <c:pt idx="2425">
                  <c:v>58933.605815881674</c:v>
                </c:pt>
                <c:pt idx="2426">
                  <c:v>60303.610663854306</c:v>
                </c:pt>
                <c:pt idx="2427">
                  <c:v>61695.297625235704</c:v>
                </c:pt>
                <c:pt idx="2428">
                  <c:v>63238.427333164196</c:v>
                </c:pt>
                <c:pt idx="2429">
                  <c:v>62988.277143945525</c:v>
                </c:pt>
                <c:pt idx="2430">
                  <c:v>62067.793877688186</c:v>
                </c:pt>
                <c:pt idx="2431">
                  <c:v>62147.252672238043</c:v>
                </c:pt>
                <c:pt idx="2432">
                  <c:v>59588.031043932584</c:v>
                </c:pt>
                <c:pt idx="2433">
                  <c:v>56736.184677177</c:v>
                </c:pt>
                <c:pt idx="2434">
                  <c:v>53665.014408724339</c:v>
                </c:pt>
                <c:pt idx="2435">
                  <c:v>49927.556800900202</c:v>
                </c:pt>
                <c:pt idx="2436">
                  <c:v>46660.732917077396</c:v>
                </c:pt>
                <c:pt idx="2437">
                  <c:v>42098.793252513206</c:v>
                </c:pt>
                <c:pt idx="2438">
                  <c:v>40293.772963902178</c:v>
                </c:pt>
                <c:pt idx="2439">
                  <c:v>37333.168245758221</c:v>
                </c:pt>
                <c:pt idx="2440">
                  <c:v>34540.022618475166</c:v>
                </c:pt>
                <c:pt idx="2441">
                  <c:v>30259.866531653177</c:v>
                </c:pt>
                <c:pt idx="2442">
                  <c:v>27692.791107852419</c:v>
                </c:pt>
                <c:pt idx="2443">
                  <c:v>25279.263641654325</c:v>
                </c:pt>
                <c:pt idx="2444">
                  <c:v>22438.463399713622</c:v>
                </c:pt>
                <c:pt idx="2445">
                  <c:v>19915.614522272062</c:v>
                </c:pt>
                <c:pt idx="2446">
                  <c:v>21562.54024816108</c:v>
                </c:pt>
                <c:pt idx="2447">
                  <c:v>19400.237937209211</c:v>
                </c:pt>
                <c:pt idx="2448">
                  <c:v>17958.808647157886</c:v>
                </c:pt>
                <c:pt idx="2449">
                  <c:v>16408.869130830542</c:v>
                </c:pt>
                <c:pt idx="2450">
                  <c:v>16034.613521320916</c:v>
                </c:pt>
                <c:pt idx="2451">
                  <c:v>15856.054735357007</c:v>
                </c:pt>
                <c:pt idx="2452">
                  <c:v>15639.889413362362</c:v>
                </c:pt>
                <c:pt idx="2453">
                  <c:v>16196.419566529476</c:v>
                </c:pt>
                <c:pt idx="2454">
                  <c:v>18911.736126031316</c:v>
                </c:pt>
                <c:pt idx="2455">
                  <c:v>21381.683482053508</c:v>
                </c:pt>
                <c:pt idx="2456">
                  <c:v>22870.590914041393</c:v>
                </c:pt>
                <c:pt idx="2457">
                  <c:v>25322.140930481706</c:v>
                </c:pt>
                <c:pt idx="2458">
                  <c:v>28511.30762547769</c:v>
                </c:pt>
                <c:pt idx="2459">
                  <c:v>32637.8017952263</c:v>
                </c:pt>
                <c:pt idx="2460">
                  <c:v>37752.923074102604</c:v>
                </c:pt>
                <c:pt idx="2461">
                  <c:v>41878.012025625634</c:v>
                </c:pt>
                <c:pt idx="2462">
                  <c:v>45740.766335098662</c:v>
                </c:pt>
                <c:pt idx="2463">
                  <c:v>50093.194395703751</c:v>
                </c:pt>
                <c:pt idx="2464">
                  <c:v>54091.903145587217</c:v>
                </c:pt>
                <c:pt idx="2465">
                  <c:v>58594.250021391301</c:v>
                </c:pt>
                <c:pt idx="2466">
                  <c:v>62353.998264476351</c:v>
                </c:pt>
                <c:pt idx="2467">
                  <c:v>63718.481168068414</c:v>
                </c:pt>
                <c:pt idx="2468">
                  <c:v>64941.486657940251</c:v>
                </c:pt>
                <c:pt idx="2469">
                  <c:v>65633.222053250371</c:v>
                </c:pt>
                <c:pt idx="2470">
                  <c:v>66417.630372469808</c:v>
                </c:pt>
                <c:pt idx="2471">
                  <c:v>66063.213306940408</c:v>
                </c:pt>
                <c:pt idx="2472">
                  <c:v>66486.526958319868</c:v>
                </c:pt>
                <c:pt idx="2473">
                  <c:v>66597.640378061478</c:v>
                </c:pt>
                <c:pt idx="2474">
                  <c:v>66397.263245030394</c:v>
                </c:pt>
                <c:pt idx="2475">
                  <c:v>65950.598398307193</c:v>
                </c:pt>
                <c:pt idx="2476">
                  <c:v>67870.846417659748</c:v>
                </c:pt>
                <c:pt idx="2477">
                  <c:v>67603.473357959068</c:v>
                </c:pt>
                <c:pt idx="2478">
                  <c:v>65891.623991637054</c:v>
                </c:pt>
                <c:pt idx="2479">
                  <c:v>65089.602798220796</c:v>
                </c:pt>
                <c:pt idx="2480">
                  <c:v>66187.547827260278</c:v>
                </c:pt>
                <c:pt idx="2481">
                  <c:v>64401.826365536705</c:v>
                </c:pt>
                <c:pt idx="2482">
                  <c:v>64177.092972532926</c:v>
                </c:pt>
                <c:pt idx="2483">
                  <c:v>63088.378206061192</c:v>
                </c:pt>
                <c:pt idx="2484">
                  <c:v>62157.611024966754</c:v>
                </c:pt>
                <c:pt idx="2485">
                  <c:v>62961.852683870893</c:v>
                </c:pt>
                <c:pt idx="2486">
                  <c:v>62537.247874343739</c:v>
                </c:pt>
                <c:pt idx="2487">
                  <c:v>61936.542076747603</c:v>
                </c:pt>
                <c:pt idx="2488">
                  <c:v>63150.995939788852</c:v>
                </c:pt>
                <c:pt idx="2489">
                  <c:v>63169.412778178936</c:v>
                </c:pt>
                <c:pt idx="2490">
                  <c:v>62226.18282253002</c:v>
                </c:pt>
                <c:pt idx="2491">
                  <c:v>61826.35550535551</c:v>
                </c:pt>
                <c:pt idx="2492">
                  <c:v>61598.111767426839</c:v>
                </c:pt>
                <c:pt idx="2493">
                  <c:v>60496.242721849885</c:v>
                </c:pt>
                <c:pt idx="2494">
                  <c:v>60478.430157329793</c:v>
                </c:pt>
                <c:pt idx="2495">
                  <c:v>60608.906375937717</c:v>
                </c:pt>
                <c:pt idx="2496">
                  <c:v>59755.4436408888</c:v>
                </c:pt>
                <c:pt idx="2497">
                  <c:v>59295.189715988497</c:v>
                </c:pt>
                <c:pt idx="2498">
                  <c:v>59580.578692918432</c:v>
                </c:pt>
                <c:pt idx="2499">
                  <c:v>59347.178748090912</c:v>
                </c:pt>
                <c:pt idx="2500">
                  <c:v>59353.031861572599</c:v>
                </c:pt>
                <c:pt idx="2501">
                  <c:v>59244.298166853994</c:v>
                </c:pt>
                <c:pt idx="2502">
                  <c:v>59119.175638363326</c:v>
                </c:pt>
                <c:pt idx="2503">
                  <c:v>58584.051676033414</c:v>
                </c:pt>
                <c:pt idx="2504">
                  <c:v>58406.709874209388</c:v>
                </c:pt>
                <c:pt idx="2505">
                  <c:v>58473.794841850176</c:v>
                </c:pt>
                <c:pt idx="2506">
                  <c:v>58319.451164799255</c:v>
                </c:pt>
                <c:pt idx="2507">
                  <c:v>57945.233176259986</c:v>
                </c:pt>
                <c:pt idx="2508">
                  <c:v>56652.874179503531</c:v>
                </c:pt>
                <c:pt idx="2509">
                  <c:v>56741.704264364707</c:v>
                </c:pt>
                <c:pt idx="2510">
                  <c:v>56999.619912422597</c:v>
                </c:pt>
                <c:pt idx="2511">
                  <c:v>56259.042689517366</c:v>
                </c:pt>
                <c:pt idx="2512">
                  <c:v>55286.528387927538</c:v>
                </c:pt>
                <c:pt idx="2513">
                  <c:v>54913.099506823935</c:v>
                </c:pt>
                <c:pt idx="2514">
                  <c:v>55043.361356840338</c:v>
                </c:pt>
                <c:pt idx="2515">
                  <c:v>55047.781569726998</c:v>
                </c:pt>
                <c:pt idx="2516">
                  <c:v>55717.966166100734</c:v>
                </c:pt>
                <c:pt idx="2517">
                  <c:v>55937.681633007582</c:v>
                </c:pt>
                <c:pt idx="2518">
                  <c:v>55774.084348676617</c:v>
                </c:pt>
                <c:pt idx="2519">
                  <c:v>55183.261676311427</c:v>
                </c:pt>
                <c:pt idx="2520">
                  <c:v>55486.507331439323</c:v>
                </c:pt>
                <c:pt idx="2521">
                  <c:v>56003.682749429601</c:v>
                </c:pt>
                <c:pt idx="2522">
                  <c:v>56318.946788661378</c:v>
                </c:pt>
                <c:pt idx="2523">
                  <c:v>56545.989292308419</c:v>
                </c:pt>
                <c:pt idx="2524">
                  <c:v>58024.093150089233</c:v>
                </c:pt>
                <c:pt idx="2525">
                  <c:v>57303.184170422202</c:v>
                </c:pt>
                <c:pt idx="2526">
                  <c:v>56875.080663007982</c:v>
                </c:pt>
                <c:pt idx="2527">
                  <c:v>57172.010174952302</c:v>
                </c:pt>
                <c:pt idx="2528">
                  <c:v>57153.956733023733</c:v>
                </c:pt>
                <c:pt idx="2529">
                  <c:v>55672.389522107012</c:v>
                </c:pt>
                <c:pt idx="2530">
                  <c:v>54336.554575852795</c:v>
                </c:pt>
                <c:pt idx="2531">
                  <c:v>51800.740465510928</c:v>
                </c:pt>
                <c:pt idx="2532">
                  <c:v>49229.17045010232</c:v>
                </c:pt>
                <c:pt idx="2533">
                  <c:v>47155.871727204314</c:v>
                </c:pt>
                <c:pt idx="2534">
                  <c:v>44414.018923995201</c:v>
                </c:pt>
                <c:pt idx="2535">
                  <c:v>40957.915339953433</c:v>
                </c:pt>
                <c:pt idx="2536">
                  <c:v>36695.015415735725</c:v>
                </c:pt>
                <c:pt idx="2537">
                  <c:v>33895.581018562734</c:v>
                </c:pt>
                <c:pt idx="2538">
                  <c:v>31796.081672977456</c:v>
                </c:pt>
                <c:pt idx="2539">
                  <c:v>29373.745586479432</c:v>
                </c:pt>
                <c:pt idx="2540">
                  <c:v>27018.26535712172</c:v>
                </c:pt>
                <c:pt idx="2541">
                  <c:v>25771.574573958642</c:v>
                </c:pt>
                <c:pt idx="2542">
                  <c:v>24832.817489182122</c:v>
                </c:pt>
                <c:pt idx="2543">
                  <c:v>23897.214587533297</c:v>
                </c:pt>
                <c:pt idx="2544">
                  <c:v>23474.751122060989</c:v>
                </c:pt>
                <c:pt idx="2545">
                  <c:v>22087.313416460442</c:v>
                </c:pt>
                <c:pt idx="2546">
                  <c:v>21364.169076263617</c:v>
                </c:pt>
                <c:pt idx="2547">
                  <c:v>21331.54625505767</c:v>
                </c:pt>
                <c:pt idx="2548">
                  <c:v>22170.168694686465</c:v>
                </c:pt>
                <c:pt idx="2549">
                  <c:v>23720.671041883292</c:v>
                </c:pt>
                <c:pt idx="2550">
                  <c:v>25992.015784886757</c:v>
                </c:pt>
                <c:pt idx="2551">
                  <c:v>27173.524981553506</c:v>
                </c:pt>
                <c:pt idx="2552">
                  <c:v>28248.07781667493</c:v>
                </c:pt>
                <c:pt idx="2553">
                  <c:v>28978.378392567538</c:v>
                </c:pt>
                <c:pt idx="2554">
                  <c:v>31471.240702627299</c:v>
                </c:pt>
                <c:pt idx="2555">
                  <c:v>33835.165027187584</c:v>
                </c:pt>
                <c:pt idx="2556">
                  <c:v>36841.146664858541</c:v>
                </c:pt>
                <c:pt idx="2557">
                  <c:v>39902.916741631583</c:v>
                </c:pt>
                <c:pt idx="2558">
                  <c:v>43280.541686212593</c:v>
                </c:pt>
                <c:pt idx="2559">
                  <c:v>47185.847419418547</c:v>
                </c:pt>
                <c:pt idx="2560">
                  <c:v>51205.33720824714</c:v>
                </c:pt>
                <c:pt idx="2561">
                  <c:v>50092.497415566766</c:v>
                </c:pt>
                <c:pt idx="2562">
                  <c:v>51140.492322806807</c:v>
                </c:pt>
                <c:pt idx="2563">
                  <c:v>52363.334163000836</c:v>
                </c:pt>
                <c:pt idx="2564">
                  <c:v>53623.171244449091</c:v>
                </c:pt>
                <c:pt idx="2565">
                  <c:v>54206.538040979438</c:v>
                </c:pt>
                <c:pt idx="2566">
                  <c:v>55932.702061913573</c:v>
                </c:pt>
                <c:pt idx="2567">
                  <c:v>56106.487117369783</c:v>
                </c:pt>
                <c:pt idx="2568">
                  <c:v>54294.496001295003</c:v>
                </c:pt>
                <c:pt idx="2569">
                  <c:v>53186.949740499942</c:v>
                </c:pt>
                <c:pt idx="2570">
                  <c:v>51351.043042711703</c:v>
                </c:pt>
                <c:pt idx="2571">
                  <c:v>50592.761883053718</c:v>
                </c:pt>
                <c:pt idx="2572">
                  <c:v>52788.964072576782</c:v>
                </c:pt>
                <c:pt idx="2573">
                  <c:v>52548.867323761493</c:v>
                </c:pt>
                <c:pt idx="2574">
                  <c:v>52646.401655402202</c:v>
                </c:pt>
                <c:pt idx="2575">
                  <c:v>51572.335142260643</c:v>
                </c:pt>
                <c:pt idx="2576">
                  <c:v>51195.259910925888</c:v>
                </c:pt>
                <c:pt idx="2577">
                  <c:v>48715.295196225219</c:v>
                </c:pt>
                <c:pt idx="2578">
                  <c:v>46579.746637710326</c:v>
                </c:pt>
                <c:pt idx="2579">
                  <c:v>46778.307300238943</c:v>
                </c:pt>
                <c:pt idx="2580">
                  <c:v>45373.002874431062</c:v>
                </c:pt>
                <c:pt idx="2581">
                  <c:v>44260.543110871004</c:v>
                </c:pt>
                <c:pt idx="2582">
                  <c:v>43126.681019360622</c:v>
                </c:pt>
                <c:pt idx="2583">
                  <c:v>41747.931222574582</c:v>
                </c:pt>
                <c:pt idx="2584">
                  <c:v>42509.408198735284</c:v>
                </c:pt>
                <c:pt idx="2585">
                  <c:v>41559.948629164239</c:v>
                </c:pt>
                <c:pt idx="2586">
                  <c:v>41369.192574040891</c:v>
                </c:pt>
                <c:pt idx="2587">
                  <c:v>38655.623636125194</c:v>
                </c:pt>
                <c:pt idx="2588">
                  <c:v>35501.453755060953</c:v>
                </c:pt>
                <c:pt idx="2589">
                  <c:v>34698.069319240341</c:v>
                </c:pt>
                <c:pt idx="2590">
                  <c:v>31892.959739139707</c:v>
                </c:pt>
                <c:pt idx="2591">
                  <c:v>29003.727285404169</c:v>
                </c:pt>
                <c:pt idx="2592">
                  <c:v>28751.195389712509</c:v>
                </c:pt>
                <c:pt idx="2593">
                  <c:v>28149.625802897099</c:v>
                </c:pt>
                <c:pt idx="2594">
                  <c:v>26386.318247350111</c:v>
                </c:pt>
                <c:pt idx="2595">
                  <c:v>26473.169290152407</c:v>
                </c:pt>
                <c:pt idx="2596">
                  <c:v>25066.89261549028</c:v>
                </c:pt>
                <c:pt idx="2597">
                  <c:v>24225.344247196153</c:v>
                </c:pt>
                <c:pt idx="2598">
                  <c:v>24853.459824517122</c:v>
                </c:pt>
                <c:pt idx="2599">
                  <c:v>24304.200281656362</c:v>
                </c:pt>
                <c:pt idx="2600">
                  <c:v>24578.4292126689</c:v>
                </c:pt>
                <c:pt idx="2601">
                  <c:v>23037.729955984818</c:v>
                </c:pt>
                <c:pt idx="2602">
                  <c:v>24276.266583289969</c:v>
                </c:pt>
                <c:pt idx="2603">
                  <c:v>24618.281386284878</c:v>
                </c:pt>
                <c:pt idx="2604">
                  <c:v>24400.273270259015</c:v>
                </c:pt>
                <c:pt idx="2605">
                  <c:v>25788.964912780513</c:v>
                </c:pt>
                <c:pt idx="2606">
                  <c:v>27435.943392519232</c:v>
                </c:pt>
                <c:pt idx="2607">
                  <c:v>26553.060015108025</c:v>
                </c:pt>
                <c:pt idx="2608">
                  <c:v>27973.494305842869</c:v>
                </c:pt>
                <c:pt idx="2609">
                  <c:v>26032.665412097209</c:v>
                </c:pt>
                <c:pt idx="2610">
                  <c:v>25676.868094658923</c:v>
                </c:pt>
                <c:pt idx="2611">
                  <c:v>25179.655895165361</c:v>
                </c:pt>
                <c:pt idx="2612">
                  <c:v>23303.424383507412</c:v>
                </c:pt>
                <c:pt idx="2613">
                  <c:v>21671.302245191488</c:v>
                </c:pt>
                <c:pt idx="2614">
                  <c:v>22150.015837192415</c:v>
                </c:pt>
                <c:pt idx="2615">
                  <c:v>21613.087706847611</c:v>
                </c:pt>
                <c:pt idx="2616">
                  <c:v>20423.942325432545</c:v>
                </c:pt>
                <c:pt idx="2617">
                  <c:v>21151.967507255285</c:v>
                </c:pt>
                <c:pt idx="2618">
                  <c:v>21845.228314264223</c:v>
                </c:pt>
                <c:pt idx="2619">
                  <c:v>22728.93249542372</c:v>
                </c:pt>
                <c:pt idx="2620">
                  <c:v>23942.994959887132</c:v>
                </c:pt>
                <c:pt idx="2621">
                  <c:v>24615.113861481659</c:v>
                </c:pt>
                <c:pt idx="2622">
                  <c:v>24825.535781794439</c:v>
                </c:pt>
                <c:pt idx="2623">
                  <c:v>24336.948949609025</c:v>
                </c:pt>
                <c:pt idx="2624">
                  <c:v>24566.670888818313</c:v>
                </c:pt>
                <c:pt idx="2625">
                  <c:v>22718.231101247366</c:v>
                </c:pt>
                <c:pt idx="2626">
                  <c:v>20127.24930741814</c:v>
                </c:pt>
                <c:pt idx="2627">
                  <c:v>17473.071149532756</c:v>
                </c:pt>
                <c:pt idx="2628">
                  <c:v>14590.643441503124</c:v>
                </c:pt>
                <c:pt idx="2629">
                  <c:v>11097.308910742564</c:v>
                </c:pt>
                <c:pt idx="2630">
                  <c:v>8308.5354332240076</c:v>
                </c:pt>
                <c:pt idx="2631">
                  <c:v>5548.4205324268842</c:v>
                </c:pt>
                <c:pt idx="2632">
                  <c:v>2332.0629141774502</c:v>
                </c:pt>
                <c:pt idx="2633">
                  <c:v>2879.7206052378897</c:v>
                </c:pt>
                <c:pt idx="2634">
                  <c:v>2226.0290293123467</c:v>
                </c:pt>
                <c:pt idx="2635">
                  <c:v>392.32779065336985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2699.1184675661207</c:v>
                </c:pt>
                <c:pt idx="2651">
                  <c:v>6060.1155596971003</c:v>
                </c:pt>
                <c:pt idx="2652">
                  <c:v>8712.6311882964583</c:v>
                </c:pt>
                <c:pt idx="2653">
                  <c:v>12828.751211233131</c:v>
                </c:pt>
                <c:pt idx="2654">
                  <c:v>17748.831375934147</c:v>
                </c:pt>
                <c:pt idx="2655">
                  <c:v>22109.927799711069</c:v>
                </c:pt>
                <c:pt idx="2656">
                  <c:v>26836.2779030565</c:v>
                </c:pt>
                <c:pt idx="2657">
                  <c:v>30515.411245866697</c:v>
                </c:pt>
                <c:pt idx="2658">
                  <c:v>34361.314501482979</c:v>
                </c:pt>
                <c:pt idx="2659">
                  <c:v>37312.477994147659</c:v>
                </c:pt>
                <c:pt idx="2660">
                  <c:v>38876.542333320547</c:v>
                </c:pt>
                <c:pt idx="2661">
                  <c:v>37951.802044703873</c:v>
                </c:pt>
                <c:pt idx="2662">
                  <c:v>39535.71351013473</c:v>
                </c:pt>
                <c:pt idx="2663">
                  <c:v>40561.813816512593</c:v>
                </c:pt>
                <c:pt idx="2664">
                  <c:v>39356.590486870584</c:v>
                </c:pt>
                <c:pt idx="2665">
                  <c:v>39176.413963676961</c:v>
                </c:pt>
                <c:pt idx="2666">
                  <c:v>38717.286277289393</c:v>
                </c:pt>
                <c:pt idx="2667">
                  <c:v>39036.073737568186</c:v>
                </c:pt>
                <c:pt idx="2668">
                  <c:v>39400.029353348633</c:v>
                </c:pt>
                <c:pt idx="2669">
                  <c:v>39238.907653225113</c:v>
                </c:pt>
                <c:pt idx="2670">
                  <c:v>38708.344206195703</c:v>
                </c:pt>
                <c:pt idx="2671">
                  <c:v>37730.991088648385</c:v>
                </c:pt>
                <c:pt idx="2672">
                  <c:v>37307.605178173086</c:v>
                </c:pt>
                <c:pt idx="2673">
                  <c:v>36741.602639228804</c:v>
                </c:pt>
                <c:pt idx="2674">
                  <c:v>36857.350318486599</c:v>
                </c:pt>
                <c:pt idx="2675">
                  <c:v>37437.608669783724</c:v>
                </c:pt>
                <c:pt idx="2676">
                  <c:v>37783.08205304588</c:v>
                </c:pt>
                <c:pt idx="2677">
                  <c:v>37892.772840716825</c:v>
                </c:pt>
                <c:pt idx="2678">
                  <c:v>38602.03370310695</c:v>
                </c:pt>
                <c:pt idx="2679">
                  <c:v>37887.721604336104</c:v>
                </c:pt>
                <c:pt idx="2680">
                  <c:v>39245.544539737566</c:v>
                </c:pt>
                <c:pt idx="2681">
                  <c:v>40435.33242405465</c:v>
                </c:pt>
                <c:pt idx="2682">
                  <c:v>41331.853120687272</c:v>
                </c:pt>
                <c:pt idx="2683">
                  <c:v>40696.311519671013</c:v>
                </c:pt>
                <c:pt idx="2684">
                  <c:v>40101.579268641406</c:v>
                </c:pt>
                <c:pt idx="2685">
                  <c:v>41275.073643402306</c:v>
                </c:pt>
                <c:pt idx="2686">
                  <c:v>42253.675121586057</c:v>
                </c:pt>
                <c:pt idx="2687">
                  <c:v>43019.100588037385</c:v>
                </c:pt>
                <c:pt idx="2688">
                  <c:v>43346.125645032524</c:v>
                </c:pt>
                <c:pt idx="2689">
                  <c:v>45025.239321879155</c:v>
                </c:pt>
                <c:pt idx="2690">
                  <c:v>44774.493823482117</c:v>
                </c:pt>
                <c:pt idx="2691">
                  <c:v>45122.635980701409</c:v>
                </c:pt>
                <c:pt idx="2692">
                  <c:v>47047.682493278262</c:v>
                </c:pt>
                <c:pt idx="2693">
                  <c:v>48064.820542413101</c:v>
                </c:pt>
                <c:pt idx="2694">
                  <c:v>47828.527402818174</c:v>
                </c:pt>
                <c:pt idx="2695">
                  <c:v>47956.108027477341</c:v>
                </c:pt>
                <c:pt idx="2696">
                  <c:v>48419.273612744531</c:v>
                </c:pt>
                <c:pt idx="2697">
                  <c:v>48248.290588699325</c:v>
                </c:pt>
                <c:pt idx="2698">
                  <c:v>48626.172320737576</c:v>
                </c:pt>
                <c:pt idx="2699">
                  <c:v>48275.475133037406</c:v>
                </c:pt>
                <c:pt idx="2700">
                  <c:v>48195.783577932001</c:v>
                </c:pt>
                <c:pt idx="2701">
                  <c:v>47692.143020419826</c:v>
                </c:pt>
                <c:pt idx="2702">
                  <c:v>48487.957320771151</c:v>
                </c:pt>
                <c:pt idx="2703">
                  <c:v>48832.817679900974</c:v>
                </c:pt>
                <c:pt idx="2704">
                  <c:v>49076.296820335934</c:v>
                </c:pt>
                <c:pt idx="2705">
                  <c:v>49849.962355763724</c:v>
                </c:pt>
                <c:pt idx="2706">
                  <c:v>50618.118734602802</c:v>
                </c:pt>
                <c:pt idx="2707">
                  <c:v>50715.961504841674</c:v>
                </c:pt>
                <c:pt idx="2708">
                  <c:v>52695.576549564095</c:v>
                </c:pt>
                <c:pt idx="2709">
                  <c:v>54073.995755376083</c:v>
                </c:pt>
                <c:pt idx="2710">
                  <c:v>54489.188255724381</c:v>
                </c:pt>
                <c:pt idx="2711">
                  <c:v>55687.331738494075</c:v>
                </c:pt>
                <c:pt idx="2712">
                  <c:v>57474.161303806279</c:v>
                </c:pt>
                <c:pt idx="2713">
                  <c:v>59470.387548193903</c:v>
                </c:pt>
                <c:pt idx="2714">
                  <c:v>61250.104463610463</c:v>
                </c:pt>
                <c:pt idx="2715">
                  <c:v>62074.071879325893</c:v>
                </c:pt>
                <c:pt idx="2716">
                  <c:v>62169.512106505274</c:v>
                </c:pt>
                <c:pt idx="2717">
                  <c:v>62689.079958422612</c:v>
                </c:pt>
                <c:pt idx="2718">
                  <c:v>62162.624733628196</c:v>
                </c:pt>
                <c:pt idx="2719">
                  <c:v>62712.292871609585</c:v>
                </c:pt>
                <c:pt idx="2720">
                  <c:v>63147.052458713952</c:v>
                </c:pt>
                <c:pt idx="2721">
                  <c:v>61812.007329898843</c:v>
                </c:pt>
                <c:pt idx="2722">
                  <c:v>59221.786807080811</c:v>
                </c:pt>
                <c:pt idx="2723">
                  <c:v>56219.191185917138</c:v>
                </c:pt>
                <c:pt idx="2724">
                  <c:v>52138.894816859633</c:v>
                </c:pt>
                <c:pt idx="2725">
                  <c:v>48086.995246611164</c:v>
                </c:pt>
                <c:pt idx="2726">
                  <c:v>45120.146958100791</c:v>
                </c:pt>
                <c:pt idx="2727">
                  <c:v>40816.847674982542</c:v>
                </c:pt>
                <c:pt idx="2728">
                  <c:v>33695.903760672125</c:v>
                </c:pt>
                <c:pt idx="2729">
                  <c:v>30991.123613389256</c:v>
                </c:pt>
                <c:pt idx="2730">
                  <c:v>28813.030062217804</c:v>
                </c:pt>
                <c:pt idx="2731">
                  <c:v>26243.626646342524</c:v>
                </c:pt>
                <c:pt idx="2732">
                  <c:v>22627.571173408403</c:v>
                </c:pt>
                <c:pt idx="2733">
                  <c:v>19566.408346294069</c:v>
                </c:pt>
                <c:pt idx="2734">
                  <c:v>17674.164118736619</c:v>
                </c:pt>
                <c:pt idx="2735">
                  <c:v>17087.946450032421</c:v>
                </c:pt>
                <c:pt idx="2736">
                  <c:v>15907.147897248047</c:v>
                </c:pt>
                <c:pt idx="2737">
                  <c:v>15213.59025526289</c:v>
                </c:pt>
                <c:pt idx="2738">
                  <c:v>14830.972309645702</c:v>
                </c:pt>
                <c:pt idx="2739">
                  <c:v>15119.210788120408</c:v>
                </c:pt>
                <c:pt idx="2740">
                  <c:v>17383.643205512421</c:v>
                </c:pt>
                <c:pt idx="2741">
                  <c:v>19243.112446991388</c:v>
                </c:pt>
                <c:pt idx="2742">
                  <c:v>21399.685210357373</c:v>
                </c:pt>
                <c:pt idx="2743">
                  <c:v>22707.708712127293</c:v>
                </c:pt>
                <c:pt idx="2744">
                  <c:v>26005.208326829936</c:v>
                </c:pt>
                <c:pt idx="2745">
                  <c:v>27355.611765328016</c:v>
                </c:pt>
                <c:pt idx="2746">
                  <c:v>31105.573868572315</c:v>
                </c:pt>
                <c:pt idx="2747">
                  <c:v>35090.19994464187</c:v>
                </c:pt>
                <c:pt idx="2748">
                  <c:v>39542.917418956989</c:v>
                </c:pt>
                <c:pt idx="2749">
                  <c:v>44208.776942461875</c:v>
                </c:pt>
                <c:pt idx="2750">
                  <c:v>47982.084100527354</c:v>
                </c:pt>
                <c:pt idx="2751">
                  <c:v>52401.095071503478</c:v>
                </c:pt>
                <c:pt idx="2752">
                  <c:v>57370.855296574613</c:v>
                </c:pt>
                <c:pt idx="2753">
                  <c:v>62396.362481432014</c:v>
                </c:pt>
                <c:pt idx="2754">
                  <c:v>65614.537603958612</c:v>
                </c:pt>
                <c:pt idx="2755">
                  <c:v>67490.477449363549</c:v>
                </c:pt>
                <c:pt idx="2756">
                  <c:v>67395.1746123458</c:v>
                </c:pt>
                <c:pt idx="2757">
                  <c:v>68378.566039559795</c:v>
                </c:pt>
                <c:pt idx="2758">
                  <c:v>69321.159303969005</c:v>
                </c:pt>
                <c:pt idx="2759">
                  <c:v>69081.967083195399</c:v>
                </c:pt>
                <c:pt idx="2760">
                  <c:v>67154.12561696762</c:v>
                </c:pt>
                <c:pt idx="2761">
                  <c:v>65248.289809256588</c:v>
                </c:pt>
                <c:pt idx="2762">
                  <c:v>64355.150835277469</c:v>
                </c:pt>
                <c:pt idx="2763">
                  <c:v>63575.280949572058</c:v>
                </c:pt>
                <c:pt idx="2764">
                  <c:v>64235.896877723761</c:v>
                </c:pt>
                <c:pt idx="2765">
                  <c:v>63836.946206264125</c:v>
                </c:pt>
                <c:pt idx="2766">
                  <c:v>62464.28173628798</c:v>
                </c:pt>
                <c:pt idx="2767">
                  <c:v>60504.094795816287</c:v>
                </c:pt>
                <c:pt idx="2768">
                  <c:v>57434.623742960321</c:v>
                </c:pt>
                <c:pt idx="2769">
                  <c:v>56689.84128439409</c:v>
                </c:pt>
                <c:pt idx="2770">
                  <c:v>55695.104701126591</c:v>
                </c:pt>
                <c:pt idx="2771">
                  <c:v>54775.995486937587</c:v>
                </c:pt>
                <c:pt idx="2772">
                  <c:v>53978.994395937567</c:v>
                </c:pt>
                <c:pt idx="2773">
                  <c:v>53726.508345062</c:v>
                </c:pt>
                <c:pt idx="2774">
                  <c:v>54359.024950647086</c:v>
                </c:pt>
                <c:pt idx="2775">
                  <c:v>52905.052589644743</c:v>
                </c:pt>
                <c:pt idx="2776">
                  <c:v>53691.701639224833</c:v>
                </c:pt>
                <c:pt idx="2777">
                  <c:v>53865.07614402903</c:v>
                </c:pt>
                <c:pt idx="2778">
                  <c:v>53616.946995024242</c:v>
                </c:pt>
                <c:pt idx="2779">
                  <c:v>51641.750280289161</c:v>
                </c:pt>
                <c:pt idx="2780">
                  <c:v>51715.078955925761</c:v>
                </c:pt>
                <c:pt idx="2781">
                  <c:v>51921.931706902426</c:v>
                </c:pt>
                <c:pt idx="2782">
                  <c:v>52153.639852774941</c:v>
                </c:pt>
                <c:pt idx="2783">
                  <c:v>52470.013887579073</c:v>
                </c:pt>
                <c:pt idx="2784">
                  <c:v>53678.07016487715</c:v>
                </c:pt>
                <c:pt idx="2785">
                  <c:v>54012.978608409241</c:v>
                </c:pt>
                <c:pt idx="2786">
                  <c:v>54644.287353224201</c:v>
                </c:pt>
                <c:pt idx="2787">
                  <c:v>54770.779061257585</c:v>
                </c:pt>
                <c:pt idx="2788">
                  <c:v>53363.155366719722</c:v>
                </c:pt>
                <c:pt idx="2789">
                  <c:v>54325.738101119248</c:v>
                </c:pt>
                <c:pt idx="2790">
                  <c:v>53488.69129033247</c:v>
                </c:pt>
                <c:pt idx="2791">
                  <c:v>54398.83999133062</c:v>
                </c:pt>
                <c:pt idx="2792">
                  <c:v>54153.211574143701</c:v>
                </c:pt>
                <c:pt idx="2793">
                  <c:v>53783.260818775416</c:v>
                </c:pt>
                <c:pt idx="2794">
                  <c:v>54740.531312187471</c:v>
                </c:pt>
                <c:pt idx="2795">
                  <c:v>54997.155752401071</c:v>
                </c:pt>
                <c:pt idx="2796">
                  <c:v>55104.526618296244</c:v>
                </c:pt>
                <c:pt idx="2797">
                  <c:v>55233.088943590228</c:v>
                </c:pt>
                <c:pt idx="2798">
                  <c:v>55020.476893594299</c:v>
                </c:pt>
                <c:pt idx="2799">
                  <c:v>55176.242119797222</c:v>
                </c:pt>
                <c:pt idx="2800">
                  <c:v>54824.277515509166</c:v>
                </c:pt>
                <c:pt idx="2801">
                  <c:v>53563.419944945592</c:v>
                </c:pt>
                <c:pt idx="2802">
                  <c:v>53341.082665957314</c:v>
                </c:pt>
                <c:pt idx="2803">
                  <c:v>53701.408008570143</c:v>
                </c:pt>
                <c:pt idx="2804">
                  <c:v>53371.142573397614</c:v>
                </c:pt>
                <c:pt idx="2805">
                  <c:v>52187.662660662769</c:v>
                </c:pt>
                <c:pt idx="2806">
                  <c:v>53688.448510106529</c:v>
                </c:pt>
                <c:pt idx="2807">
                  <c:v>53892.943443590557</c:v>
                </c:pt>
                <c:pt idx="2808">
                  <c:v>53962.197498568188</c:v>
                </c:pt>
                <c:pt idx="2809">
                  <c:v>53591.512813448222</c:v>
                </c:pt>
                <c:pt idx="2810">
                  <c:v>54884.732131469595</c:v>
                </c:pt>
                <c:pt idx="2811">
                  <c:v>57143.509079602518</c:v>
                </c:pt>
                <c:pt idx="2812">
                  <c:v>57288.620189214424</c:v>
                </c:pt>
                <c:pt idx="2813">
                  <c:v>57758.533187382316</c:v>
                </c:pt>
                <c:pt idx="2814">
                  <c:v>57916.141586716156</c:v>
                </c:pt>
                <c:pt idx="2815">
                  <c:v>57698.219653359789</c:v>
                </c:pt>
                <c:pt idx="2816">
                  <c:v>56217.657965182429</c:v>
                </c:pt>
                <c:pt idx="2817">
                  <c:v>57019.481979787932</c:v>
                </c:pt>
                <c:pt idx="2818">
                  <c:v>56443.288735606759</c:v>
                </c:pt>
                <c:pt idx="2819">
                  <c:v>55352.528036979282</c:v>
                </c:pt>
                <c:pt idx="2820">
                  <c:v>54783.818451083192</c:v>
                </c:pt>
                <c:pt idx="2821">
                  <c:v>52643.149390232473</c:v>
                </c:pt>
                <c:pt idx="2822">
                  <c:v>49805.626420193454</c:v>
                </c:pt>
                <c:pt idx="2823">
                  <c:v>48031.267804152194</c:v>
                </c:pt>
                <c:pt idx="2824">
                  <c:v>48443.615490103024</c:v>
                </c:pt>
                <c:pt idx="2825">
                  <c:v>46739.546717568533</c:v>
                </c:pt>
                <c:pt idx="2826">
                  <c:v>44309.926051697359</c:v>
                </c:pt>
                <c:pt idx="2827">
                  <c:v>42973.774131504986</c:v>
                </c:pt>
                <c:pt idx="2828">
                  <c:v>42133.029247243285</c:v>
                </c:pt>
                <c:pt idx="2829">
                  <c:v>38293.191465705444</c:v>
                </c:pt>
                <c:pt idx="2830">
                  <c:v>35663.189348819826</c:v>
                </c:pt>
                <c:pt idx="2831">
                  <c:v>33984.492722655887</c:v>
                </c:pt>
                <c:pt idx="2832">
                  <c:v>31594.167546904857</c:v>
                </c:pt>
                <c:pt idx="2833">
                  <c:v>28811.798017186426</c:v>
                </c:pt>
                <c:pt idx="2834">
                  <c:v>27459.898022543981</c:v>
                </c:pt>
                <c:pt idx="2835">
                  <c:v>25662.532577327518</c:v>
                </c:pt>
                <c:pt idx="2836">
                  <c:v>24709.193909824637</c:v>
                </c:pt>
                <c:pt idx="2837">
                  <c:v>24378.657008583446</c:v>
                </c:pt>
                <c:pt idx="2838">
                  <c:v>22404.598517296032</c:v>
                </c:pt>
                <c:pt idx="2839">
                  <c:v>22043.011649027016</c:v>
                </c:pt>
                <c:pt idx="2840">
                  <c:v>20566.564372004821</c:v>
                </c:pt>
                <c:pt idx="2841">
                  <c:v>21155.544377795592</c:v>
                </c:pt>
                <c:pt idx="2842">
                  <c:v>22438.328261490256</c:v>
                </c:pt>
                <c:pt idx="2843">
                  <c:v>24172.328824367185</c:v>
                </c:pt>
                <c:pt idx="2844">
                  <c:v>25778.857248611283</c:v>
                </c:pt>
                <c:pt idx="2845">
                  <c:v>24592.886736076944</c:v>
                </c:pt>
                <c:pt idx="2846">
                  <c:v>26322.608422809055</c:v>
                </c:pt>
                <c:pt idx="2847">
                  <c:v>26222.782973583766</c:v>
                </c:pt>
                <c:pt idx="2848">
                  <c:v>26386.472959867046</c:v>
                </c:pt>
                <c:pt idx="2849">
                  <c:v>28486.790441405272</c:v>
                </c:pt>
                <c:pt idx="2850">
                  <c:v>31221.029364136812</c:v>
                </c:pt>
                <c:pt idx="2851">
                  <c:v>32068.111486242844</c:v>
                </c:pt>
                <c:pt idx="2852">
                  <c:v>34164.091027445938</c:v>
                </c:pt>
                <c:pt idx="2853">
                  <c:v>33952.56153939401</c:v>
                </c:pt>
                <c:pt idx="2854">
                  <c:v>32311.112100240622</c:v>
                </c:pt>
                <c:pt idx="2855">
                  <c:v>31107.499375103464</c:v>
                </c:pt>
                <c:pt idx="2856">
                  <c:v>29106.427221068327</c:v>
                </c:pt>
                <c:pt idx="2857">
                  <c:v>28165.113180692977</c:v>
                </c:pt>
                <c:pt idx="2858">
                  <c:v>28343.605604666307</c:v>
                </c:pt>
                <c:pt idx="2859">
                  <c:v>27777.780595585064</c:v>
                </c:pt>
                <c:pt idx="2860">
                  <c:v>28113.215810673668</c:v>
                </c:pt>
                <c:pt idx="2861">
                  <c:v>26697.143959988112</c:v>
                </c:pt>
                <c:pt idx="2862">
                  <c:v>26132.669608533852</c:v>
                </c:pt>
                <c:pt idx="2863">
                  <c:v>26005.893159995456</c:v>
                </c:pt>
                <c:pt idx="2864">
                  <c:v>23834.764898149522</c:v>
                </c:pt>
                <c:pt idx="2865">
                  <c:v>24561.594598763721</c:v>
                </c:pt>
                <c:pt idx="2866">
                  <c:v>23443.321760403582</c:v>
                </c:pt>
                <c:pt idx="2867">
                  <c:v>22787.922709889917</c:v>
                </c:pt>
                <c:pt idx="2868">
                  <c:v>21764.726472543261</c:v>
                </c:pt>
                <c:pt idx="2869">
                  <c:v>20388.122923393887</c:v>
                </c:pt>
                <c:pt idx="2870">
                  <c:v>18750.633984005057</c:v>
                </c:pt>
                <c:pt idx="2871">
                  <c:v>19546.9501835665</c:v>
                </c:pt>
                <c:pt idx="2872">
                  <c:v>18621.15613504011</c:v>
                </c:pt>
                <c:pt idx="2873">
                  <c:v>17376.561741192221</c:v>
                </c:pt>
                <c:pt idx="2874">
                  <c:v>16276.816672779009</c:v>
                </c:pt>
                <c:pt idx="2875">
                  <c:v>17895.820707465682</c:v>
                </c:pt>
                <c:pt idx="2876">
                  <c:v>15970.477710604355</c:v>
                </c:pt>
                <c:pt idx="2877">
                  <c:v>15895.483057468853</c:v>
                </c:pt>
                <c:pt idx="2878">
                  <c:v>15981.953504908643</c:v>
                </c:pt>
                <c:pt idx="2879">
                  <c:v>13961.105233973509</c:v>
                </c:pt>
                <c:pt idx="2880">
                  <c:v>13397.346803874811</c:v>
                </c:pt>
                <c:pt idx="2881">
                  <c:v>12216.414853978102</c:v>
                </c:pt>
                <c:pt idx="2882">
                  <c:v>11953.696661735288</c:v>
                </c:pt>
                <c:pt idx="2883">
                  <c:v>12703.122520464653</c:v>
                </c:pt>
                <c:pt idx="2884">
                  <c:v>12425.540190915737</c:v>
                </c:pt>
                <c:pt idx="2885">
                  <c:v>11941.850293897469</c:v>
                </c:pt>
                <c:pt idx="2886">
                  <c:v>11774.543823371248</c:v>
                </c:pt>
                <c:pt idx="2887">
                  <c:v>12325.874304195371</c:v>
                </c:pt>
                <c:pt idx="2888">
                  <c:v>11935.846841522874</c:v>
                </c:pt>
                <c:pt idx="2889">
                  <c:v>11763.735674722731</c:v>
                </c:pt>
                <c:pt idx="2890">
                  <c:v>10183.996385967184</c:v>
                </c:pt>
                <c:pt idx="2891">
                  <c:v>10178.196884297089</c:v>
                </c:pt>
                <c:pt idx="2892">
                  <c:v>9829.8847786495098</c:v>
                </c:pt>
                <c:pt idx="2893">
                  <c:v>9893.0165523209944</c:v>
                </c:pt>
                <c:pt idx="2894">
                  <c:v>10223.990431793551</c:v>
                </c:pt>
                <c:pt idx="2895">
                  <c:v>10169.810337127521</c:v>
                </c:pt>
                <c:pt idx="2896">
                  <c:v>10559.173359821772</c:v>
                </c:pt>
                <c:pt idx="2897">
                  <c:v>12697.921497910036</c:v>
                </c:pt>
                <c:pt idx="2898">
                  <c:v>10884.52495558683</c:v>
                </c:pt>
                <c:pt idx="2899">
                  <c:v>12711.302672247986</c:v>
                </c:pt>
                <c:pt idx="2900">
                  <c:v>13278.256211554537</c:v>
                </c:pt>
                <c:pt idx="2901">
                  <c:v>13446.651768415592</c:v>
                </c:pt>
                <c:pt idx="2902">
                  <c:v>13548.278391768927</c:v>
                </c:pt>
                <c:pt idx="2903">
                  <c:v>14540.067633657571</c:v>
                </c:pt>
                <c:pt idx="2904">
                  <c:v>15179.707674711091</c:v>
                </c:pt>
                <c:pt idx="2905">
                  <c:v>16495.068824177768</c:v>
                </c:pt>
                <c:pt idx="2906">
                  <c:v>20276.039693213745</c:v>
                </c:pt>
                <c:pt idx="2907">
                  <c:v>24389.362594130005</c:v>
                </c:pt>
                <c:pt idx="2908">
                  <c:v>26866.166061947297</c:v>
                </c:pt>
                <c:pt idx="2909">
                  <c:v>27817.386467358956</c:v>
                </c:pt>
                <c:pt idx="2910">
                  <c:v>27781.415495721012</c:v>
                </c:pt>
                <c:pt idx="2911">
                  <c:v>30962.054916161542</c:v>
                </c:pt>
                <c:pt idx="2912">
                  <c:v>31895.281319572881</c:v>
                </c:pt>
                <c:pt idx="2913">
                  <c:v>32193.674120379295</c:v>
                </c:pt>
                <c:pt idx="2914">
                  <c:v>32729.585524461989</c:v>
                </c:pt>
                <c:pt idx="2915">
                  <c:v>31575.918745371917</c:v>
                </c:pt>
                <c:pt idx="2916">
                  <c:v>29858.904982403925</c:v>
                </c:pt>
                <c:pt idx="2917">
                  <c:v>31459.759039615721</c:v>
                </c:pt>
                <c:pt idx="2918">
                  <c:v>29719.258326935469</c:v>
                </c:pt>
                <c:pt idx="2919">
                  <c:v>27262.200463339352</c:v>
                </c:pt>
                <c:pt idx="2920">
                  <c:v>25282.192370362656</c:v>
                </c:pt>
                <c:pt idx="2921">
                  <c:v>23220.66853966067</c:v>
                </c:pt>
                <c:pt idx="2922">
                  <c:v>20852.276108320009</c:v>
                </c:pt>
                <c:pt idx="2923">
                  <c:v>20365.255620499811</c:v>
                </c:pt>
                <c:pt idx="2924">
                  <c:v>19802.575628272993</c:v>
                </c:pt>
                <c:pt idx="2925">
                  <c:v>19105.285395939292</c:v>
                </c:pt>
                <c:pt idx="2926">
                  <c:v>18177.246825162714</c:v>
                </c:pt>
                <c:pt idx="2927">
                  <c:v>18223.958249720708</c:v>
                </c:pt>
                <c:pt idx="2928">
                  <c:v>17464.806933155691</c:v>
                </c:pt>
                <c:pt idx="2929">
                  <c:v>17556.617692414155</c:v>
                </c:pt>
                <c:pt idx="2930">
                  <c:v>17963.080357894498</c:v>
                </c:pt>
                <c:pt idx="2931">
                  <c:v>19377.069189431786</c:v>
                </c:pt>
                <c:pt idx="2932">
                  <c:v>22119.632112988002</c:v>
                </c:pt>
                <c:pt idx="2933">
                  <c:v>23140.838208354911</c:v>
                </c:pt>
                <c:pt idx="2934">
                  <c:v>23881.438565482156</c:v>
                </c:pt>
                <c:pt idx="2935">
                  <c:v>25668.82479918942</c:v>
                </c:pt>
                <c:pt idx="2936">
                  <c:v>26091.160175073332</c:v>
                </c:pt>
                <c:pt idx="2937">
                  <c:v>27792.737453387883</c:v>
                </c:pt>
                <c:pt idx="2938">
                  <c:v>29842.17641900554</c:v>
                </c:pt>
                <c:pt idx="2939">
                  <c:v>31489.714949156132</c:v>
                </c:pt>
                <c:pt idx="2940">
                  <c:v>36059.204540789724</c:v>
                </c:pt>
                <c:pt idx="2941">
                  <c:v>37614.901274520707</c:v>
                </c:pt>
                <c:pt idx="2942">
                  <c:v>40999.008481396646</c:v>
                </c:pt>
                <c:pt idx="2943">
                  <c:v>44633.707072545854</c:v>
                </c:pt>
                <c:pt idx="2944">
                  <c:v>51215.851088742558</c:v>
                </c:pt>
                <c:pt idx="2945">
                  <c:v>55950.118333317252</c:v>
                </c:pt>
                <c:pt idx="2946">
                  <c:v>59610.771940429404</c:v>
                </c:pt>
                <c:pt idx="2947">
                  <c:v>63074.669214329799</c:v>
                </c:pt>
                <c:pt idx="2948">
                  <c:v>64111.791503681838</c:v>
                </c:pt>
                <c:pt idx="2949">
                  <c:v>65071.819335090397</c:v>
                </c:pt>
                <c:pt idx="2950">
                  <c:v>65676.585545881782</c:v>
                </c:pt>
                <c:pt idx="2951">
                  <c:v>64878.289178740015</c:v>
                </c:pt>
                <c:pt idx="2952">
                  <c:v>64451.136012805728</c:v>
                </c:pt>
                <c:pt idx="2953">
                  <c:v>64840.999583429111</c:v>
                </c:pt>
                <c:pt idx="2954">
                  <c:v>65151.759666988946</c:v>
                </c:pt>
                <c:pt idx="2955">
                  <c:v>65123.890077847289</c:v>
                </c:pt>
                <c:pt idx="2956">
                  <c:v>65426.310480160901</c:v>
                </c:pt>
                <c:pt idx="2957">
                  <c:v>63333.948017892289</c:v>
                </c:pt>
                <c:pt idx="2958">
                  <c:v>62814.864283121482</c:v>
                </c:pt>
                <c:pt idx="2959">
                  <c:v>63751.952363328273</c:v>
                </c:pt>
                <c:pt idx="2960">
                  <c:v>65078.177584645804</c:v>
                </c:pt>
                <c:pt idx="2961">
                  <c:v>63966.252247843899</c:v>
                </c:pt>
                <c:pt idx="2962">
                  <c:v>63013.776274469543</c:v>
                </c:pt>
                <c:pt idx="2963">
                  <c:v>63945.510591693601</c:v>
                </c:pt>
                <c:pt idx="2964">
                  <c:v>64587.726499887678</c:v>
                </c:pt>
                <c:pt idx="2965">
                  <c:v>65480.481222457143</c:v>
                </c:pt>
                <c:pt idx="2966">
                  <c:v>64981.110719071003</c:v>
                </c:pt>
                <c:pt idx="2967">
                  <c:v>66107.982694890568</c:v>
                </c:pt>
                <c:pt idx="2968">
                  <c:v>67417.799922863764</c:v>
                </c:pt>
                <c:pt idx="2969">
                  <c:v>67783.547407891572</c:v>
                </c:pt>
                <c:pt idx="2970">
                  <c:v>66995.948608430277</c:v>
                </c:pt>
                <c:pt idx="2971">
                  <c:v>65754.354657269228</c:v>
                </c:pt>
                <c:pt idx="2972">
                  <c:v>65192.008304854193</c:v>
                </c:pt>
                <c:pt idx="2973">
                  <c:v>64972.956616085154</c:v>
                </c:pt>
                <c:pt idx="2974">
                  <c:v>64573.072431067354</c:v>
                </c:pt>
                <c:pt idx="2975">
                  <c:v>63437.929339083224</c:v>
                </c:pt>
                <c:pt idx="2976">
                  <c:v>63048.530191952996</c:v>
                </c:pt>
                <c:pt idx="2977">
                  <c:v>62366.992210864439</c:v>
                </c:pt>
                <c:pt idx="2978">
                  <c:v>61365.694731780975</c:v>
                </c:pt>
                <c:pt idx="2979">
                  <c:v>61079.88606928604</c:v>
                </c:pt>
                <c:pt idx="2980">
                  <c:v>60296.640835431346</c:v>
                </c:pt>
                <c:pt idx="2981">
                  <c:v>59544.745250176231</c:v>
                </c:pt>
                <c:pt idx="2982">
                  <c:v>59471.126866235056</c:v>
                </c:pt>
                <c:pt idx="2983">
                  <c:v>58802.087073477443</c:v>
                </c:pt>
                <c:pt idx="2984">
                  <c:v>57560.522193432596</c:v>
                </c:pt>
                <c:pt idx="2985">
                  <c:v>56733.768911955704</c:v>
                </c:pt>
                <c:pt idx="2986">
                  <c:v>56264.545252238939</c:v>
                </c:pt>
                <c:pt idx="2987">
                  <c:v>55536.883638198611</c:v>
                </c:pt>
                <c:pt idx="2988">
                  <c:v>55249.617774523125</c:v>
                </c:pt>
                <c:pt idx="2989">
                  <c:v>54971.484488046342</c:v>
                </c:pt>
                <c:pt idx="2990">
                  <c:v>54505.192213076531</c:v>
                </c:pt>
                <c:pt idx="2991">
                  <c:v>53949.752814687992</c:v>
                </c:pt>
                <c:pt idx="2992">
                  <c:v>52673.246835473103</c:v>
                </c:pt>
                <c:pt idx="2993">
                  <c:v>53092.91564704926</c:v>
                </c:pt>
                <c:pt idx="2994">
                  <c:v>51417.744492252757</c:v>
                </c:pt>
                <c:pt idx="2995">
                  <c:v>50259.313265180193</c:v>
                </c:pt>
                <c:pt idx="2996">
                  <c:v>50358.51906266257</c:v>
                </c:pt>
                <c:pt idx="2997">
                  <c:v>49427.28088724798</c:v>
                </c:pt>
                <c:pt idx="2998">
                  <c:v>51371.656996743433</c:v>
                </c:pt>
                <c:pt idx="2999">
                  <c:v>50804.029051509635</c:v>
                </c:pt>
                <c:pt idx="3000">
                  <c:v>52912.506903597336</c:v>
                </c:pt>
                <c:pt idx="3001">
                  <c:v>53629.146815450302</c:v>
                </c:pt>
                <c:pt idx="3002">
                  <c:v>52836.674367334992</c:v>
                </c:pt>
                <c:pt idx="3003">
                  <c:v>50090.023054346493</c:v>
                </c:pt>
                <c:pt idx="3004">
                  <c:v>48764.685653402281</c:v>
                </c:pt>
                <c:pt idx="3005">
                  <c:v>47276.5548351822</c:v>
                </c:pt>
                <c:pt idx="3006">
                  <c:v>45562.087747331905</c:v>
                </c:pt>
                <c:pt idx="3007">
                  <c:v>46106.437226153481</c:v>
                </c:pt>
                <c:pt idx="3008">
                  <c:v>43673.526604277431</c:v>
                </c:pt>
                <c:pt idx="3009">
                  <c:v>41015.218954146767</c:v>
                </c:pt>
                <c:pt idx="3010">
                  <c:v>36550.841208307917</c:v>
                </c:pt>
                <c:pt idx="3011">
                  <c:v>37556.505239115198</c:v>
                </c:pt>
                <c:pt idx="3012">
                  <c:v>29068.571658212157</c:v>
                </c:pt>
                <c:pt idx="3013">
                  <c:v>20273.827535684934</c:v>
                </c:pt>
                <c:pt idx="3014">
                  <c:v>16910.929434704609</c:v>
                </c:pt>
                <c:pt idx="3015">
                  <c:v>14352.896453213209</c:v>
                </c:pt>
                <c:pt idx="3016">
                  <c:v>10383.529638490829</c:v>
                </c:pt>
                <c:pt idx="3017">
                  <c:v>5757.5995328288409</c:v>
                </c:pt>
                <c:pt idx="3018">
                  <c:v>2354.0165411515627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1808.5339571447714</c:v>
                </c:pt>
                <c:pt idx="3030">
                  <c:v>3133.6225941571297</c:v>
                </c:pt>
                <c:pt idx="3031">
                  <c:v>4262.9642631247734</c:v>
                </c:pt>
                <c:pt idx="3032">
                  <c:v>4514.2217109824815</c:v>
                </c:pt>
                <c:pt idx="3033">
                  <c:v>8359.762115492671</c:v>
                </c:pt>
                <c:pt idx="3034">
                  <c:v>9024.6744397962757</c:v>
                </c:pt>
                <c:pt idx="3035">
                  <c:v>6140.2622253240734</c:v>
                </c:pt>
                <c:pt idx="3036">
                  <c:v>4505.5083838206465</c:v>
                </c:pt>
                <c:pt idx="3037">
                  <c:v>6553.6355378910812</c:v>
                </c:pt>
                <c:pt idx="3038">
                  <c:v>4589.2748185669916</c:v>
                </c:pt>
                <c:pt idx="3039">
                  <c:v>4934.5715312177554</c:v>
                </c:pt>
                <c:pt idx="3040">
                  <c:v>8730.0600740659611</c:v>
                </c:pt>
                <c:pt idx="3041">
                  <c:v>13233.926420105534</c:v>
                </c:pt>
                <c:pt idx="3042">
                  <c:v>16150.636558386374</c:v>
                </c:pt>
                <c:pt idx="3043">
                  <c:v>15357.806964487268</c:v>
                </c:pt>
                <c:pt idx="3044">
                  <c:v>13986.346048592488</c:v>
                </c:pt>
                <c:pt idx="3045">
                  <c:v>13058.98041696669</c:v>
                </c:pt>
                <c:pt idx="3046">
                  <c:v>13293.856895716965</c:v>
                </c:pt>
                <c:pt idx="3047">
                  <c:v>13221.899464889342</c:v>
                </c:pt>
                <c:pt idx="3048">
                  <c:v>12244.387770181187</c:v>
                </c:pt>
                <c:pt idx="3049">
                  <c:v>12802.619611014699</c:v>
                </c:pt>
                <c:pt idx="3050">
                  <c:v>12807.602912087606</c:v>
                </c:pt>
                <c:pt idx="3051">
                  <c:v>14591.755009592467</c:v>
                </c:pt>
                <c:pt idx="3052">
                  <c:v>15511.716850782497</c:v>
                </c:pt>
                <c:pt idx="3053">
                  <c:v>15505.626028709406</c:v>
                </c:pt>
                <c:pt idx="3054">
                  <c:v>13598.374104730261</c:v>
                </c:pt>
                <c:pt idx="3055">
                  <c:v>14894.763195458549</c:v>
                </c:pt>
                <c:pt idx="3056">
                  <c:v>16389.364827441517</c:v>
                </c:pt>
                <c:pt idx="3057">
                  <c:v>17912.948171154785</c:v>
                </c:pt>
                <c:pt idx="3058">
                  <c:v>16666.103634616517</c:v>
                </c:pt>
                <c:pt idx="3059">
                  <c:v>20483.887882704905</c:v>
                </c:pt>
                <c:pt idx="3060">
                  <c:v>21321.579501967892</c:v>
                </c:pt>
                <c:pt idx="3061">
                  <c:v>22491.298232980556</c:v>
                </c:pt>
                <c:pt idx="3062">
                  <c:v>24655.019532945749</c:v>
                </c:pt>
                <c:pt idx="3063">
                  <c:v>26883.692225976276</c:v>
                </c:pt>
                <c:pt idx="3064">
                  <c:v>30592.005406597502</c:v>
                </c:pt>
                <c:pt idx="3065">
                  <c:v>31768.275718747231</c:v>
                </c:pt>
                <c:pt idx="3066">
                  <c:v>31394.375502030642</c:v>
                </c:pt>
                <c:pt idx="3067">
                  <c:v>31187.129251417064</c:v>
                </c:pt>
                <c:pt idx="3068">
                  <c:v>30751.039231476603</c:v>
                </c:pt>
                <c:pt idx="3069">
                  <c:v>30238.283661247588</c:v>
                </c:pt>
                <c:pt idx="3070">
                  <c:v>31850.683067917817</c:v>
                </c:pt>
                <c:pt idx="3071">
                  <c:v>30892.527784835005</c:v>
                </c:pt>
                <c:pt idx="3072">
                  <c:v>31797.513715414865</c:v>
                </c:pt>
                <c:pt idx="3073">
                  <c:v>32377.702576908443</c:v>
                </c:pt>
                <c:pt idx="3074">
                  <c:v>33704.173870394159</c:v>
                </c:pt>
                <c:pt idx="3075">
                  <c:v>34315.018597531722</c:v>
                </c:pt>
                <c:pt idx="3076">
                  <c:v>34869.33005373754</c:v>
                </c:pt>
                <c:pt idx="3077">
                  <c:v>34994.738068322666</c:v>
                </c:pt>
                <c:pt idx="3078">
                  <c:v>36408.340533773633</c:v>
                </c:pt>
                <c:pt idx="3079">
                  <c:v>36114.07622038581</c:v>
                </c:pt>
                <c:pt idx="3080">
                  <c:v>37935.892148526385</c:v>
                </c:pt>
                <c:pt idx="3081">
                  <c:v>37360.10146728313</c:v>
                </c:pt>
                <c:pt idx="3082">
                  <c:v>37269.232806026688</c:v>
                </c:pt>
                <c:pt idx="3083">
                  <c:v>38346.562117119589</c:v>
                </c:pt>
                <c:pt idx="3084">
                  <c:v>40060.445088597538</c:v>
                </c:pt>
                <c:pt idx="3085">
                  <c:v>42546.394695812436</c:v>
                </c:pt>
                <c:pt idx="3086">
                  <c:v>42029.407047268032</c:v>
                </c:pt>
                <c:pt idx="3087">
                  <c:v>42602.462974800546</c:v>
                </c:pt>
                <c:pt idx="3088">
                  <c:v>44813.87185222366</c:v>
                </c:pt>
                <c:pt idx="3089">
                  <c:v>44931.806276126059</c:v>
                </c:pt>
                <c:pt idx="3090">
                  <c:v>44211.681800341532</c:v>
                </c:pt>
                <c:pt idx="3091">
                  <c:v>45296.688892543883</c:v>
                </c:pt>
                <c:pt idx="3092">
                  <c:v>49608.497454429744</c:v>
                </c:pt>
                <c:pt idx="3093">
                  <c:v>52002.834909957193</c:v>
                </c:pt>
                <c:pt idx="3094">
                  <c:v>50189.064617805983</c:v>
                </c:pt>
                <c:pt idx="3095">
                  <c:v>51111.256866775533</c:v>
                </c:pt>
                <c:pt idx="3096">
                  <c:v>52400.067957753105</c:v>
                </c:pt>
                <c:pt idx="3097">
                  <c:v>53835.370587022313</c:v>
                </c:pt>
                <c:pt idx="3098">
                  <c:v>57478.862403311425</c:v>
                </c:pt>
                <c:pt idx="3099">
                  <c:v>54600.380971088511</c:v>
                </c:pt>
                <c:pt idx="3100">
                  <c:v>55265.574742696204</c:v>
                </c:pt>
                <c:pt idx="3101">
                  <c:v>58699.877225903627</c:v>
                </c:pt>
                <c:pt idx="3102">
                  <c:v>60180.384950750849</c:v>
                </c:pt>
                <c:pt idx="3103">
                  <c:v>60637.900279800044</c:v>
                </c:pt>
                <c:pt idx="3104">
                  <c:v>60802.839289318603</c:v>
                </c:pt>
                <c:pt idx="3105">
                  <c:v>63055.977080020464</c:v>
                </c:pt>
                <c:pt idx="3106">
                  <c:v>62798.018522037142</c:v>
                </c:pt>
                <c:pt idx="3107">
                  <c:v>60098.647891691071</c:v>
                </c:pt>
                <c:pt idx="3108">
                  <c:v>60039.116596994354</c:v>
                </c:pt>
                <c:pt idx="3109">
                  <c:v>60401.134956746238</c:v>
                </c:pt>
                <c:pt idx="3110">
                  <c:v>58476.414134085819</c:v>
                </c:pt>
                <c:pt idx="3111">
                  <c:v>56907.64766939469</c:v>
                </c:pt>
                <c:pt idx="3112">
                  <c:v>56248.618920533678</c:v>
                </c:pt>
                <c:pt idx="3113">
                  <c:v>54879.040228856553</c:v>
                </c:pt>
                <c:pt idx="3114">
                  <c:v>51604.767563681504</c:v>
                </c:pt>
                <c:pt idx="3115">
                  <c:v>48139.517833527862</c:v>
                </c:pt>
                <c:pt idx="3116">
                  <c:v>45632.898939454069</c:v>
                </c:pt>
                <c:pt idx="3117">
                  <c:v>44185.413258430839</c:v>
                </c:pt>
                <c:pt idx="3118">
                  <c:v>41225.929846682207</c:v>
                </c:pt>
                <c:pt idx="3119">
                  <c:v>37641.322961552374</c:v>
                </c:pt>
                <c:pt idx="3120">
                  <c:v>35448.216673779236</c:v>
                </c:pt>
                <c:pt idx="3121">
                  <c:v>35397.076563166593</c:v>
                </c:pt>
                <c:pt idx="3122">
                  <c:v>34556.541818262202</c:v>
                </c:pt>
                <c:pt idx="3123">
                  <c:v>33361.679650999562</c:v>
                </c:pt>
                <c:pt idx="3124">
                  <c:v>32387.926129694864</c:v>
                </c:pt>
                <c:pt idx="3125">
                  <c:v>31017.727019671685</c:v>
                </c:pt>
                <c:pt idx="3126">
                  <c:v>31812.9790298718</c:v>
                </c:pt>
                <c:pt idx="3127">
                  <c:v>32403.898900346721</c:v>
                </c:pt>
                <c:pt idx="3128">
                  <c:v>34939.533175380435</c:v>
                </c:pt>
                <c:pt idx="3129">
                  <c:v>36030.039873566624</c:v>
                </c:pt>
                <c:pt idx="3130">
                  <c:v>37765.279096085324</c:v>
                </c:pt>
                <c:pt idx="3131">
                  <c:v>40178.646801325391</c:v>
                </c:pt>
                <c:pt idx="3132">
                  <c:v>42968.565434771714</c:v>
                </c:pt>
                <c:pt idx="3133">
                  <c:v>45877.909380125973</c:v>
                </c:pt>
                <c:pt idx="3134">
                  <c:v>50575.358956629025</c:v>
                </c:pt>
                <c:pt idx="3135">
                  <c:v>52283.153894336974</c:v>
                </c:pt>
                <c:pt idx="3136">
                  <c:v>56780.251268973254</c:v>
                </c:pt>
                <c:pt idx="3137">
                  <c:v>61098.94046596175</c:v>
                </c:pt>
                <c:pt idx="3138">
                  <c:v>64501.649405071243</c:v>
                </c:pt>
                <c:pt idx="3139">
                  <c:v>66422.168336497765</c:v>
                </c:pt>
                <c:pt idx="3140">
                  <c:v>65598.501685627678</c:v>
                </c:pt>
                <c:pt idx="3141">
                  <c:v>66440.515397513242</c:v>
                </c:pt>
                <c:pt idx="3142">
                  <c:v>68236.074297899831</c:v>
                </c:pt>
                <c:pt idx="3143">
                  <c:v>68487.988544056338</c:v>
                </c:pt>
                <c:pt idx="3144">
                  <c:v>65608.520843082399</c:v>
                </c:pt>
                <c:pt idx="3145">
                  <c:v>63111.594403516807</c:v>
                </c:pt>
                <c:pt idx="3146">
                  <c:v>63624.988879236298</c:v>
                </c:pt>
                <c:pt idx="3147">
                  <c:v>62827.75418081657</c:v>
                </c:pt>
                <c:pt idx="3148">
                  <c:v>62170.492220555301</c:v>
                </c:pt>
                <c:pt idx="3149">
                  <c:v>60694.410550716602</c:v>
                </c:pt>
                <c:pt idx="3150">
                  <c:v>59050.74460915738</c:v>
                </c:pt>
                <c:pt idx="3151">
                  <c:v>56922.858792807441</c:v>
                </c:pt>
                <c:pt idx="3152">
                  <c:v>56277.115909254993</c:v>
                </c:pt>
                <c:pt idx="3153">
                  <c:v>56012.84333857146</c:v>
                </c:pt>
                <c:pt idx="3154">
                  <c:v>55341.508425166947</c:v>
                </c:pt>
                <c:pt idx="3155">
                  <c:v>54289.943303646403</c:v>
                </c:pt>
                <c:pt idx="3156">
                  <c:v>53506.818532295576</c:v>
                </c:pt>
                <c:pt idx="3157">
                  <c:v>52843.869858996652</c:v>
                </c:pt>
                <c:pt idx="3158">
                  <c:v>51692.583589832582</c:v>
                </c:pt>
                <c:pt idx="3159">
                  <c:v>50766.390318153892</c:v>
                </c:pt>
                <c:pt idx="3160">
                  <c:v>51921.442751857438</c:v>
                </c:pt>
                <c:pt idx="3161">
                  <c:v>53944.151663722085</c:v>
                </c:pt>
                <c:pt idx="3162">
                  <c:v>55122.163301388275</c:v>
                </c:pt>
                <c:pt idx="3163">
                  <c:v>53772.835168532321</c:v>
                </c:pt>
                <c:pt idx="3164">
                  <c:v>54031.975497215135</c:v>
                </c:pt>
                <c:pt idx="3165">
                  <c:v>55881.349432287228</c:v>
                </c:pt>
                <c:pt idx="3166">
                  <c:v>54126.175544499609</c:v>
                </c:pt>
                <c:pt idx="3167">
                  <c:v>53895.519531571204</c:v>
                </c:pt>
                <c:pt idx="3168">
                  <c:v>53871.614206580962</c:v>
                </c:pt>
                <c:pt idx="3169">
                  <c:v>54103.846132295985</c:v>
                </c:pt>
                <c:pt idx="3170">
                  <c:v>53829.218350944211</c:v>
                </c:pt>
                <c:pt idx="3171">
                  <c:v>53711.251653760228</c:v>
                </c:pt>
                <c:pt idx="3172">
                  <c:v>53595.892583543275</c:v>
                </c:pt>
                <c:pt idx="3173">
                  <c:v>54609.938504616533</c:v>
                </c:pt>
                <c:pt idx="3174">
                  <c:v>55174.876940186092</c:v>
                </c:pt>
                <c:pt idx="3175">
                  <c:v>54869.238256086966</c:v>
                </c:pt>
                <c:pt idx="3176">
                  <c:v>54876.539396822714</c:v>
                </c:pt>
                <c:pt idx="3177">
                  <c:v>54936.387132107993</c:v>
                </c:pt>
                <c:pt idx="3178">
                  <c:v>54464.871997000759</c:v>
                </c:pt>
                <c:pt idx="3179">
                  <c:v>55847.396366528541</c:v>
                </c:pt>
                <c:pt idx="3180">
                  <c:v>56136.293026451174</c:v>
                </c:pt>
                <c:pt idx="3181">
                  <c:v>55890.751226261185</c:v>
                </c:pt>
                <c:pt idx="3182">
                  <c:v>55429.244542512854</c:v>
                </c:pt>
                <c:pt idx="3183">
                  <c:v>55480.558366037192</c:v>
                </c:pt>
                <c:pt idx="3184">
                  <c:v>54886.916135557331</c:v>
                </c:pt>
                <c:pt idx="3185">
                  <c:v>54613.228159151906</c:v>
                </c:pt>
                <c:pt idx="3186">
                  <c:v>55095.997710412194</c:v>
                </c:pt>
                <c:pt idx="3187">
                  <c:v>55219.106773730986</c:v>
                </c:pt>
                <c:pt idx="3188">
                  <c:v>54955.431082973824</c:v>
                </c:pt>
                <c:pt idx="3189">
                  <c:v>54045.731961943638</c:v>
                </c:pt>
                <c:pt idx="3190">
                  <c:v>53821.178585086993</c:v>
                </c:pt>
                <c:pt idx="3191">
                  <c:v>52944.242029941146</c:v>
                </c:pt>
                <c:pt idx="3192">
                  <c:v>52797.696655492342</c:v>
                </c:pt>
                <c:pt idx="3193">
                  <c:v>52732.359535930766</c:v>
                </c:pt>
                <c:pt idx="3194">
                  <c:v>53119.670242265784</c:v>
                </c:pt>
                <c:pt idx="3195">
                  <c:v>53826.856139335207</c:v>
                </c:pt>
                <c:pt idx="3196">
                  <c:v>54639.917967707101</c:v>
                </c:pt>
                <c:pt idx="3197">
                  <c:v>55724.067741967126</c:v>
                </c:pt>
                <c:pt idx="3198">
                  <c:v>55558.872413562181</c:v>
                </c:pt>
                <c:pt idx="3199">
                  <c:v>55203.483240002162</c:v>
                </c:pt>
                <c:pt idx="3200">
                  <c:v>54499.731675896226</c:v>
                </c:pt>
                <c:pt idx="3201">
                  <c:v>53925.301834485203</c:v>
                </c:pt>
                <c:pt idx="3202">
                  <c:v>53335.451701093356</c:v>
                </c:pt>
                <c:pt idx="3203">
                  <c:v>51913.211603301854</c:v>
                </c:pt>
                <c:pt idx="3204">
                  <c:v>50745.186278815512</c:v>
                </c:pt>
                <c:pt idx="3205">
                  <c:v>48927.542383541244</c:v>
                </c:pt>
                <c:pt idx="3206">
                  <c:v>46511.961968325384</c:v>
                </c:pt>
                <c:pt idx="3207">
                  <c:v>43455.690708894421</c:v>
                </c:pt>
                <c:pt idx="3208">
                  <c:v>40881.808529430491</c:v>
                </c:pt>
                <c:pt idx="3209">
                  <c:v>38484.77595838283</c:v>
                </c:pt>
                <c:pt idx="3210">
                  <c:v>36396.077709929188</c:v>
                </c:pt>
                <c:pt idx="3211">
                  <c:v>33931.28513233806</c:v>
                </c:pt>
                <c:pt idx="3212">
                  <c:v>31269.569423939152</c:v>
                </c:pt>
                <c:pt idx="3213">
                  <c:v>29214.10664102708</c:v>
                </c:pt>
                <c:pt idx="3214">
                  <c:v>27235.764538035251</c:v>
                </c:pt>
                <c:pt idx="3215">
                  <c:v>24902.754906566715</c:v>
                </c:pt>
                <c:pt idx="3216">
                  <c:v>23812.210045019201</c:v>
                </c:pt>
                <c:pt idx="3217">
                  <c:v>22784.28552367293</c:v>
                </c:pt>
                <c:pt idx="3218">
                  <c:v>21584.637584296841</c:v>
                </c:pt>
                <c:pt idx="3219">
                  <c:v>20492.045489027107</c:v>
                </c:pt>
                <c:pt idx="3220">
                  <c:v>20653.217832478957</c:v>
                </c:pt>
                <c:pt idx="3221">
                  <c:v>20639.945604091874</c:v>
                </c:pt>
                <c:pt idx="3222">
                  <c:v>21450.793913970858</c:v>
                </c:pt>
                <c:pt idx="3223">
                  <c:v>21698.581268513241</c:v>
                </c:pt>
                <c:pt idx="3224">
                  <c:v>22732.014526445706</c:v>
                </c:pt>
                <c:pt idx="3225">
                  <c:v>24438.229036348686</c:v>
                </c:pt>
                <c:pt idx="3226">
                  <c:v>26499.62378764998</c:v>
                </c:pt>
                <c:pt idx="3227">
                  <c:v>28915.52092300287</c:v>
                </c:pt>
                <c:pt idx="3228">
                  <c:v>32068.295686977512</c:v>
                </c:pt>
                <c:pt idx="3229">
                  <c:v>35823.484600562675</c:v>
                </c:pt>
                <c:pt idx="3230">
                  <c:v>39978.348993051593</c:v>
                </c:pt>
                <c:pt idx="3231">
                  <c:v>43920.955586685785</c:v>
                </c:pt>
                <c:pt idx="3232">
                  <c:v>47823.527040368805</c:v>
                </c:pt>
                <c:pt idx="3233">
                  <c:v>52371.950870098517</c:v>
                </c:pt>
                <c:pt idx="3234">
                  <c:v>56738.047736895351</c:v>
                </c:pt>
                <c:pt idx="3235">
                  <c:v>60030.739641982051</c:v>
                </c:pt>
                <c:pt idx="3236">
                  <c:v>62937.562799106709</c:v>
                </c:pt>
                <c:pt idx="3237">
                  <c:v>65399.694819528602</c:v>
                </c:pt>
                <c:pt idx="3238">
                  <c:v>66748.452671911888</c:v>
                </c:pt>
                <c:pt idx="3239">
                  <c:v>67466.115579417718</c:v>
                </c:pt>
                <c:pt idx="3240">
                  <c:v>65666.213754203578</c:v>
                </c:pt>
                <c:pt idx="3241">
                  <c:v>65000.101764732244</c:v>
                </c:pt>
                <c:pt idx="3242">
                  <c:v>64421.314482420617</c:v>
                </c:pt>
                <c:pt idx="3243">
                  <c:v>64188.787051917025</c:v>
                </c:pt>
                <c:pt idx="3244">
                  <c:v>65438.861305278602</c:v>
                </c:pt>
                <c:pt idx="3245">
                  <c:v>65303.801390200199</c:v>
                </c:pt>
                <c:pt idx="3246">
                  <c:v>65106.719418710774</c:v>
                </c:pt>
                <c:pt idx="3247">
                  <c:v>64175.844428188051</c:v>
                </c:pt>
                <c:pt idx="3248">
                  <c:v>63288.54046889575</c:v>
                </c:pt>
                <c:pt idx="3249">
                  <c:v>62099.698291763249</c:v>
                </c:pt>
                <c:pt idx="3250">
                  <c:v>61468.7882626137</c:v>
                </c:pt>
                <c:pt idx="3251">
                  <c:v>60821.437750782075</c:v>
                </c:pt>
                <c:pt idx="3252">
                  <c:v>59818.072907302201</c:v>
                </c:pt>
                <c:pt idx="3253">
                  <c:v>59632.944970286611</c:v>
                </c:pt>
                <c:pt idx="3254">
                  <c:v>59644.879614926809</c:v>
                </c:pt>
                <c:pt idx="3255">
                  <c:v>59997.030826249233</c:v>
                </c:pt>
                <c:pt idx="3256">
                  <c:v>61319.553023085224</c:v>
                </c:pt>
                <c:pt idx="3257">
                  <c:v>61919.027425296001</c:v>
                </c:pt>
                <c:pt idx="3258">
                  <c:v>60509.065416808509</c:v>
                </c:pt>
                <c:pt idx="3259">
                  <c:v>59929.900943412307</c:v>
                </c:pt>
                <c:pt idx="3260">
                  <c:v>60499.901557740282</c:v>
                </c:pt>
                <c:pt idx="3261">
                  <c:v>60790.066313474876</c:v>
                </c:pt>
                <c:pt idx="3262">
                  <c:v>60403.397188128205</c:v>
                </c:pt>
                <c:pt idx="3263">
                  <c:v>59521.940130810624</c:v>
                </c:pt>
                <c:pt idx="3264">
                  <c:v>59509.046452127033</c:v>
                </c:pt>
                <c:pt idx="3265">
                  <c:v>58695.597899670778</c:v>
                </c:pt>
                <c:pt idx="3266">
                  <c:v>58687.755888636151</c:v>
                </c:pt>
                <c:pt idx="3267">
                  <c:v>58313.825003234604</c:v>
                </c:pt>
                <c:pt idx="3268">
                  <c:v>56710.204986018434</c:v>
                </c:pt>
                <c:pt idx="3269">
                  <c:v>56262.677850895532</c:v>
                </c:pt>
                <c:pt idx="3270">
                  <c:v>55833.512176221309</c:v>
                </c:pt>
                <c:pt idx="3271">
                  <c:v>54426.061926581169</c:v>
                </c:pt>
                <c:pt idx="3272">
                  <c:v>52400.159402692734</c:v>
                </c:pt>
                <c:pt idx="3273">
                  <c:v>52537.188534549052</c:v>
                </c:pt>
                <c:pt idx="3274">
                  <c:v>52304.797455642125</c:v>
                </c:pt>
                <c:pt idx="3275">
                  <c:v>51629.917621936751</c:v>
                </c:pt>
                <c:pt idx="3276">
                  <c:v>49854.566863530243</c:v>
                </c:pt>
                <c:pt idx="3277">
                  <c:v>49049.275466921252</c:v>
                </c:pt>
                <c:pt idx="3278">
                  <c:v>48458.564824552981</c:v>
                </c:pt>
                <c:pt idx="3279">
                  <c:v>47498.217898521354</c:v>
                </c:pt>
                <c:pt idx="3280">
                  <c:v>47006.269220373251</c:v>
                </c:pt>
                <c:pt idx="3281">
                  <c:v>46676.725622830883</c:v>
                </c:pt>
                <c:pt idx="3282">
                  <c:v>45703.092466100628</c:v>
                </c:pt>
                <c:pt idx="3283">
                  <c:v>44173.556376815861</c:v>
                </c:pt>
                <c:pt idx="3284">
                  <c:v>43294.034670117078</c:v>
                </c:pt>
                <c:pt idx="3285">
                  <c:v>43008.913665228843</c:v>
                </c:pt>
                <c:pt idx="3286">
                  <c:v>43079.719134385108</c:v>
                </c:pt>
                <c:pt idx="3287">
                  <c:v>42915.902248837883</c:v>
                </c:pt>
                <c:pt idx="3288">
                  <c:v>40820.945321840365</c:v>
                </c:pt>
                <c:pt idx="3289">
                  <c:v>40228.604763970856</c:v>
                </c:pt>
                <c:pt idx="3290">
                  <c:v>40062.737940435574</c:v>
                </c:pt>
                <c:pt idx="3291">
                  <c:v>39806.758212315493</c:v>
                </c:pt>
                <c:pt idx="3292">
                  <c:v>39843.918457356405</c:v>
                </c:pt>
                <c:pt idx="3293">
                  <c:v>39144.366041217072</c:v>
                </c:pt>
                <c:pt idx="3294">
                  <c:v>39099.957623461902</c:v>
                </c:pt>
                <c:pt idx="3295">
                  <c:v>39941.686355505117</c:v>
                </c:pt>
                <c:pt idx="3296">
                  <c:v>37459.246616962468</c:v>
                </c:pt>
                <c:pt idx="3297">
                  <c:v>33769.262715928948</c:v>
                </c:pt>
                <c:pt idx="3298">
                  <c:v>30950.694346196713</c:v>
                </c:pt>
                <c:pt idx="3299">
                  <c:v>29024.857291083434</c:v>
                </c:pt>
                <c:pt idx="3300">
                  <c:v>27286.974787902705</c:v>
                </c:pt>
                <c:pt idx="3301">
                  <c:v>24483.320549348296</c:v>
                </c:pt>
                <c:pt idx="3302">
                  <c:v>21518.577938438142</c:v>
                </c:pt>
                <c:pt idx="3303">
                  <c:v>18828.794668721428</c:v>
                </c:pt>
                <c:pt idx="3304">
                  <c:v>16219.488186711627</c:v>
                </c:pt>
                <c:pt idx="3305">
                  <c:v>14404.439664900969</c:v>
                </c:pt>
                <c:pt idx="3306">
                  <c:v>13249.71934575763</c:v>
                </c:pt>
                <c:pt idx="3307">
                  <c:v>10045.687511545606</c:v>
                </c:pt>
                <c:pt idx="3308">
                  <c:v>8397.4270461604028</c:v>
                </c:pt>
                <c:pt idx="3309">
                  <c:v>5602.6063586063474</c:v>
                </c:pt>
                <c:pt idx="3310">
                  <c:v>3396.3007644720642</c:v>
                </c:pt>
                <c:pt idx="3311">
                  <c:v>1593.8516680073008</c:v>
                </c:pt>
                <c:pt idx="3312">
                  <c:v>765.01351551364553</c:v>
                </c:pt>
                <c:pt idx="3313">
                  <c:v>1212.8484542514698</c:v>
                </c:pt>
                <c:pt idx="3314">
                  <c:v>2186.3571514978562</c:v>
                </c:pt>
                <c:pt idx="3315">
                  <c:v>1398.5379298834087</c:v>
                </c:pt>
                <c:pt idx="3316">
                  <c:v>1414.3478634096409</c:v>
                </c:pt>
                <c:pt idx="3317">
                  <c:v>1757.7698627460711</c:v>
                </c:pt>
                <c:pt idx="3318">
                  <c:v>2051.212688824533</c:v>
                </c:pt>
                <c:pt idx="3319">
                  <c:v>2318.8231768245309</c:v>
                </c:pt>
                <c:pt idx="3320">
                  <c:v>2927.2750875002166</c:v>
                </c:pt>
                <c:pt idx="3321">
                  <c:v>3853.5002451929581</c:v>
                </c:pt>
                <c:pt idx="3322">
                  <c:v>2155.2560929397591</c:v>
                </c:pt>
                <c:pt idx="3323">
                  <c:v>3885.8672062186961</c:v>
                </c:pt>
                <c:pt idx="3324">
                  <c:v>8639.7341703902548</c:v>
                </c:pt>
                <c:pt idx="3325">
                  <c:v>11171.430396483622</c:v>
                </c:pt>
                <c:pt idx="3326">
                  <c:v>15094.835940303143</c:v>
                </c:pt>
                <c:pt idx="3327">
                  <c:v>19591.319476842258</c:v>
                </c:pt>
                <c:pt idx="3328">
                  <c:v>22916.950156545616</c:v>
                </c:pt>
                <c:pt idx="3329">
                  <c:v>27019.379167758783</c:v>
                </c:pt>
                <c:pt idx="3330">
                  <c:v>29632.458476941618</c:v>
                </c:pt>
                <c:pt idx="3331">
                  <c:v>32642.582319227429</c:v>
                </c:pt>
                <c:pt idx="3332">
                  <c:v>36455.865566989407</c:v>
                </c:pt>
                <c:pt idx="3333">
                  <c:v>38539.653918422213</c:v>
                </c:pt>
                <c:pt idx="3334">
                  <c:v>41582.640592345502</c:v>
                </c:pt>
                <c:pt idx="3335">
                  <c:v>43704.923171120594</c:v>
                </c:pt>
                <c:pt idx="3336">
                  <c:v>43882.77447217665</c:v>
                </c:pt>
                <c:pt idx="3337">
                  <c:v>44302.769798037014</c:v>
                </c:pt>
                <c:pt idx="3338">
                  <c:v>44771.037819836041</c:v>
                </c:pt>
                <c:pt idx="3339">
                  <c:v>44298.532256918203</c:v>
                </c:pt>
                <c:pt idx="3340">
                  <c:v>43725.23899772836</c:v>
                </c:pt>
                <c:pt idx="3341">
                  <c:v>43730.327432544604</c:v>
                </c:pt>
                <c:pt idx="3342">
                  <c:v>43788.409559077918</c:v>
                </c:pt>
                <c:pt idx="3343">
                  <c:v>43395.989473747031</c:v>
                </c:pt>
                <c:pt idx="3344">
                  <c:v>43779.114636182196</c:v>
                </c:pt>
                <c:pt idx="3345">
                  <c:v>43737.468723327183</c:v>
                </c:pt>
                <c:pt idx="3346">
                  <c:v>43770.927938567729</c:v>
                </c:pt>
                <c:pt idx="3347">
                  <c:v>42788.968807571626</c:v>
                </c:pt>
                <c:pt idx="3348">
                  <c:v>41593.187269653907</c:v>
                </c:pt>
                <c:pt idx="3349">
                  <c:v>42300.858167805898</c:v>
                </c:pt>
                <c:pt idx="3350">
                  <c:v>42310.738400076225</c:v>
                </c:pt>
                <c:pt idx="3351">
                  <c:v>41031.327793037985</c:v>
                </c:pt>
                <c:pt idx="3352">
                  <c:v>40481.814103349898</c:v>
                </c:pt>
                <c:pt idx="3353">
                  <c:v>41083.341658346675</c:v>
                </c:pt>
                <c:pt idx="3354">
                  <c:v>41086.674278469603</c:v>
                </c:pt>
                <c:pt idx="3355">
                  <c:v>39884.740160505302</c:v>
                </c:pt>
                <c:pt idx="3356">
                  <c:v>39501.330434544783</c:v>
                </c:pt>
                <c:pt idx="3357">
                  <c:v>37637.661366865083</c:v>
                </c:pt>
                <c:pt idx="3358">
                  <c:v>39072.050661521876</c:v>
                </c:pt>
                <c:pt idx="3359">
                  <c:v>43589.933652628759</c:v>
                </c:pt>
              </c:numCache>
            </c:numRef>
          </c:val>
        </c:ser>
        <c:ser>
          <c:idx val="2"/>
          <c:order val="2"/>
          <c:spPr>
            <a:solidFill>
              <a:srgbClr val="0000FF"/>
            </a:solidFill>
          </c:spPr>
          <c:val>
            <c:numRef>
              <c:f>Diagramm!$H$2:$H$3361</c:f>
              <c:numCache>
                <c:formatCode>General</c:formatCode>
                <c:ptCount val="3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-944.05151877262688</c:v>
                </c:pt>
                <c:pt idx="68">
                  <c:v>-1856.4900263386808</c:v>
                </c:pt>
                <c:pt idx="69">
                  <c:v>-1169.8240905082048</c:v>
                </c:pt>
                <c:pt idx="70">
                  <c:v>-1513.3683160593325</c:v>
                </c:pt>
                <c:pt idx="71">
                  <c:v>-4509.3897199435405</c:v>
                </c:pt>
                <c:pt idx="72">
                  <c:v>-3205.1307997362746</c:v>
                </c:pt>
                <c:pt idx="73">
                  <c:v>-4071.5420976712212</c:v>
                </c:pt>
                <c:pt idx="74">
                  <c:v>-7459.9538282630529</c:v>
                </c:pt>
                <c:pt idx="75">
                  <c:v>-8851.1391126363596</c:v>
                </c:pt>
                <c:pt idx="76">
                  <c:v>-9658.4866144817224</c:v>
                </c:pt>
                <c:pt idx="77">
                  <c:v>-10034.355197696752</c:v>
                </c:pt>
                <c:pt idx="78">
                  <c:v>-10331.536077694967</c:v>
                </c:pt>
                <c:pt idx="79">
                  <c:v>-14267.707881422482</c:v>
                </c:pt>
                <c:pt idx="80">
                  <c:v>-18112.214840625398</c:v>
                </c:pt>
                <c:pt idx="81">
                  <c:v>-19603.563631053599</c:v>
                </c:pt>
                <c:pt idx="82">
                  <c:v>-20902.112673334988</c:v>
                </c:pt>
                <c:pt idx="83">
                  <c:v>-23736.517395041821</c:v>
                </c:pt>
                <c:pt idx="84">
                  <c:v>-28362.224638223517</c:v>
                </c:pt>
                <c:pt idx="85">
                  <c:v>-28277.747985633279</c:v>
                </c:pt>
                <c:pt idx="86">
                  <c:v>-28549.687114025361</c:v>
                </c:pt>
                <c:pt idx="87">
                  <c:v>-31997.630201519903</c:v>
                </c:pt>
                <c:pt idx="88">
                  <c:v>-34919.2576088075</c:v>
                </c:pt>
                <c:pt idx="89">
                  <c:v>-37690.690999528582</c:v>
                </c:pt>
                <c:pt idx="90">
                  <c:v>-38727.179688914352</c:v>
                </c:pt>
                <c:pt idx="91">
                  <c:v>-40369.515300291314</c:v>
                </c:pt>
                <c:pt idx="92">
                  <c:v>-42869.720357810176</c:v>
                </c:pt>
                <c:pt idx="93">
                  <c:v>-43141.586841269367</c:v>
                </c:pt>
                <c:pt idx="94">
                  <c:v>-45162.845475887276</c:v>
                </c:pt>
                <c:pt idx="95">
                  <c:v>-46048.259235556441</c:v>
                </c:pt>
                <c:pt idx="96">
                  <c:v>-48734.124150631156</c:v>
                </c:pt>
                <c:pt idx="97">
                  <c:v>-50743.399597237098</c:v>
                </c:pt>
                <c:pt idx="98">
                  <c:v>-51160.789617650582</c:v>
                </c:pt>
                <c:pt idx="99">
                  <c:v>-50211.950696931432</c:v>
                </c:pt>
                <c:pt idx="100">
                  <c:v>-52342.490294380012</c:v>
                </c:pt>
                <c:pt idx="101">
                  <c:v>-50232.156428921728</c:v>
                </c:pt>
                <c:pt idx="102">
                  <c:v>-49100.064313822717</c:v>
                </c:pt>
                <c:pt idx="103">
                  <c:v>-47713.103106029725</c:v>
                </c:pt>
                <c:pt idx="104">
                  <c:v>-45458.584846398386</c:v>
                </c:pt>
                <c:pt idx="105">
                  <c:v>-43981.875611572235</c:v>
                </c:pt>
                <c:pt idx="106">
                  <c:v>-41225.928418263684</c:v>
                </c:pt>
                <c:pt idx="107">
                  <c:v>-36835.726672733072</c:v>
                </c:pt>
                <c:pt idx="108">
                  <c:v>-36217.154784564955</c:v>
                </c:pt>
                <c:pt idx="109">
                  <c:v>-34532.19065338462</c:v>
                </c:pt>
                <c:pt idx="110">
                  <c:v>-35813.471063090983</c:v>
                </c:pt>
                <c:pt idx="111">
                  <c:v>-31437.086025101235</c:v>
                </c:pt>
                <c:pt idx="112">
                  <c:v>-30219.398152629445</c:v>
                </c:pt>
                <c:pt idx="113">
                  <c:v>-27865.717935944303</c:v>
                </c:pt>
                <c:pt idx="114">
                  <c:v>-25253.568362440834</c:v>
                </c:pt>
                <c:pt idx="115">
                  <c:v>-23129.284655467101</c:v>
                </c:pt>
                <c:pt idx="116">
                  <c:v>-20513.715441256798</c:v>
                </c:pt>
                <c:pt idx="117">
                  <c:v>-18933.608563298756</c:v>
                </c:pt>
                <c:pt idx="118">
                  <c:v>-16063.779785369479</c:v>
                </c:pt>
                <c:pt idx="119">
                  <c:v>-12446.306477352196</c:v>
                </c:pt>
                <c:pt idx="120">
                  <c:v>-6956.1855341335913</c:v>
                </c:pt>
                <c:pt idx="121">
                  <c:v>-3623.7981519577197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-1081.4225618840012</c:v>
                </c:pt>
                <c:pt idx="190">
                  <c:v>-1587.0626792821713</c:v>
                </c:pt>
                <c:pt idx="191">
                  <c:v>-1756.4791544787513</c:v>
                </c:pt>
                <c:pt idx="192">
                  <c:v>-4688.8745071269705</c:v>
                </c:pt>
                <c:pt idx="193">
                  <c:v>-6069.613168610791</c:v>
                </c:pt>
                <c:pt idx="194">
                  <c:v>-7397.2978437726706</c:v>
                </c:pt>
                <c:pt idx="195">
                  <c:v>-7342.5377897825365</c:v>
                </c:pt>
                <c:pt idx="196">
                  <c:v>-9416.2451186196777</c:v>
                </c:pt>
                <c:pt idx="197">
                  <c:v>-11384.703367223246</c:v>
                </c:pt>
                <c:pt idx="198">
                  <c:v>-11809.044804177454</c:v>
                </c:pt>
                <c:pt idx="199">
                  <c:v>-12409.407941870719</c:v>
                </c:pt>
                <c:pt idx="200">
                  <c:v>-13632.750891646347</c:v>
                </c:pt>
                <c:pt idx="201">
                  <c:v>-14470.151211164764</c:v>
                </c:pt>
                <c:pt idx="202">
                  <c:v>-14446.42742737425</c:v>
                </c:pt>
                <c:pt idx="203">
                  <c:v>-15276.475566266889</c:v>
                </c:pt>
                <c:pt idx="204">
                  <c:v>-17131.116510040334</c:v>
                </c:pt>
                <c:pt idx="205">
                  <c:v>-18257.792246754994</c:v>
                </c:pt>
                <c:pt idx="206">
                  <c:v>-18544.627702876114</c:v>
                </c:pt>
                <c:pt idx="207">
                  <c:v>-19255.726332710481</c:v>
                </c:pt>
                <c:pt idx="208">
                  <c:v>-19610.013436275221</c:v>
                </c:pt>
                <c:pt idx="209">
                  <c:v>-18598.022766518858</c:v>
                </c:pt>
                <c:pt idx="210">
                  <c:v>-19723.27312183367</c:v>
                </c:pt>
                <c:pt idx="211">
                  <c:v>-19344.479987646642</c:v>
                </c:pt>
                <c:pt idx="212">
                  <c:v>-18715.906214393988</c:v>
                </c:pt>
                <c:pt idx="213">
                  <c:v>-18855.432030558681</c:v>
                </c:pt>
                <c:pt idx="214">
                  <c:v>-16627.45081460752</c:v>
                </c:pt>
                <c:pt idx="215">
                  <c:v>-15773.932000233399</c:v>
                </c:pt>
                <c:pt idx="216">
                  <c:v>-13977.728861742033</c:v>
                </c:pt>
                <c:pt idx="217">
                  <c:v>-11136.833419139124</c:v>
                </c:pt>
                <c:pt idx="218">
                  <c:v>-11982.835111520013</c:v>
                </c:pt>
                <c:pt idx="219">
                  <c:v>-10216.78357533861</c:v>
                </c:pt>
                <c:pt idx="220">
                  <c:v>-7844.2989660609956</c:v>
                </c:pt>
                <c:pt idx="221">
                  <c:v>-6035.1930293449113</c:v>
                </c:pt>
                <c:pt idx="222">
                  <c:v>-4526.9948452670915</c:v>
                </c:pt>
                <c:pt idx="223">
                  <c:v>-5352.4150706424261</c:v>
                </c:pt>
                <c:pt idx="224">
                  <c:v>-4342.7180926053552</c:v>
                </c:pt>
                <c:pt idx="225">
                  <c:v>-3838.6102276575111</c:v>
                </c:pt>
                <c:pt idx="226">
                  <c:v>-3172.8745382450034</c:v>
                </c:pt>
                <c:pt idx="227">
                  <c:v>-7295.3217992968712</c:v>
                </c:pt>
                <c:pt idx="228">
                  <c:v>-8052.5252135259752</c:v>
                </c:pt>
                <c:pt idx="229">
                  <c:v>-11914.241671526177</c:v>
                </c:pt>
                <c:pt idx="230">
                  <c:v>-14056.009974041925</c:v>
                </c:pt>
                <c:pt idx="231">
                  <c:v>-15316.880445374572</c:v>
                </c:pt>
                <c:pt idx="232">
                  <c:v>-16943.743948395015</c:v>
                </c:pt>
                <c:pt idx="233">
                  <c:v>-17257.101170045153</c:v>
                </c:pt>
                <c:pt idx="234">
                  <c:v>-19262.669777630574</c:v>
                </c:pt>
                <c:pt idx="235">
                  <c:v>-21249.468743421585</c:v>
                </c:pt>
                <c:pt idx="236">
                  <c:v>-19959.476544769321</c:v>
                </c:pt>
                <c:pt idx="237">
                  <c:v>-18172.210653384242</c:v>
                </c:pt>
                <c:pt idx="238">
                  <c:v>-16155.221760876721</c:v>
                </c:pt>
                <c:pt idx="239">
                  <c:v>-14313.679358625786</c:v>
                </c:pt>
                <c:pt idx="240">
                  <c:v>-12522.515617502373</c:v>
                </c:pt>
                <c:pt idx="241">
                  <c:v>-12550.169545432998</c:v>
                </c:pt>
                <c:pt idx="242">
                  <c:v>-11255.232651016147</c:v>
                </c:pt>
                <c:pt idx="243">
                  <c:v>-10608.706283349748</c:v>
                </c:pt>
                <c:pt idx="244">
                  <c:v>-7668.3929430122134</c:v>
                </c:pt>
                <c:pt idx="245">
                  <c:v>-5941.8234178129915</c:v>
                </c:pt>
                <c:pt idx="246">
                  <c:v>-2853.8830543065883</c:v>
                </c:pt>
                <c:pt idx="247">
                  <c:v>-2657.2225230466847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-827.72560256263455</c:v>
                </c:pt>
                <c:pt idx="277">
                  <c:v>-1654.0534959585914</c:v>
                </c:pt>
                <c:pt idx="278">
                  <c:v>-3274.9489889361284</c:v>
                </c:pt>
                <c:pt idx="279">
                  <c:v>-4732.4703214765541</c:v>
                </c:pt>
                <c:pt idx="280">
                  <c:v>-6466.1314020157524</c:v>
                </c:pt>
                <c:pt idx="281">
                  <c:v>-8135.9554788730529</c:v>
                </c:pt>
                <c:pt idx="282">
                  <c:v>-9778.7376157790059</c:v>
                </c:pt>
                <c:pt idx="283">
                  <c:v>-9911.9078852887196</c:v>
                </c:pt>
                <c:pt idx="284">
                  <c:v>-11343.865136506762</c:v>
                </c:pt>
                <c:pt idx="285">
                  <c:v>-14077.844472086246</c:v>
                </c:pt>
                <c:pt idx="286">
                  <c:v>-15837.029726545528</c:v>
                </c:pt>
                <c:pt idx="287">
                  <c:v>-18174.610993677899</c:v>
                </c:pt>
                <c:pt idx="288">
                  <c:v>-20589.741699134705</c:v>
                </c:pt>
                <c:pt idx="289">
                  <c:v>-22802.612967377339</c:v>
                </c:pt>
                <c:pt idx="290">
                  <c:v>-24817.937411691521</c:v>
                </c:pt>
                <c:pt idx="291">
                  <c:v>-27427.980421588989</c:v>
                </c:pt>
                <c:pt idx="292">
                  <c:v>-29978.773560024536</c:v>
                </c:pt>
                <c:pt idx="293">
                  <c:v>-32117.978412487319</c:v>
                </c:pt>
                <c:pt idx="294">
                  <c:v>-34466.177895910987</c:v>
                </c:pt>
                <c:pt idx="295">
                  <c:v>-35321.16105905443</c:v>
                </c:pt>
                <c:pt idx="296">
                  <c:v>-38624.858719864351</c:v>
                </c:pt>
                <c:pt idx="297">
                  <c:v>-40500.049189961785</c:v>
                </c:pt>
                <c:pt idx="298">
                  <c:v>-41906.758996277291</c:v>
                </c:pt>
                <c:pt idx="299">
                  <c:v>-43572.040025422946</c:v>
                </c:pt>
                <c:pt idx="300">
                  <c:v>-45751.576429400258</c:v>
                </c:pt>
                <c:pt idx="301">
                  <c:v>-47884.338311712592</c:v>
                </c:pt>
                <c:pt idx="302">
                  <c:v>-50574.434037459738</c:v>
                </c:pt>
                <c:pt idx="303">
                  <c:v>-52748.697209169084</c:v>
                </c:pt>
                <c:pt idx="304">
                  <c:v>-54748.285417959356</c:v>
                </c:pt>
                <c:pt idx="305">
                  <c:v>-55086.908281236203</c:v>
                </c:pt>
                <c:pt idx="306">
                  <c:v>-57254.032268931674</c:v>
                </c:pt>
                <c:pt idx="307">
                  <c:v>-58169.995390767603</c:v>
                </c:pt>
                <c:pt idx="308">
                  <c:v>-59177.809019703993</c:v>
                </c:pt>
                <c:pt idx="309">
                  <c:v>-60343.943969494343</c:v>
                </c:pt>
                <c:pt idx="310">
                  <c:v>-61105.905155204891</c:v>
                </c:pt>
                <c:pt idx="311">
                  <c:v>-62618.093366968584</c:v>
                </c:pt>
                <c:pt idx="312">
                  <c:v>-63799.629314267127</c:v>
                </c:pt>
                <c:pt idx="313">
                  <c:v>-63494.192843254008</c:v>
                </c:pt>
                <c:pt idx="314">
                  <c:v>-64149.867691333624</c:v>
                </c:pt>
                <c:pt idx="315">
                  <c:v>-64007.616894263752</c:v>
                </c:pt>
                <c:pt idx="316">
                  <c:v>-60432.084354299564</c:v>
                </c:pt>
                <c:pt idx="317">
                  <c:v>-60425.844180527827</c:v>
                </c:pt>
                <c:pt idx="318">
                  <c:v>-61956.627439697237</c:v>
                </c:pt>
                <c:pt idx="319">
                  <c:v>-62284.54461261777</c:v>
                </c:pt>
                <c:pt idx="320">
                  <c:v>-61257.331842925996</c:v>
                </c:pt>
                <c:pt idx="321">
                  <c:v>-62526.374512909802</c:v>
                </c:pt>
                <c:pt idx="322">
                  <c:v>-64870.849949954601</c:v>
                </c:pt>
                <c:pt idx="323">
                  <c:v>-67205.386324394887</c:v>
                </c:pt>
                <c:pt idx="324">
                  <c:v>-70255.854888847127</c:v>
                </c:pt>
                <c:pt idx="325">
                  <c:v>-72813.981780605987</c:v>
                </c:pt>
                <c:pt idx="326">
                  <c:v>-74846.902687916663</c:v>
                </c:pt>
                <c:pt idx="327">
                  <c:v>-76789.243670352764</c:v>
                </c:pt>
                <c:pt idx="328">
                  <c:v>-78890.822210062586</c:v>
                </c:pt>
                <c:pt idx="329">
                  <c:v>-80029.421337932392</c:v>
                </c:pt>
                <c:pt idx="330">
                  <c:v>-80840.787085123608</c:v>
                </c:pt>
                <c:pt idx="331">
                  <c:v>-83627.250149992411</c:v>
                </c:pt>
                <c:pt idx="332">
                  <c:v>-85919.927339570408</c:v>
                </c:pt>
                <c:pt idx="333">
                  <c:v>-88645.586382800117</c:v>
                </c:pt>
                <c:pt idx="334">
                  <c:v>-90943.669607448406</c:v>
                </c:pt>
                <c:pt idx="335">
                  <c:v>-92428.116450179339</c:v>
                </c:pt>
                <c:pt idx="336">
                  <c:v>-95856.596955131638</c:v>
                </c:pt>
                <c:pt idx="337">
                  <c:v>-95780.614563952608</c:v>
                </c:pt>
                <c:pt idx="338">
                  <c:v>-96707.79939139841</c:v>
                </c:pt>
                <c:pt idx="339">
                  <c:v>-97374.163916732883</c:v>
                </c:pt>
                <c:pt idx="340">
                  <c:v>-101584.34605712886</c:v>
                </c:pt>
                <c:pt idx="341">
                  <c:v>-100713.93854126449</c:v>
                </c:pt>
                <c:pt idx="342">
                  <c:v>-99355.107461796026</c:v>
                </c:pt>
                <c:pt idx="343">
                  <c:v>-98028.333986433703</c:v>
                </c:pt>
                <c:pt idx="344">
                  <c:v>-95926.834835208443</c:v>
                </c:pt>
                <c:pt idx="345">
                  <c:v>-95940.485561802619</c:v>
                </c:pt>
                <c:pt idx="346">
                  <c:v>-95875.143813394345</c:v>
                </c:pt>
                <c:pt idx="347">
                  <c:v>-94771.671414271535</c:v>
                </c:pt>
                <c:pt idx="348">
                  <c:v>-92236.687862039165</c:v>
                </c:pt>
                <c:pt idx="349">
                  <c:v>-90303.497962844762</c:v>
                </c:pt>
                <c:pt idx="350">
                  <c:v>-89532.265034359487</c:v>
                </c:pt>
                <c:pt idx="351">
                  <c:v>-88097.93787352652</c:v>
                </c:pt>
                <c:pt idx="352">
                  <c:v>-87316.266407506948</c:v>
                </c:pt>
                <c:pt idx="353">
                  <c:v>-83663.77158401323</c:v>
                </c:pt>
                <c:pt idx="354">
                  <c:v>-82836.853147465852</c:v>
                </c:pt>
                <c:pt idx="355">
                  <c:v>-82014.043803424094</c:v>
                </c:pt>
                <c:pt idx="356">
                  <c:v>-77626.59209208886</c:v>
                </c:pt>
                <c:pt idx="357">
                  <c:v>-75066.781931443373</c:v>
                </c:pt>
                <c:pt idx="358">
                  <c:v>-75519.082138837723</c:v>
                </c:pt>
                <c:pt idx="359">
                  <c:v>-75932.741214801135</c:v>
                </c:pt>
                <c:pt idx="360">
                  <c:v>-76460.494661383345</c:v>
                </c:pt>
                <c:pt idx="361">
                  <c:v>-73660.971580162979</c:v>
                </c:pt>
                <c:pt idx="362">
                  <c:v>-72245.706909454908</c:v>
                </c:pt>
                <c:pt idx="363">
                  <c:v>-71013.42596077919</c:v>
                </c:pt>
                <c:pt idx="364">
                  <c:v>-69004.905725461402</c:v>
                </c:pt>
                <c:pt idx="365">
                  <c:v>-67125.561220326708</c:v>
                </c:pt>
                <c:pt idx="366">
                  <c:v>-67555.747453009433</c:v>
                </c:pt>
                <c:pt idx="367">
                  <c:v>-64310.746942056685</c:v>
                </c:pt>
                <c:pt idx="368">
                  <c:v>-64655.15413425881</c:v>
                </c:pt>
                <c:pt idx="369">
                  <c:v>-63289.003281975725</c:v>
                </c:pt>
                <c:pt idx="370">
                  <c:v>-61397.877411727968</c:v>
                </c:pt>
                <c:pt idx="371">
                  <c:v>-61704.338169741452</c:v>
                </c:pt>
                <c:pt idx="372">
                  <c:v>-62914.60034833962</c:v>
                </c:pt>
                <c:pt idx="373">
                  <c:v>-62876.046288907732</c:v>
                </c:pt>
                <c:pt idx="374">
                  <c:v>-64075.741874343432</c:v>
                </c:pt>
                <c:pt idx="375">
                  <c:v>-63465.723042414575</c:v>
                </c:pt>
                <c:pt idx="376">
                  <c:v>-62908.555787872785</c:v>
                </c:pt>
                <c:pt idx="377">
                  <c:v>-63151.793549848422</c:v>
                </c:pt>
                <c:pt idx="378">
                  <c:v>-63881.382638851203</c:v>
                </c:pt>
                <c:pt idx="379">
                  <c:v>-64899.516502317201</c:v>
                </c:pt>
                <c:pt idx="380">
                  <c:v>-66510.485751257409</c:v>
                </c:pt>
                <c:pt idx="381">
                  <c:v>-66630.494525942311</c:v>
                </c:pt>
                <c:pt idx="382">
                  <c:v>-67746.572882433305</c:v>
                </c:pt>
                <c:pt idx="383">
                  <c:v>-68473.021519146307</c:v>
                </c:pt>
                <c:pt idx="384">
                  <c:v>-69477.339081480284</c:v>
                </c:pt>
                <c:pt idx="385">
                  <c:v>-70862.01691933829</c:v>
                </c:pt>
                <c:pt idx="386">
                  <c:v>-70067.686223361263</c:v>
                </c:pt>
                <c:pt idx="387">
                  <c:v>-71711.604787360062</c:v>
                </c:pt>
                <c:pt idx="388">
                  <c:v>-72931.095381329636</c:v>
                </c:pt>
                <c:pt idx="389">
                  <c:v>-74652.288212433443</c:v>
                </c:pt>
                <c:pt idx="390">
                  <c:v>-73385.265158552997</c:v>
                </c:pt>
                <c:pt idx="391">
                  <c:v>-73399.094777037302</c:v>
                </c:pt>
                <c:pt idx="392">
                  <c:v>-72377.380996304753</c:v>
                </c:pt>
                <c:pt idx="393">
                  <c:v>-70792.055132573732</c:v>
                </c:pt>
                <c:pt idx="394">
                  <c:v>-70460.981834788894</c:v>
                </c:pt>
                <c:pt idx="395">
                  <c:v>-70621.92321165021</c:v>
                </c:pt>
                <c:pt idx="396">
                  <c:v>-70577.596672272164</c:v>
                </c:pt>
                <c:pt idx="397">
                  <c:v>-69917.760770089211</c:v>
                </c:pt>
                <c:pt idx="398">
                  <c:v>-68610.854645830987</c:v>
                </c:pt>
                <c:pt idx="399">
                  <c:v>-70184.330330441182</c:v>
                </c:pt>
                <c:pt idx="400">
                  <c:v>-69714.775551867351</c:v>
                </c:pt>
                <c:pt idx="401">
                  <c:v>-68449.63636107737</c:v>
                </c:pt>
                <c:pt idx="402">
                  <c:v>-69137.2857072396</c:v>
                </c:pt>
                <c:pt idx="403">
                  <c:v>-67549.65535880308</c:v>
                </c:pt>
                <c:pt idx="404">
                  <c:v>-65544.637126426023</c:v>
                </c:pt>
                <c:pt idx="405">
                  <c:v>-68091.430640191538</c:v>
                </c:pt>
                <c:pt idx="406">
                  <c:v>-67362.884450686426</c:v>
                </c:pt>
                <c:pt idx="407">
                  <c:v>-65095.949754809655</c:v>
                </c:pt>
                <c:pt idx="408">
                  <c:v>-65068.279364090035</c:v>
                </c:pt>
                <c:pt idx="409">
                  <c:v>-64573.388457853311</c:v>
                </c:pt>
                <c:pt idx="410">
                  <c:v>-65815.143555954448</c:v>
                </c:pt>
                <c:pt idx="411">
                  <c:v>-63570.470502373493</c:v>
                </c:pt>
                <c:pt idx="412">
                  <c:v>-61860.647084683435</c:v>
                </c:pt>
                <c:pt idx="413">
                  <c:v>-61116.267463756638</c:v>
                </c:pt>
                <c:pt idx="414">
                  <c:v>-58285.411948330351</c:v>
                </c:pt>
                <c:pt idx="415">
                  <c:v>-57880.146619878498</c:v>
                </c:pt>
                <c:pt idx="416">
                  <c:v>-59104.980928168115</c:v>
                </c:pt>
                <c:pt idx="417">
                  <c:v>-60289.587326796769</c:v>
                </c:pt>
                <c:pt idx="418">
                  <c:v>-61710.992919071992</c:v>
                </c:pt>
                <c:pt idx="419">
                  <c:v>-63458.294948354072</c:v>
                </c:pt>
                <c:pt idx="420">
                  <c:v>-64378.329818758262</c:v>
                </c:pt>
                <c:pt idx="421">
                  <c:v>-69132.352859817969</c:v>
                </c:pt>
                <c:pt idx="422">
                  <c:v>-73058.136694739063</c:v>
                </c:pt>
                <c:pt idx="423">
                  <c:v>-73952.984403636903</c:v>
                </c:pt>
                <c:pt idx="424">
                  <c:v>-76166.368863899508</c:v>
                </c:pt>
                <c:pt idx="425">
                  <c:v>-77871.307080646191</c:v>
                </c:pt>
                <c:pt idx="426">
                  <c:v>-79534.509704175522</c:v>
                </c:pt>
                <c:pt idx="427">
                  <c:v>-82332.55202161464</c:v>
                </c:pt>
                <c:pt idx="428">
                  <c:v>-82564.233906704831</c:v>
                </c:pt>
                <c:pt idx="429">
                  <c:v>-85061.280178981076</c:v>
                </c:pt>
                <c:pt idx="430">
                  <c:v>-85243.294947759248</c:v>
                </c:pt>
                <c:pt idx="431">
                  <c:v>-86709.664230379436</c:v>
                </c:pt>
                <c:pt idx="432">
                  <c:v>-88938.011904250394</c:v>
                </c:pt>
                <c:pt idx="433">
                  <c:v>-88762.6791447656</c:v>
                </c:pt>
                <c:pt idx="434">
                  <c:v>-89319.735797917441</c:v>
                </c:pt>
                <c:pt idx="435">
                  <c:v>-88335.882824719418</c:v>
                </c:pt>
                <c:pt idx="436">
                  <c:v>-89895.054561375699</c:v>
                </c:pt>
                <c:pt idx="437">
                  <c:v>-89861.403268915776</c:v>
                </c:pt>
                <c:pt idx="438">
                  <c:v>-87485.612556997366</c:v>
                </c:pt>
                <c:pt idx="439">
                  <c:v>-87958.169502242017</c:v>
                </c:pt>
                <c:pt idx="440">
                  <c:v>-87913.363358396571</c:v>
                </c:pt>
                <c:pt idx="441">
                  <c:v>-85821.231767549121</c:v>
                </c:pt>
                <c:pt idx="442">
                  <c:v>-82723.65919970868</c:v>
                </c:pt>
                <c:pt idx="443">
                  <c:v>-77807.055575728809</c:v>
                </c:pt>
                <c:pt idx="444">
                  <c:v>-75311.285757429578</c:v>
                </c:pt>
                <c:pt idx="445">
                  <c:v>-70941.129113857241</c:v>
                </c:pt>
                <c:pt idx="446">
                  <c:v>-67347.452382136311</c:v>
                </c:pt>
                <c:pt idx="447">
                  <c:v>-67049.018469191607</c:v>
                </c:pt>
                <c:pt idx="448">
                  <c:v>-66008.436965179295</c:v>
                </c:pt>
                <c:pt idx="449">
                  <c:v>-65093.854165435492</c:v>
                </c:pt>
                <c:pt idx="450">
                  <c:v>-62323.124509580557</c:v>
                </c:pt>
                <c:pt idx="451">
                  <c:v>-59985.872762769905</c:v>
                </c:pt>
                <c:pt idx="452">
                  <c:v>-58744.41122478091</c:v>
                </c:pt>
                <c:pt idx="453">
                  <c:v>-57146.223071279404</c:v>
                </c:pt>
                <c:pt idx="454">
                  <c:v>-56223.561852159997</c:v>
                </c:pt>
                <c:pt idx="455">
                  <c:v>-54445.531719119972</c:v>
                </c:pt>
                <c:pt idx="456">
                  <c:v>-54933.982804526138</c:v>
                </c:pt>
                <c:pt idx="457">
                  <c:v>-54010.857220090365</c:v>
                </c:pt>
                <c:pt idx="458">
                  <c:v>-52885.130616718605</c:v>
                </c:pt>
                <c:pt idx="459">
                  <c:v>-51493.545509189673</c:v>
                </c:pt>
                <c:pt idx="460">
                  <c:v>-50000.311399986575</c:v>
                </c:pt>
                <c:pt idx="461">
                  <c:v>-50002.690034000982</c:v>
                </c:pt>
                <c:pt idx="462">
                  <c:v>-50021.913218654263</c:v>
                </c:pt>
                <c:pt idx="463">
                  <c:v>-50813.248377767304</c:v>
                </c:pt>
                <c:pt idx="464">
                  <c:v>-51707.413226854631</c:v>
                </c:pt>
                <c:pt idx="465">
                  <c:v>-53923.244508574833</c:v>
                </c:pt>
                <c:pt idx="466">
                  <c:v>-55475.246633152201</c:v>
                </c:pt>
                <c:pt idx="467">
                  <c:v>-55807.430353305943</c:v>
                </c:pt>
                <c:pt idx="468">
                  <c:v>-56082.058393064042</c:v>
                </c:pt>
                <c:pt idx="469">
                  <c:v>-55239.29360382475</c:v>
                </c:pt>
                <c:pt idx="470">
                  <c:v>-56698.154027612421</c:v>
                </c:pt>
                <c:pt idx="471">
                  <c:v>-56799.495268314182</c:v>
                </c:pt>
                <c:pt idx="472">
                  <c:v>-56733.735256344211</c:v>
                </c:pt>
                <c:pt idx="473">
                  <c:v>-57719.565210875109</c:v>
                </c:pt>
                <c:pt idx="474">
                  <c:v>-55724.932404433675</c:v>
                </c:pt>
                <c:pt idx="475">
                  <c:v>-55023.342185901587</c:v>
                </c:pt>
                <c:pt idx="476">
                  <c:v>-53240.617637559226</c:v>
                </c:pt>
                <c:pt idx="477">
                  <c:v>-53165.603336771404</c:v>
                </c:pt>
                <c:pt idx="478">
                  <c:v>-53395.824067530404</c:v>
                </c:pt>
                <c:pt idx="479">
                  <c:v>-54099.378505762419</c:v>
                </c:pt>
                <c:pt idx="480">
                  <c:v>-54042.05506243401</c:v>
                </c:pt>
                <c:pt idx="481">
                  <c:v>-53487.400066343369</c:v>
                </c:pt>
                <c:pt idx="482">
                  <c:v>-53183.218262932911</c:v>
                </c:pt>
                <c:pt idx="483">
                  <c:v>-52867.161910736424</c:v>
                </c:pt>
                <c:pt idx="484">
                  <c:v>-52106.797776041203</c:v>
                </c:pt>
                <c:pt idx="485">
                  <c:v>-52519.115384395132</c:v>
                </c:pt>
                <c:pt idx="486">
                  <c:v>-50689.731407102576</c:v>
                </c:pt>
                <c:pt idx="487">
                  <c:v>-50801.190343158225</c:v>
                </c:pt>
                <c:pt idx="488">
                  <c:v>-50410.705905536794</c:v>
                </c:pt>
                <c:pt idx="489">
                  <c:v>-50594.676415810187</c:v>
                </c:pt>
                <c:pt idx="490">
                  <c:v>-48991.935796824466</c:v>
                </c:pt>
                <c:pt idx="491">
                  <c:v>-46758.21246234743</c:v>
                </c:pt>
                <c:pt idx="492">
                  <c:v>-45731.434838627603</c:v>
                </c:pt>
                <c:pt idx="493">
                  <c:v>-44863.07680922874</c:v>
                </c:pt>
                <c:pt idx="494">
                  <c:v>-43386.367409538354</c:v>
                </c:pt>
                <c:pt idx="495">
                  <c:v>-42375.297984148965</c:v>
                </c:pt>
                <c:pt idx="496">
                  <c:v>-39811.044824818637</c:v>
                </c:pt>
                <c:pt idx="497">
                  <c:v>-38627.488243948756</c:v>
                </c:pt>
                <c:pt idx="498">
                  <c:v>-36606.469497319726</c:v>
                </c:pt>
                <c:pt idx="499">
                  <c:v>-29899.104719249717</c:v>
                </c:pt>
                <c:pt idx="500">
                  <c:v>-31416.28050428172</c:v>
                </c:pt>
                <c:pt idx="501">
                  <c:v>-27127.872692811849</c:v>
                </c:pt>
                <c:pt idx="502">
                  <c:v>-29418.731065481697</c:v>
                </c:pt>
                <c:pt idx="503">
                  <c:v>-25696.884327965316</c:v>
                </c:pt>
                <c:pt idx="504">
                  <c:v>-22957.430925436642</c:v>
                </c:pt>
                <c:pt idx="505">
                  <c:v>-21604.54506229666</c:v>
                </c:pt>
                <c:pt idx="506">
                  <c:v>-22124.907610257102</c:v>
                </c:pt>
                <c:pt idx="507">
                  <c:v>-18925.942344549469</c:v>
                </c:pt>
                <c:pt idx="508">
                  <c:v>-15260.980688743026</c:v>
                </c:pt>
                <c:pt idx="509">
                  <c:v>-11473.397665766141</c:v>
                </c:pt>
                <c:pt idx="510">
                  <c:v>-10086.524031920702</c:v>
                </c:pt>
                <c:pt idx="511">
                  <c:v>-9049.2406171878683</c:v>
                </c:pt>
                <c:pt idx="512">
                  <c:v>-7485.0613791324804</c:v>
                </c:pt>
                <c:pt idx="513">
                  <c:v>-4543.0125384628755</c:v>
                </c:pt>
                <c:pt idx="514">
                  <c:v>-4749.856334669711</c:v>
                </c:pt>
                <c:pt idx="515">
                  <c:v>-4482.6457925037248</c:v>
                </c:pt>
                <c:pt idx="516">
                  <c:v>0</c:v>
                </c:pt>
                <c:pt idx="517">
                  <c:v>0</c:v>
                </c:pt>
                <c:pt idx="518">
                  <c:v>-3593.209406373775</c:v>
                </c:pt>
                <c:pt idx="519">
                  <c:v>-3042.2584466935878</c:v>
                </c:pt>
                <c:pt idx="520">
                  <c:v>-3819.3375529542304</c:v>
                </c:pt>
                <c:pt idx="521">
                  <c:v>-6212.4603257695944</c:v>
                </c:pt>
                <c:pt idx="522">
                  <c:v>-5151.1056278279793</c:v>
                </c:pt>
                <c:pt idx="523">
                  <c:v>-6294.2873564503971</c:v>
                </c:pt>
                <c:pt idx="524">
                  <c:v>-16674.954040930097</c:v>
                </c:pt>
                <c:pt idx="525">
                  <c:v>-9306.7479489900143</c:v>
                </c:pt>
                <c:pt idx="526">
                  <c:v>-12077.749871087042</c:v>
                </c:pt>
                <c:pt idx="527">
                  <c:v>-14852.573922825271</c:v>
                </c:pt>
                <c:pt idx="528">
                  <c:v>-14847.396545386488</c:v>
                </c:pt>
                <c:pt idx="529">
                  <c:v>-13706.636035450349</c:v>
                </c:pt>
                <c:pt idx="530">
                  <c:v>-18856.627933948046</c:v>
                </c:pt>
                <c:pt idx="531">
                  <c:v>-18674.740009341022</c:v>
                </c:pt>
                <c:pt idx="532">
                  <c:v>-19038.1676625365</c:v>
                </c:pt>
                <c:pt idx="533">
                  <c:v>-17906.372112719735</c:v>
                </c:pt>
                <c:pt idx="534">
                  <c:v>-16876.155185428775</c:v>
                </c:pt>
                <c:pt idx="535">
                  <c:v>-19546.923461025704</c:v>
                </c:pt>
                <c:pt idx="536">
                  <c:v>-20996.446105385821</c:v>
                </c:pt>
                <c:pt idx="537">
                  <c:v>-13424.567783289427</c:v>
                </c:pt>
                <c:pt idx="538">
                  <c:v>-10206.335979608775</c:v>
                </c:pt>
                <c:pt idx="539">
                  <c:v>-8016.8213078943227</c:v>
                </c:pt>
                <c:pt idx="540">
                  <c:v>-5797.8041801081845</c:v>
                </c:pt>
                <c:pt idx="541">
                  <c:v>-1585.4093976271251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-440.87591158458963</c:v>
                </c:pt>
                <c:pt idx="901">
                  <c:v>-4459.5978296935273</c:v>
                </c:pt>
                <c:pt idx="902">
                  <c:v>-9243.6383056195482</c:v>
                </c:pt>
                <c:pt idx="903">
                  <c:v>-12934.970084708681</c:v>
                </c:pt>
                <c:pt idx="904">
                  <c:v>-16571.184292377147</c:v>
                </c:pt>
                <c:pt idx="905">
                  <c:v>-20018.043643996418</c:v>
                </c:pt>
                <c:pt idx="906">
                  <c:v>-24501.499049360762</c:v>
                </c:pt>
                <c:pt idx="907">
                  <c:v>-27554.589003265475</c:v>
                </c:pt>
                <c:pt idx="908">
                  <c:v>-31103.88540500485</c:v>
                </c:pt>
                <c:pt idx="909">
                  <c:v>-33224.926867240763</c:v>
                </c:pt>
                <c:pt idx="910">
                  <c:v>-35009.034650136993</c:v>
                </c:pt>
                <c:pt idx="911">
                  <c:v>-36752.551343677325</c:v>
                </c:pt>
                <c:pt idx="912">
                  <c:v>-39770.088674927611</c:v>
                </c:pt>
                <c:pt idx="913">
                  <c:v>-41405.724315174753</c:v>
                </c:pt>
                <c:pt idx="914">
                  <c:v>-42461.423246429622</c:v>
                </c:pt>
                <c:pt idx="915">
                  <c:v>-41727.199136836374</c:v>
                </c:pt>
                <c:pt idx="916">
                  <c:v>-40456.505483462985</c:v>
                </c:pt>
                <c:pt idx="917">
                  <c:v>-40538.485766717575</c:v>
                </c:pt>
                <c:pt idx="918">
                  <c:v>-40131.339809772493</c:v>
                </c:pt>
                <c:pt idx="919">
                  <c:v>-39831.431097138193</c:v>
                </c:pt>
                <c:pt idx="920">
                  <c:v>-37406.660673252365</c:v>
                </c:pt>
                <c:pt idx="921">
                  <c:v>-35757.741276635075</c:v>
                </c:pt>
                <c:pt idx="922">
                  <c:v>-34816.020868906344</c:v>
                </c:pt>
                <c:pt idx="923">
                  <c:v>-32519.813572645886</c:v>
                </c:pt>
                <c:pt idx="924">
                  <c:v>-29306.273541123261</c:v>
                </c:pt>
                <c:pt idx="925">
                  <c:v>-27770.083868968359</c:v>
                </c:pt>
                <c:pt idx="926">
                  <c:v>-25769.61790315251</c:v>
                </c:pt>
                <c:pt idx="927">
                  <c:v>-24714.560477470452</c:v>
                </c:pt>
                <c:pt idx="928">
                  <c:v>-24012.198851588153</c:v>
                </c:pt>
                <c:pt idx="929">
                  <c:v>-24345.67718182992</c:v>
                </c:pt>
                <c:pt idx="930">
                  <c:v>-24087.825567555872</c:v>
                </c:pt>
                <c:pt idx="931">
                  <c:v>-23943.222654255951</c:v>
                </c:pt>
                <c:pt idx="932">
                  <c:v>-26095.6879692275</c:v>
                </c:pt>
                <c:pt idx="933">
                  <c:v>-27399.595912380682</c:v>
                </c:pt>
                <c:pt idx="934">
                  <c:v>-29653.580764550501</c:v>
                </c:pt>
                <c:pt idx="935">
                  <c:v>-31230.154495723255</c:v>
                </c:pt>
                <c:pt idx="936">
                  <c:v>-33079.443042016275</c:v>
                </c:pt>
                <c:pt idx="937">
                  <c:v>-34374.894068445268</c:v>
                </c:pt>
                <c:pt idx="938">
                  <c:v>-34373.300631879283</c:v>
                </c:pt>
                <c:pt idx="939">
                  <c:v>-34223.432181886776</c:v>
                </c:pt>
                <c:pt idx="940">
                  <c:v>-35300.872774782933</c:v>
                </c:pt>
                <c:pt idx="941">
                  <c:v>-32954.367466414566</c:v>
                </c:pt>
                <c:pt idx="942">
                  <c:v>-35571.622749633854</c:v>
                </c:pt>
                <c:pt idx="943">
                  <c:v>-38285.016269054948</c:v>
                </c:pt>
                <c:pt idx="944">
                  <c:v>-40257.311930429918</c:v>
                </c:pt>
                <c:pt idx="945">
                  <c:v>-41576.085992519707</c:v>
                </c:pt>
                <c:pt idx="946">
                  <c:v>-42340.856295562393</c:v>
                </c:pt>
                <c:pt idx="947">
                  <c:v>-40048.805273139013</c:v>
                </c:pt>
                <c:pt idx="948">
                  <c:v>-38667.685234791847</c:v>
                </c:pt>
                <c:pt idx="949">
                  <c:v>-37860.184024818052</c:v>
                </c:pt>
                <c:pt idx="950">
                  <c:v>-36437.991752282775</c:v>
                </c:pt>
                <c:pt idx="951">
                  <c:v>-34640.896350417737</c:v>
                </c:pt>
                <c:pt idx="952">
                  <c:v>-30701.859406300129</c:v>
                </c:pt>
                <c:pt idx="953">
                  <c:v>-32176.776938439329</c:v>
                </c:pt>
                <c:pt idx="954">
                  <c:v>-33316.934288071083</c:v>
                </c:pt>
                <c:pt idx="955">
                  <c:v>-33378.341053672411</c:v>
                </c:pt>
                <c:pt idx="956">
                  <c:v>-32209.559099824357</c:v>
                </c:pt>
                <c:pt idx="957">
                  <c:v>-29687.829784219924</c:v>
                </c:pt>
                <c:pt idx="958">
                  <c:v>-27899.978407398383</c:v>
                </c:pt>
                <c:pt idx="959">
                  <c:v>-28041.787802634852</c:v>
                </c:pt>
                <c:pt idx="960">
                  <c:v>-29827.884654719419</c:v>
                </c:pt>
                <c:pt idx="961">
                  <c:v>-29765.027202448488</c:v>
                </c:pt>
                <c:pt idx="962">
                  <c:v>-30885.964824187569</c:v>
                </c:pt>
                <c:pt idx="963">
                  <c:v>-29932.24164988026</c:v>
                </c:pt>
                <c:pt idx="964">
                  <c:v>-29048.384717086636</c:v>
                </c:pt>
                <c:pt idx="965">
                  <c:v>-26618.770617031256</c:v>
                </c:pt>
                <c:pt idx="966">
                  <c:v>-23333.606895092569</c:v>
                </c:pt>
                <c:pt idx="967">
                  <c:v>-17602.109994042916</c:v>
                </c:pt>
                <c:pt idx="968">
                  <c:v>-14145.010269904444</c:v>
                </c:pt>
                <c:pt idx="969">
                  <c:v>-11420.765828873104</c:v>
                </c:pt>
                <c:pt idx="970">
                  <c:v>-9296.5685666436893</c:v>
                </c:pt>
                <c:pt idx="971">
                  <c:v>-8439.7246564716388</c:v>
                </c:pt>
                <c:pt idx="972">
                  <c:v>-9418.064028384586</c:v>
                </c:pt>
                <c:pt idx="973">
                  <c:v>-8278.5803768117748</c:v>
                </c:pt>
                <c:pt idx="974">
                  <c:v>-7870.8029617211369</c:v>
                </c:pt>
                <c:pt idx="975">
                  <c:v>-6983.5349657378756</c:v>
                </c:pt>
                <c:pt idx="976">
                  <c:v>-3958.8854412846918</c:v>
                </c:pt>
                <c:pt idx="977">
                  <c:v>-4413.3607586804937</c:v>
                </c:pt>
                <c:pt idx="978">
                  <c:v>-4806.5686011400994</c:v>
                </c:pt>
                <c:pt idx="979">
                  <c:v>-4410.3993814238784</c:v>
                </c:pt>
                <c:pt idx="980">
                  <c:v>-3935.3603837681367</c:v>
                </c:pt>
                <c:pt idx="981">
                  <c:v>-6154.4920855451055</c:v>
                </c:pt>
                <c:pt idx="982">
                  <c:v>-6997.2343862194575</c:v>
                </c:pt>
                <c:pt idx="983">
                  <c:v>-2673.6656538931566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-798.29850441818542</c:v>
                </c:pt>
                <c:pt idx="999">
                  <c:v>0</c:v>
                </c:pt>
                <c:pt idx="1000">
                  <c:v>0</c:v>
                </c:pt>
                <c:pt idx="1001">
                  <c:v>-142.74871314769561</c:v>
                </c:pt>
                <c:pt idx="1002">
                  <c:v>-1400.0807329098748</c:v>
                </c:pt>
                <c:pt idx="1003">
                  <c:v>-2195.6844252495207</c:v>
                </c:pt>
                <c:pt idx="1004">
                  <c:v>-2664.5391284188663</c:v>
                </c:pt>
                <c:pt idx="1005">
                  <c:v>-1102.2952771357538</c:v>
                </c:pt>
                <c:pt idx="1006">
                  <c:v>-2615.2494362452562</c:v>
                </c:pt>
                <c:pt idx="1007">
                  <c:v>-4300.4755791302105</c:v>
                </c:pt>
                <c:pt idx="1008">
                  <c:v>-3382.0041169656761</c:v>
                </c:pt>
                <c:pt idx="1009">
                  <c:v>-6314.2936137778024</c:v>
                </c:pt>
                <c:pt idx="1010">
                  <c:v>-9016.9804519592144</c:v>
                </c:pt>
                <c:pt idx="1011">
                  <c:v>-10824.572483768507</c:v>
                </c:pt>
                <c:pt idx="1012">
                  <c:v>-11063.098485364011</c:v>
                </c:pt>
                <c:pt idx="1013">
                  <c:v>-10657.271069125994</c:v>
                </c:pt>
                <c:pt idx="1014">
                  <c:v>-12458.861341205235</c:v>
                </c:pt>
                <c:pt idx="1015">
                  <c:v>-12998.432951366834</c:v>
                </c:pt>
                <c:pt idx="1016">
                  <c:v>-14884.39103161158</c:v>
                </c:pt>
                <c:pt idx="1017">
                  <c:v>-12783.826333631408</c:v>
                </c:pt>
                <c:pt idx="1018">
                  <c:v>-15228.803571558808</c:v>
                </c:pt>
                <c:pt idx="1019">
                  <c:v>-22231.122214917632</c:v>
                </c:pt>
                <c:pt idx="1020">
                  <c:v>-25660.024404310039</c:v>
                </c:pt>
                <c:pt idx="1021">
                  <c:v>-27313.551435567089</c:v>
                </c:pt>
                <c:pt idx="1022">
                  <c:v>-28317.342652981522</c:v>
                </c:pt>
                <c:pt idx="1023">
                  <c:v>-30310.627946257497</c:v>
                </c:pt>
                <c:pt idx="1024">
                  <c:v>-34239.719404722928</c:v>
                </c:pt>
                <c:pt idx="1025">
                  <c:v>-36453.859613410212</c:v>
                </c:pt>
                <c:pt idx="1026">
                  <c:v>-37620.442931318343</c:v>
                </c:pt>
                <c:pt idx="1027">
                  <c:v>-40299.331454714185</c:v>
                </c:pt>
                <c:pt idx="1028">
                  <c:v>-42494.019887535185</c:v>
                </c:pt>
                <c:pt idx="1029">
                  <c:v>-44995.120746177876</c:v>
                </c:pt>
                <c:pt idx="1030">
                  <c:v>-48367.159660602978</c:v>
                </c:pt>
                <c:pt idx="1031">
                  <c:v>-48769.493331883124</c:v>
                </c:pt>
                <c:pt idx="1032">
                  <c:v>-46490.75478882053</c:v>
                </c:pt>
                <c:pt idx="1033">
                  <c:v>-47653.574521699593</c:v>
                </c:pt>
                <c:pt idx="1034">
                  <c:v>-47356.689254654193</c:v>
                </c:pt>
                <c:pt idx="1035">
                  <c:v>-47409.793633210407</c:v>
                </c:pt>
                <c:pt idx="1036">
                  <c:v>-48747.398706997832</c:v>
                </c:pt>
                <c:pt idx="1037">
                  <c:v>-51525.297146035969</c:v>
                </c:pt>
                <c:pt idx="1038">
                  <c:v>-52904.641087416079</c:v>
                </c:pt>
                <c:pt idx="1039">
                  <c:v>-54131.252201360665</c:v>
                </c:pt>
                <c:pt idx="1040">
                  <c:v>-56908.037048367405</c:v>
                </c:pt>
                <c:pt idx="1041">
                  <c:v>-57935.33712584422</c:v>
                </c:pt>
                <c:pt idx="1042">
                  <c:v>-59607.140726924496</c:v>
                </c:pt>
                <c:pt idx="1043">
                  <c:v>-58306.20573665922</c:v>
                </c:pt>
                <c:pt idx="1044">
                  <c:v>-57164.464720385775</c:v>
                </c:pt>
                <c:pt idx="1045">
                  <c:v>-51907.883765977625</c:v>
                </c:pt>
                <c:pt idx="1046">
                  <c:v>-47394.952829460999</c:v>
                </c:pt>
                <c:pt idx="1047">
                  <c:v>-46770.730520720106</c:v>
                </c:pt>
                <c:pt idx="1048">
                  <c:v>-47169.010711572628</c:v>
                </c:pt>
                <c:pt idx="1049">
                  <c:v>-45261.638676330847</c:v>
                </c:pt>
                <c:pt idx="1050">
                  <c:v>-43212.307779309413</c:v>
                </c:pt>
                <c:pt idx="1051">
                  <c:v>-40695.223744003801</c:v>
                </c:pt>
                <c:pt idx="1052">
                  <c:v>-43144.402714632386</c:v>
                </c:pt>
                <c:pt idx="1053">
                  <c:v>-38711.484149228214</c:v>
                </c:pt>
                <c:pt idx="1054">
                  <c:v>-40323.316731326173</c:v>
                </c:pt>
                <c:pt idx="1055">
                  <c:v>-45051.418940075542</c:v>
                </c:pt>
                <c:pt idx="1056">
                  <c:v>-45239.736007484753</c:v>
                </c:pt>
                <c:pt idx="1057">
                  <c:v>-44673.863804335517</c:v>
                </c:pt>
                <c:pt idx="1058">
                  <c:v>-45050.009509274038</c:v>
                </c:pt>
                <c:pt idx="1059">
                  <c:v>-46875.143097195658</c:v>
                </c:pt>
                <c:pt idx="1060">
                  <c:v>-47276.725110288426</c:v>
                </c:pt>
                <c:pt idx="1061">
                  <c:v>-50145.175575672562</c:v>
                </c:pt>
                <c:pt idx="1062">
                  <c:v>-50517.231131102977</c:v>
                </c:pt>
                <c:pt idx="1063">
                  <c:v>-49321.259353732181</c:v>
                </c:pt>
                <c:pt idx="1064">
                  <c:v>-46044.488278060853</c:v>
                </c:pt>
                <c:pt idx="1065">
                  <c:v>-46500.400870716745</c:v>
                </c:pt>
                <c:pt idx="1066">
                  <c:v>-45798.120570312676</c:v>
                </c:pt>
                <c:pt idx="1067">
                  <c:v>-48512.372785845109</c:v>
                </c:pt>
                <c:pt idx="1068">
                  <c:v>-44755.274308868837</c:v>
                </c:pt>
                <c:pt idx="1069">
                  <c:v>-41248.433046842772</c:v>
                </c:pt>
                <c:pt idx="1070">
                  <c:v>-41658.728074066115</c:v>
                </c:pt>
                <c:pt idx="1071">
                  <c:v>-42951.480261189332</c:v>
                </c:pt>
                <c:pt idx="1072">
                  <c:v>-44393.087127713057</c:v>
                </c:pt>
                <c:pt idx="1073">
                  <c:v>-45116.560497766171</c:v>
                </c:pt>
                <c:pt idx="1074">
                  <c:v>-45682.203539412199</c:v>
                </c:pt>
                <c:pt idx="1075">
                  <c:v>-47989.796546086014</c:v>
                </c:pt>
                <c:pt idx="1076">
                  <c:v>-49274.142129559179</c:v>
                </c:pt>
                <c:pt idx="1077">
                  <c:v>-49142.264525640734</c:v>
                </c:pt>
                <c:pt idx="1078">
                  <c:v>-46525.890450422012</c:v>
                </c:pt>
                <c:pt idx="1079">
                  <c:v>-46381.08753477125</c:v>
                </c:pt>
                <c:pt idx="1080">
                  <c:v>-39415.016012434491</c:v>
                </c:pt>
                <c:pt idx="1081">
                  <c:v>-36783.751008732994</c:v>
                </c:pt>
                <c:pt idx="1082">
                  <c:v>-34910.053378190212</c:v>
                </c:pt>
                <c:pt idx="1083">
                  <c:v>-32812.525139228732</c:v>
                </c:pt>
                <c:pt idx="1084">
                  <c:v>-24902.176132609326</c:v>
                </c:pt>
                <c:pt idx="1085">
                  <c:v>-20974.601394121313</c:v>
                </c:pt>
                <c:pt idx="1086">
                  <c:v>-20158.178666262887</c:v>
                </c:pt>
                <c:pt idx="1087">
                  <c:v>-20880.571095767762</c:v>
                </c:pt>
                <c:pt idx="1088">
                  <c:v>-23258.703627575193</c:v>
                </c:pt>
                <c:pt idx="1089">
                  <c:v>-22366.555548904842</c:v>
                </c:pt>
                <c:pt idx="1090">
                  <c:v>-20285.342308286617</c:v>
                </c:pt>
                <c:pt idx="1091">
                  <c:v>-19210.925611706258</c:v>
                </c:pt>
                <c:pt idx="1092">
                  <c:v>-21186.603448237016</c:v>
                </c:pt>
                <c:pt idx="1093">
                  <c:v>-23647.094434799321</c:v>
                </c:pt>
                <c:pt idx="1094">
                  <c:v>-26109.933612622859</c:v>
                </c:pt>
                <c:pt idx="1095">
                  <c:v>-28132.891267008421</c:v>
                </c:pt>
                <c:pt idx="1096">
                  <c:v>-29737.888965682159</c:v>
                </c:pt>
                <c:pt idx="1097">
                  <c:v>-30880.680567985357</c:v>
                </c:pt>
                <c:pt idx="1098">
                  <c:v>-29872.651140096696</c:v>
                </c:pt>
                <c:pt idx="1099">
                  <c:v>-33111.205293652005</c:v>
                </c:pt>
                <c:pt idx="1100">
                  <c:v>-32539.46776560953</c:v>
                </c:pt>
                <c:pt idx="1101">
                  <c:v>-32756.561648912873</c:v>
                </c:pt>
                <c:pt idx="1102">
                  <c:v>-32421.282891754428</c:v>
                </c:pt>
                <c:pt idx="1103">
                  <c:v>-31900.063569690417</c:v>
                </c:pt>
                <c:pt idx="1104">
                  <c:v>-31021.092563971506</c:v>
                </c:pt>
                <c:pt idx="1105">
                  <c:v>-28436.903844621134</c:v>
                </c:pt>
                <c:pt idx="1106">
                  <c:v>-29508.67225781309</c:v>
                </c:pt>
                <c:pt idx="1107">
                  <c:v>-32285.990869621721</c:v>
                </c:pt>
                <c:pt idx="1108">
                  <c:v>-28894.212013235272</c:v>
                </c:pt>
                <c:pt idx="1109">
                  <c:v>-27246.079969344279</c:v>
                </c:pt>
                <c:pt idx="1110">
                  <c:v>-26943.197541872079</c:v>
                </c:pt>
                <c:pt idx="1111">
                  <c:v>-23153.665302805282</c:v>
                </c:pt>
                <c:pt idx="1112">
                  <c:v>-19961.000877837087</c:v>
                </c:pt>
                <c:pt idx="1113">
                  <c:v>-18015.705425698685</c:v>
                </c:pt>
                <c:pt idx="1114">
                  <c:v>-14147.648956174888</c:v>
                </c:pt>
                <c:pt idx="1115">
                  <c:v>-7627.5717031679824</c:v>
                </c:pt>
                <c:pt idx="1116">
                  <c:v>-4069.0355689364405</c:v>
                </c:pt>
                <c:pt idx="1117">
                  <c:v>-1449.4859004727059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-135.70734021895623</c:v>
                </c:pt>
                <c:pt idx="1139">
                  <c:v>0</c:v>
                </c:pt>
                <c:pt idx="1140">
                  <c:v>-772.7190106286007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-674.44594857153425</c:v>
                </c:pt>
                <c:pt idx="1159">
                  <c:v>-984.04626846614701</c:v>
                </c:pt>
                <c:pt idx="1160">
                  <c:v>0</c:v>
                </c:pt>
                <c:pt idx="1161">
                  <c:v>-1761.8610107221175</c:v>
                </c:pt>
                <c:pt idx="1162">
                  <c:v>-3298.2917485153521</c:v>
                </c:pt>
                <c:pt idx="1163">
                  <c:v>-5261.7303923187819</c:v>
                </c:pt>
                <c:pt idx="1164">
                  <c:v>-7111.9483232160283</c:v>
                </c:pt>
                <c:pt idx="1165">
                  <c:v>-8449.475250344165</c:v>
                </c:pt>
                <c:pt idx="1166">
                  <c:v>-8824.4215059010239</c:v>
                </c:pt>
                <c:pt idx="1167">
                  <c:v>-9968.987232074629</c:v>
                </c:pt>
                <c:pt idx="1168">
                  <c:v>-11211.029255900474</c:v>
                </c:pt>
                <c:pt idx="1169">
                  <c:v>-12181.424738226056</c:v>
                </c:pt>
                <c:pt idx="1170">
                  <c:v>-13336.764218635588</c:v>
                </c:pt>
                <c:pt idx="1171">
                  <c:v>-13112.837590164811</c:v>
                </c:pt>
                <c:pt idx="1172">
                  <c:v>-14743.632624651429</c:v>
                </c:pt>
                <c:pt idx="1173">
                  <c:v>-16843.059793613065</c:v>
                </c:pt>
                <c:pt idx="1174">
                  <c:v>-18533.473288432295</c:v>
                </c:pt>
                <c:pt idx="1175">
                  <c:v>-20766.655615112781</c:v>
                </c:pt>
                <c:pt idx="1176">
                  <c:v>-20180.064069981796</c:v>
                </c:pt>
                <c:pt idx="1177">
                  <c:v>-21185.831837545073</c:v>
                </c:pt>
                <c:pt idx="1178">
                  <c:v>-22159.249211219983</c:v>
                </c:pt>
                <c:pt idx="1179">
                  <c:v>-23068.965745693549</c:v>
                </c:pt>
                <c:pt idx="1180">
                  <c:v>-23919.651441430258</c:v>
                </c:pt>
                <c:pt idx="1181">
                  <c:v>-25183.030431847168</c:v>
                </c:pt>
                <c:pt idx="1182">
                  <c:v>-27216.13583404306</c:v>
                </c:pt>
                <c:pt idx="1183">
                  <c:v>-31108.927239576082</c:v>
                </c:pt>
                <c:pt idx="1184">
                  <c:v>-32438.147531144117</c:v>
                </c:pt>
                <c:pt idx="1185">
                  <c:v>-36621.187745164985</c:v>
                </c:pt>
                <c:pt idx="1186">
                  <c:v>-39690.967517510937</c:v>
                </c:pt>
                <c:pt idx="1187">
                  <c:v>-41584.619353169466</c:v>
                </c:pt>
                <c:pt idx="1188">
                  <c:v>-45103.43418876559</c:v>
                </c:pt>
                <c:pt idx="1189">
                  <c:v>-47396.673321772105</c:v>
                </c:pt>
                <c:pt idx="1190">
                  <c:v>-50273.790460813092</c:v>
                </c:pt>
                <c:pt idx="1191">
                  <c:v>-52981.292654132201</c:v>
                </c:pt>
                <c:pt idx="1192">
                  <c:v>-53281.814937545292</c:v>
                </c:pt>
                <c:pt idx="1193">
                  <c:v>-55145.573736793274</c:v>
                </c:pt>
                <c:pt idx="1194">
                  <c:v>-59947.712238247826</c:v>
                </c:pt>
                <c:pt idx="1195">
                  <c:v>-61400.174695114882</c:v>
                </c:pt>
                <c:pt idx="1196">
                  <c:v>-63024.065435507713</c:v>
                </c:pt>
                <c:pt idx="1197">
                  <c:v>-65893.782434878012</c:v>
                </c:pt>
                <c:pt idx="1198">
                  <c:v>-69906.542269003126</c:v>
                </c:pt>
                <c:pt idx="1199">
                  <c:v>-73165.40310209553</c:v>
                </c:pt>
                <c:pt idx="1200">
                  <c:v>-74317.27643477227</c:v>
                </c:pt>
                <c:pt idx="1201">
                  <c:v>-76568.426842684479</c:v>
                </c:pt>
                <c:pt idx="1202">
                  <c:v>-78972.498114610004</c:v>
                </c:pt>
                <c:pt idx="1203">
                  <c:v>-79871.549478582412</c:v>
                </c:pt>
                <c:pt idx="1204">
                  <c:v>-80102.850847794733</c:v>
                </c:pt>
                <c:pt idx="1205">
                  <c:v>-78930.750887914328</c:v>
                </c:pt>
                <c:pt idx="1206">
                  <c:v>-80513.639042963157</c:v>
                </c:pt>
                <c:pt idx="1207">
                  <c:v>-82252.24344656161</c:v>
                </c:pt>
                <c:pt idx="1208">
                  <c:v>-83412.332042345472</c:v>
                </c:pt>
                <c:pt idx="1209">
                  <c:v>-82966.263659468648</c:v>
                </c:pt>
                <c:pt idx="1210">
                  <c:v>-80994.737726062871</c:v>
                </c:pt>
                <c:pt idx="1211">
                  <c:v>-82376.829784045462</c:v>
                </c:pt>
                <c:pt idx="1212">
                  <c:v>-83456.017914184893</c:v>
                </c:pt>
                <c:pt idx="1213">
                  <c:v>-82491.989665412868</c:v>
                </c:pt>
                <c:pt idx="1214">
                  <c:v>-82697.931362471034</c:v>
                </c:pt>
                <c:pt idx="1215">
                  <c:v>-80275.223465420291</c:v>
                </c:pt>
                <c:pt idx="1216">
                  <c:v>-79979.363144764633</c:v>
                </c:pt>
                <c:pt idx="1217">
                  <c:v>-80092.813881080758</c:v>
                </c:pt>
                <c:pt idx="1218">
                  <c:v>-78661.649129019643</c:v>
                </c:pt>
                <c:pt idx="1219">
                  <c:v>-77043.203199122465</c:v>
                </c:pt>
                <c:pt idx="1220">
                  <c:v>-77303.792224125718</c:v>
                </c:pt>
                <c:pt idx="1221">
                  <c:v>-77012.943622020219</c:v>
                </c:pt>
                <c:pt idx="1222">
                  <c:v>-76306.761188219913</c:v>
                </c:pt>
                <c:pt idx="1223">
                  <c:v>-76126.265937975302</c:v>
                </c:pt>
                <c:pt idx="1224">
                  <c:v>-76437.702606181643</c:v>
                </c:pt>
                <c:pt idx="1225">
                  <c:v>-76160.127954711454</c:v>
                </c:pt>
                <c:pt idx="1226">
                  <c:v>-74012.436338350366</c:v>
                </c:pt>
                <c:pt idx="1227">
                  <c:v>-73853.918370792686</c:v>
                </c:pt>
                <c:pt idx="1228">
                  <c:v>-73198.985610743883</c:v>
                </c:pt>
                <c:pt idx="1229">
                  <c:v>-72466.011592041788</c:v>
                </c:pt>
                <c:pt idx="1230">
                  <c:v>-73166.671964554494</c:v>
                </c:pt>
                <c:pt idx="1231">
                  <c:v>-72181.181707291777</c:v>
                </c:pt>
                <c:pt idx="1232">
                  <c:v>-75054.659416772527</c:v>
                </c:pt>
                <c:pt idx="1233">
                  <c:v>-78577.735103348386</c:v>
                </c:pt>
                <c:pt idx="1234">
                  <c:v>-78892.839981457975</c:v>
                </c:pt>
                <c:pt idx="1235">
                  <c:v>-74585.420223975234</c:v>
                </c:pt>
                <c:pt idx="1236">
                  <c:v>-68620.288585021626</c:v>
                </c:pt>
                <c:pt idx="1237">
                  <c:v>-68074.563038886932</c:v>
                </c:pt>
                <c:pt idx="1238">
                  <c:v>-67292.805031271171</c:v>
                </c:pt>
                <c:pt idx="1239">
                  <c:v>-67030.359738203435</c:v>
                </c:pt>
                <c:pt idx="1240">
                  <c:v>-70890.630504066372</c:v>
                </c:pt>
                <c:pt idx="1241">
                  <c:v>-71108.252214294538</c:v>
                </c:pt>
                <c:pt idx="1242">
                  <c:v>-71571.271800831426</c:v>
                </c:pt>
                <c:pt idx="1243">
                  <c:v>-72026.542512703338</c:v>
                </c:pt>
                <c:pt idx="1244">
                  <c:v>-73330.230846921098</c:v>
                </c:pt>
                <c:pt idx="1245">
                  <c:v>-73038.174396105198</c:v>
                </c:pt>
                <c:pt idx="1246">
                  <c:v>-76169.243808252388</c:v>
                </c:pt>
                <c:pt idx="1247">
                  <c:v>-76646.22858841483</c:v>
                </c:pt>
                <c:pt idx="1248">
                  <c:v>-76254.643629823448</c:v>
                </c:pt>
                <c:pt idx="1249">
                  <c:v>-75673.113975325818</c:v>
                </c:pt>
                <c:pt idx="1250">
                  <c:v>-76368.295448283592</c:v>
                </c:pt>
                <c:pt idx="1251">
                  <c:v>-77512.110632669079</c:v>
                </c:pt>
                <c:pt idx="1252">
                  <c:v>-77816.2298474579</c:v>
                </c:pt>
                <c:pt idx="1253">
                  <c:v>-80610.015317764162</c:v>
                </c:pt>
                <c:pt idx="1254">
                  <c:v>-84681.808979044392</c:v>
                </c:pt>
                <c:pt idx="1255">
                  <c:v>-84546.066716922971</c:v>
                </c:pt>
                <c:pt idx="1256">
                  <c:v>-85005.166193879908</c:v>
                </c:pt>
                <c:pt idx="1257">
                  <c:v>-85181.772111766943</c:v>
                </c:pt>
                <c:pt idx="1258">
                  <c:v>-87487.944232931972</c:v>
                </c:pt>
                <c:pt idx="1259">
                  <c:v>-88263.156115050893</c:v>
                </c:pt>
                <c:pt idx="1260">
                  <c:v>-89126.262023220494</c:v>
                </c:pt>
                <c:pt idx="1261">
                  <c:v>-91072.929707554533</c:v>
                </c:pt>
                <c:pt idx="1262">
                  <c:v>-94044.720140849589</c:v>
                </c:pt>
                <c:pt idx="1263">
                  <c:v>-96128.142213404368</c:v>
                </c:pt>
                <c:pt idx="1264">
                  <c:v>-96581.951807159348</c:v>
                </c:pt>
                <c:pt idx="1265">
                  <c:v>-97515.111548774876</c:v>
                </c:pt>
                <c:pt idx="1266">
                  <c:v>-98805.244194926388</c:v>
                </c:pt>
                <c:pt idx="1267">
                  <c:v>-99354.061755667615</c:v>
                </c:pt>
                <c:pt idx="1268">
                  <c:v>-100887.95804879798</c:v>
                </c:pt>
                <c:pt idx="1269">
                  <c:v>-103134.74566187202</c:v>
                </c:pt>
                <c:pt idx="1270">
                  <c:v>-102579.17299121094</c:v>
                </c:pt>
                <c:pt idx="1271">
                  <c:v>-103890.39687490907</c:v>
                </c:pt>
                <c:pt idx="1272">
                  <c:v>-104858.41836083843</c:v>
                </c:pt>
                <c:pt idx="1273">
                  <c:v>-104113.14002438937</c:v>
                </c:pt>
                <c:pt idx="1274">
                  <c:v>-104960.89955136976</c:v>
                </c:pt>
                <c:pt idx="1275">
                  <c:v>-104974.25700309967</c:v>
                </c:pt>
                <c:pt idx="1276">
                  <c:v>-103919.40418222384</c:v>
                </c:pt>
                <c:pt idx="1277">
                  <c:v>-104728.98258539637</c:v>
                </c:pt>
                <c:pt idx="1278">
                  <c:v>-102465.2913280605</c:v>
                </c:pt>
                <c:pt idx="1279">
                  <c:v>-101288.37696403233</c:v>
                </c:pt>
                <c:pt idx="1280">
                  <c:v>-98403.226792566638</c:v>
                </c:pt>
                <c:pt idx="1281">
                  <c:v>-99440.102384311642</c:v>
                </c:pt>
                <c:pt idx="1282">
                  <c:v>-99200.74408249394</c:v>
                </c:pt>
                <c:pt idx="1283">
                  <c:v>-98858.453860044203</c:v>
                </c:pt>
                <c:pt idx="1284">
                  <c:v>-96653.333426077035</c:v>
                </c:pt>
                <c:pt idx="1285">
                  <c:v>-97989.396320659478</c:v>
                </c:pt>
                <c:pt idx="1286">
                  <c:v>-98696.902106390538</c:v>
                </c:pt>
                <c:pt idx="1287">
                  <c:v>-98997.906805935578</c:v>
                </c:pt>
                <c:pt idx="1288">
                  <c:v>-96385.624734632423</c:v>
                </c:pt>
                <c:pt idx="1289">
                  <c:v>-96286.331265957488</c:v>
                </c:pt>
                <c:pt idx="1290">
                  <c:v>-96816.878005267106</c:v>
                </c:pt>
                <c:pt idx="1291">
                  <c:v>-97074.370115872429</c:v>
                </c:pt>
                <c:pt idx="1292">
                  <c:v>-95834.371841222208</c:v>
                </c:pt>
                <c:pt idx="1293">
                  <c:v>-95604.069663251663</c:v>
                </c:pt>
                <c:pt idx="1294">
                  <c:v>-96117.202669694772</c:v>
                </c:pt>
                <c:pt idx="1295">
                  <c:v>-94966.198562729391</c:v>
                </c:pt>
                <c:pt idx="1296">
                  <c:v>-86421.090114741892</c:v>
                </c:pt>
                <c:pt idx="1297">
                  <c:v>-80695.772166266717</c:v>
                </c:pt>
                <c:pt idx="1298">
                  <c:v>-67122.326146907406</c:v>
                </c:pt>
                <c:pt idx="1299">
                  <c:v>-61286.06137288348</c:v>
                </c:pt>
                <c:pt idx="1300">
                  <c:v>-60243.612387089735</c:v>
                </c:pt>
                <c:pt idx="1301">
                  <c:v>-59440.188432177492</c:v>
                </c:pt>
                <c:pt idx="1302">
                  <c:v>-58263.199461711025</c:v>
                </c:pt>
                <c:pt idx="1303">
                  <c:v>-61196.783462312182</c:v>
                </c:pt>
                <c:pt idx="1304">
                  <c:v>-63107.459664004629</c:v>
                </c:pt>
                <c:pt idx="1305">
                  <c:v>-69652.804073237989</c:v>
                </c:pt>
                <c:pt idx="1306">
                  <c:v>-68084.221903931277</c:v>
                </c:pt>
                <c:pt idx="1307">
                  <c:v>-64442.570390237997</c:v>
                </c:pt>
                <c:pt idx="1308">
                  <c:v>-59571.911195022942</c:v>
                </c:pt>
                <c:pt idx="1309">
                  <c:v>-56718.107704832822</c:v>
                </c:pt>
                <c:pt idx="1310">
                  <c:v>-51773.930504074589</c:v>
                </c:pt>
                <c:pt idx="1311">
                  <c:v>-52960.991826418409</c:v>
                </c:pt>
                <c:pt idx="1312">
                  <c:v>-57297.050050095</c:v>
                </c:pt>
                <c:pt idx="1313">
                  <c:v>-58796.303854096848</c:v>
                </c:pt>
                <c:pt idx="1314">
                  <c:v>-61789.498710644344</c:v>
                </c:pt>
                <c:pt idx="1315">
                  <c:v>-62995.965626019184</c:v>
                </c:pt>
                <c:pt idx="1316">
                  <c:v>-58565.747390036435</c:v>
                </c:pt>
                <c:pt idx="1317">
                  <c:v>-57600.215802851584</c:v>
                </c:pt>
                <c:pt idx="1318">
                  <c:v>-56210.072717185889</c:v>
                </c:pt>
                <c:pt idx="1319">
                  <c:v>-52563.800972311503</c:v>
                </c:pt>
                <c:pt idx="1320">
                  <c:v>-52565.210695162881</c:v>
                </c:pt>
                <c:pt idx="1321">
                  <c:v>-49688.237616254337</c:v>
                </c:pt>
                <c:pt idx="1322">
                  <c:v>-50149.628792082251</c:v>
                </c:pt>
                <c:pt idx="1323">
                  <c:v>-49312.588007963881</c:v>
                </c:pt>
                <c:pt idx="1324">
                  <c:v>-45177.022449499993</c:v>
                </c:pt>
                <c:pt idx="1325">
                  <c:v>-42846.533494174895</c:v>
                </c:pt>
                <c:pt idx="1326">
                  <c:v>-40441.637544517514</c:v>
                </c:pt>
                <c:pt idx="1327">
                  <c:v>-42845.023226105506</c:v>
                </c:pt>
                <c:pt idx="1328">
                  <c:v>-42010.05861154796</c:v>
                </c:pt>
                <c:pt idx="1329">
                  <c:v>-40810.033084604584</c:v>
                </c:pt>
                <c:pt idx="1330">
                  <c:v>-40363.370172270937</c:v>
                </c:pt>
                <c:pt idx="1331">
                  <c:v>-38770.13276668355</c:v>
                </c:pt>
                <c:pt idx="1332">
                  <c:v>-35286.795566679393</c:v>
                </c:pt>
                <c:pt idx="1333">
                  <c:v>-31403.97173053442</c:v>
                </c:pt>
                <c:pt idx="1334">
                  <c:v>-28518.682649649883</c:v>
                </c:pt>
                <c:pt idx="1335">
                  <c:v>-26325.223172873644</c:v>
                </c:pt>
                <c:pt idx="1336">
                  <c:v>-27042.426151215361</c:v>
                </c:pt>
                <c:pt idx="1337">
                  <c:v>-23563.0787060437</c:v>
                </c:pt>
                <c:pt idx="1338">
                  <c:v>-20050.810100176554</c:v>
                </c:pt>
                <c:pt idx="1339">
                  <c:v>-19626.803238347024</c:v>
                </c:pt>
                <c:pt idx="1340">
                  <c:v>-17359.53651571376</c:v>
                </c:pt>
                <c:pt idx="1341">
                  <c:v>-24209.61336356933</c:v>
                </c:pt>
                <c:pt idx="1342">
                  <c:v>-23401.388487331566</c:v>
                </c:pt>
                <c:pt idx="1343">
                  <c:v>-19973.185344489677</c:v>
                </c:pt>
                <c:pt idx="1344">
                  <c:v>-23813.375996302497</c:v>
                </c:pt>
                <c:pt idx="1345">
                  <c:v>-20037.770746361297</c:v>
                </c:pt>
                <c:pt idx="1346">
                  <c:v>-19131.669138873916</c:v>
                </c:pt>
                <c:pt idx="1347">
                  <c:v>-26422.809331827721</c:v>
                </c:pt>
                <c:pt idx="1348">
                  <c:v>-24869.463027432786</c:v>
                </c:pt>
                <c:pt idx="1349">
                  <c:v>-24304.38688411532</c:v>
                </c:pt>
                <c:pt idx="1350">
                  <c:v>-24963.631866727617</c:v>
                </c:pt>
                <c:pt idx="1351">
                  <c:v>-21619.528972104901</c:v>
                </c:pt>
                <c:pt idx="1352">
                  <c:v>-19315.415017159918</c:v>
                </c:pt>
                <c:pt idx="1353">
                  <c:v>-16536.138496404041</c:v>
                </c:pt>
                <c:pt idx="1354">
                  <c:v>-17253.740155424439</c:v>
                </c:pt>
                <c:pt idx="1355">
                  <c:v>-14426.848360492797</c:v>
                </c:pt>
                <c:pt idx="1356">
                  <c:v>-13215.23274567019</c:v>
                </c:pt>
                <c:pt idx="1357">
                  <c:v>-11216.863372805208</c:v>
                </c:pt>
                <c:pt idx="1358">
                  <c:v>-9103.7374920787388</c:v>
                </c:pt>
                <c:pt idx="1359">
                  <c:v>-10732.557917429986</c:v>
                </c:pt>
                <c:pt idx="1360">
                  <c:v>-8329.3012772354559</c:v>
                </c:pt>
                <c:pt idx="1361">
                  <c:v>-5284.0980863754812</c:v>
                </c:pt>
                <c:pt idx="1362">
                  <c:v>-4438.4261440905102</c:v>
                </c:pt>
                <c:pt idx="1363">
                  <c:v>-4548.9309963928827</c:v>
                </c:pt>
                <c:pt idx="1364">
                  <c:v>-2905.3371115695104</c:v>
                </c:pt>
                <c:pt idx="1365">
                  <c:v>-3962.8822203573145</c:v>
                </c:pt>
                <c:pt idx="1366">
                  <c:v>-3035.0482794363547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-916.78607257421481</c:v>
                </c:pt>
                <c:pt idx="1634">
                  <c:v>-1668.4679976410423</c:v>
                </c:pt>
                <c:pt idx="1635">
                  <c:v>-1591.9198523863311</c:v>
                </c:pt>
                <c:pt idx="1636">
                  <c:v>-1105.2106316384959</c:v>
                </c:pt>
                <c:pt idx="1637">
                  <c:v>-2318.42505862486</c:v>
                </c:pt>
                <c:pt idx="1638">
                  <c:v>-2845.5279499827084</c:v>
                </c:pt>
                <c:pt idx="1639">
                  <c:v>-3689.4009910329405</c:v>
                </c:pt>
                <c:pt idx="1640">
                  <c:v>-4623.4291290639148</c:v>
                </c:pt>
                <c:pt idx="1641">
                  <c:v>-5698.450793014491</c:v>
                </c:pt>
                <c:pt idx="1642">
                  <c:v>-6548.1197438979134</c:v>
                </c:pt>
                <c:pt idx="1643">
                  <c:v>-6931.469296176183</c:v>
                </c:pt>
                <c:pt idx="1644">
                  <c:v>-8748.7494328540506</c:v>
                </c:pt>
                <c:pt idx="1645">
                  <c:v>-9502.9371850678035</c:v>
                </c:pt>
                <c:pt idx="1646">
                  <c:v>-9628.4248812139449</c:v>
                </c:pt>
                <c:pt idx="1647">
                  <c:v>-10254.857682993848</c:v>
                </c:pt>
                <c:pt idx="1648">
                  <c:v>-10545.418555651937</c:v>
                </c:pt>
                <c:pt idx="1649">
                  <c:v>-10582.54722473416</c:v>
                </c:pt>
                <c:pt idx="1650">
                  <c:v>-10782.820417210572</c:v>
                </c:pt>
                <c:pt idx="1651">
                  <c:v>-10987.551981150193</c:v>
                </c:pt>
                <c:pt idx="1652">
                  <c:v>-10519.601078742338</c:v>
                </c:pt>
                <c:pt idx="1653">
                  <c:v>-10191.992431907049</c:v>
                </c:pt>
                <c:pt idx="1654">
                  <c:v>-10118.460426979487</c:v>
                </c:pt>
                <c:pt idx="1655">
                  <c:v>-9606.5046540894491</c:v>
                </c:pt>
                <c:pt idx="1656">
                  <c:v>-7781.1541209335401</c:v>
                </c:pt>
                <c:pt idx="1657">
                  <c:v>-5198.2273414868114</c:v>
                </c:pt>
                <c:pt idx="1658">
                  <c:v>-3925.4065805723812</c:v>
                </c:pt>
                <c:pt idx="1659">
                  <c:v>-2582.4728741497497</c:v>
                </c:pt>
                <c:pt idx="1660">
                  <c:v>-1701.6181382786142</c:v>
                </c:pt>
                <c:pt idx="1661">
                  <c:v>-2313.7806653421535</c:v>
                </c:pt>
                <c:pt idx="1662">
                  <c:v>-1697.446359256006</c:v>
                </c:pt>
                <c:pt idx="1663">
                  <c:v>-1971.943474994725</c:v>
                </c:pt>
                <c:pt idx="1664">
                  <c:v>-2588.3991982499028</c:v>
                </c:pt>
                <c:pt idx="1665">
                  <c:v>-4393.9711116770204</c:v>
                </c:pt>
                <c:pt idx="1666">
                  <c:v>-6476.3602663573529</c:v>
                </c:pt>
                <c:pt idx="1667">
                  <c:v>-8568.4225820053107</c:v>
                </c:pt>
                <c:pt idx="1668">
                  <c:v>-10107.102116429211</c:v>
                </c:pt>
                <c:pt idx="1669">
                  <c:v>-13292.356692199361</c:v>
                </c:pt>
                <c:pt idx="1670">
                  <c:v>-15813.193664712175</c:v>
                </c:pt>
                <c:pt idx="1671">
                  <c:v>-19152.512479886602</c:v>
                </c:pt>
                <c:pt idx="1672">
                  <c:v>-21871.451656765872</c:v>
                </c:pt>
                <c:pt idx="1673">
                  <c:v>-24857.846903553425</c:v>
                </c:pt>
                <c:pt idx="1674">
                  <c:v>-28986.200463571786</c:v>
                </c:pt>
                <c:pt idx="1675">
                  <c:v>-31216.972623178117</c:v>
                </c:pt>
                <c:pt idx="1676">
                  <c:v>-35400.927230444649</c:v>
                </c:pt>
                <c:pt idx="1677">
                  <c:v>-37944.552974166203</c:v>
                </c:pt>
                <c:pt idx="1678">
                  <c:v>-39330.207599129048</c:v>
                </c:pt>
                <c:pt idx="1679">
                  <c:v>-42226.524827385379</c:v>
                </c:pt>
                <c:pt idx="1680">
                  <c:v>-44350.716659013386</c:v>
                </c:pt>
                <c:pt idx="1681">
                  <c:v>-44736.81323374396</c:v>
                </c:pt>
                <c:pt idx="1682">
                  <c:v>-46266.412288649</c:v>
                </c:pt>
                <c:pt idx="1683">
                  <c:v>-46057.412353883919</c:v>
                </c:pt>
                <c:pt idx="1684">
                  <c:v>-45975.325009315959</c:v>
                </c:pt>
                <c:pt idx="1685">
                  <c:v>-46203.065585906967</c:v>
                </c:pt>
                <c:pt idx="1686">
                  <c:v>-45402.436485089624</c:v>
                </c:pt>
                <c:pt idx="1687">
                  <c:v>-44651.139464735847</c:v>
                </c:pt>
                <c:pt idx="1688">
                  <c:v>-43784.100676437942</c:v>
                </c:pt>
                <c:pt idx="1689">
                  <c:v>-41234.555386961576</c:v>
                </c:pt>
                <c:pt idx="1690">
                  <c:v>-39063.577356238442</c:v>
                </c:pt>
                <c:pt idx="1691">
                  <c:v>-36416.601405463574</c:v>
                </c:pt>
                <c:pt idx="1692">
                  <c:v>-33254.243988728995</c:v>
                </c:pt>
                <c:pt idx="1693">
                  <c:v>-29764.871501761911</c:v>
                </c:pt>
                <c:pt idx="1694">
                  <c:v>-26594.275514843655</c:v>
                </c:pt>
                <c:pt idx="1695">
                  <c:v>-24482.011166794517</c:v>
                </c:pt>
                <c:pt idx="1696">
                  <c:v>-23027.260613924329</c:v>
                </c:pt>
                <c:pt idx="1697">
                  <c:v>-21551.024894030081</c:v>
                </c:pt>
                <c:pt idx="1698">
                  <c:v>-19915.415845814812</c:v>
                </c:pt>
                <c:pt idx="1699">
                  <c:v>-18773.625976113315</c:v>
                </c:pt>
                <c:pt idx="1700">
                  <c:v>-19444.732005376532</c:v>
                </c:pt>
                <c:pt idx="1701">
                  <c:v>-19469.990085205078</c:v>
                </c:pt>
                <c:pt idx="1702">
                  <c:v>-19215.071705174159</c:v>
                </c:pt>
                <c:pt idx="1703">
                  <c:v>-20477.013541356871</c:v>
                </c:pt>
                <c:pt idx="1704">
                  <c:v>-20831.482455733327</c:v>
                </c:pt>
                <c:pt idx="1705">
                  <c:v>-21946.44908773007</c:v>
                </c:pt>
                <c:pt idx="1706">
                  <c:v>-22038.075428276916</c:v>
                </c:pt>
                <c:pt idx="1707">
                  <c:v>-20678.704952395656</c:v>
                </c:pt>
                <c:pt idx="1708">
                  <c:v>-19942.965124336566</c:v>
                </c:pt>
                <c:pt idx="1709">
                  <c:v>-19682.767463462969</c:v>
                </c:pt>
                <c:pt idx="1710">
                  <c:v>-20704.484120661349</c:v>
                </c:pt>
                <c:pt idx="1711">
                  <c:v>-21397.126660131617</c:v>
                </c:pt>
                <c:pt idx="1712">
                  <c:v>-21890.293907190317</c:v>
                </c:pt>
                <c:pt idx="1713">
                  <c:v>-22144.710180342605</c:v>
                </c:pt>
                <c:pt idx="1714">
                  <c:v>-22233.822740792399</c:v>
                </c:pt>
                <c:pt idx="1715">
                  <c:v>-23302.201650335024</c:v>
                </c:pt>
                <c:pt idx="1716">
                  <c:v>-22742.867892054397</c:v>
                </c:pt>
                <c:pt idx="1717">
                  <c:v>-21893.75028858085</c:v>
                </c:pt>
                <c:pt idx="1718">
                  <c:v>-21754.735556289714</c:v>
                </c:pt>
                <c:pt idx="1719">
                  <c:v>-20842.673024120879</c:v>
                </c:pt>
                <c:pt idx="1720">
                  <c:v>-19499.516992476569</c:v>
                </c:pt>
                <c:pt idx="1721">
                  <c:v>-19102.389962934962</c:v>
                </c:pt>
                <c:pt idx="1722">
                  <c:v>-18713.649989412232</c:v>
                </c:pt>
                <c:pt idx="1723">
                  <c:v>-17890.570179623348</c:v>
                </c:pt>
                <c:pt idx="1724">
                  <c:v>-15121.904721878354</c:v>
                </c:pt>
                <c:pt idx="1725">
                  <c:v>-15227.866986833762</c:v>
                </c:pt>
                <c:pt idx="1726">
                  <c:v>-12754.654216929557</c:v>
                </c:pt>
                <c:pt idx="1727">
                  <c:v>-11544.531779313735</c:v>
                </c:pt>
                <c:pt idx="1728">
                  <c:v>-13034.107700408</c:v>
                </c:pt>
                <c:pt idx="1729">
                  <c:v>-10970.392173085034</c:v>
                </c:pt>
                <c:pt idx="1730">
                  <c:v>-9751.2441375415328</c:v>
                </c:pt>
                <c:pt idx="1731">
                  <c:v>-11670.504801153556</c:v>
                </c:pt>
                <c:pt idx="1732">
                  <c:v>-12364.861749201787</c:v>
                </c:pt>
                <c:pt idx="1733">
                  <c:v>-13274.603090828088</c:v>
                </c:pt>
                <c:pt idx="1734">
                  <c:v>-10692.158164658453</c:v>
                </c:pt>
                <c:pt idx="1735">
                  <c:v>-7117.5087522293552</c:v>
                </c:pt>
                <c:pt idx="1736">
                  <c:v>-6332.5019977848933</c:v>
                </c:pt>
                <c:pt idx="1737">
                  <c:v>-7582.097657662991</c:v>
                </c:pt>
                <c:pt idx="1738">
                  <c:v>-6921.6390703235957</c:v>
                </c:pt>
                <c:pt idx="1739">
                  <c:v>-7247.0183162619314</c:v>
                </c:pt>
                <c:pt idx="1740">
                  <c:v>-4819.4283077195869</c:v>
                </c:pt>
                <c:pt idx="1741">
                  <c:v>-2065.419851998442</c:v>
                </c:pt>
                <c:pt idx="1742">
                  <c:v>0</c:v>
                </c:pt>
                <c:pt idx="1743">
                  <c:v>0</c:v>
                </c:pt>
                <c:pt idx="1744">
                  <c:v>-369.10986995424201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-249.35476334734994</c:v>
                </c:pt>
                <c:pt idx="2026">
                  <c:v>0</c:v>
                </c:pt>
                <c:pt idx="2027">
                  <c:v>-694.06917706802051</c:v>
                </c:pt>
                <c:pt idx="2028">
                  <c:v>-1982.431421092042</c:v>
                </c:pt>
                <c:pt idx="2029">
                  <c:v>-2317.5020378154472</c:v>
                </c:pt>
                <c:pt idx="2030">
                  <c:v>-3683.8628664605058</c:v>
                </c:pt>
                <c:pt idx="2031">
                  <c:v>-7279.1412473275559</c:v>
                </c:pt>
                <c:pt idx="2032">
                  <c:v>-7199.9360440938535</c:v>
                </c:pt>
                <c:pt idx="2033">
                  <c:v>-9249.796971676873</c:v>
                </c:pt>
                <c:pt idx="2034">
                  <c:v>-11300.855903668815</c:v>
                </c:pt>
                <c:pt idx="2035">
                  <c:v>-11754.528317295786</c:v>
                </c:pt>
                <c:pt idx="2036">
                  <c:v>-11334.430959885591</c:v>
                </c:pt>
                <c:pt idx="2037">
                  <c:v>-11503.38718734855</c:v>
                </c:pt>
                <c:pt idx="2038">
                  <c:v>-11692.547642693033</c:v>
                </c:pt>
                <c:pt idx="2039">
                  <c:v>-11015.49595495346</c:v>
                </c:pt>
                <c:pt idx="2040">
                  <c:v>-9381.0344392568131</c:v>
                </c:pt>
                <c:pt idx="2041">
                  <c:v>-7039.7612776611504</c:v>
                </c:pt>
                <c:pt idx="2042">
                  <c:v>-4992.2441145848352</c:v>
                </c:pt>
                <c:pt idx="2043">
                  <c:v>-3950.8202830831506</c:v>
                </c:pt>
                <c:pt idx="2044">
                  <c:v>-928.15827448569996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-1065.2687542261851</c:v>
                </c:pt>
                <c:pt idx="2054">
                  <c:v>-2619.1109594300069</c:v>
                </c:pt>
                <c:pt idx="2055">
                  <c:v>-2701.1336919251044</c:v>
                </c:pt>
                <c:pt idx="2056">
                  <c:v>-3761.8709390527802</c:v>
                </c:pt>
                <c:pt idx="2057">
                  <c:v>-5117.3346520630148</c:v>
                </c:pt>
                <c:pt idx="2058">
                  <c:v>-6153.1995366662368</c:v>
                </c:pt>
                <c:pt idx="2059">
                  <c:v>-6767.7900275663424</c:v>
                </c:pt>
                <c:pt idx="2060">
                  <c:v>-8150.0982173391485</c:v>
                </c:pt>
                <c:pt idx="2061">
                  <c:v>-7644.4111477132974</c:v>
                </c:pt>
                <c:pt idx="2062">
                  <c:v>-10036.549911941082</c:v>
                </c:pt>
                <c:pt idx="2063">
                  <c:v>-10633.522730882352</c:v>
                </c:pt>
                <c:pt idx="2064">
                  <c:v>-11710.897177334307</c:v>
                </c:pt>
                <c:pt idx="2065">
                  <c:v>-10840.22520296021</c:v>
                </c:pt>
                <c:pt idx="2066">
                  <c:v>-12876.918969640183</c:v>
                </c:pt>
                <c:pt idx="2067">
                  <c:v>-12949.082133784372</c:v>
                </c:pt>
                <c:pt idx="2068">
                  <c:v>-13763.193527377996</c:v>
                </c:pt>
                <c:pt idx="2069">
                  <c:v>-15397.442519150874</c:v>
                </c:pt>
                <c:pt idx="2070">
                  <c:v>-14228.404789008608</c:v>
                </c:pt>
                <c:pt idx="2071">
                  <c:v>-14362.500362679202</c:v>
                </c:pt>
                <c:pt idx="2072">
                  <c:v>-13790.843113274001</c:v>
                </c:pt>
                <c:pt idx="2073">
                  <c:v>-11666.513723726022</c:v>
                </c:pt>
                <c:pt idx="2074">
                  <c:v>-11706.10225541267</c:v>
                </c:pt>
                <c:pt idx="2075">
                  <c:v>-10993.045365747023</c:v>
                </c:pt>
                <c:pt idx="2076">
                  <c:v>-9911.0568076267537</c:v>
                </c:pt>
                <c:pt idx="2077">
                  <c:v>-8582.7209116560261</c:v>
                </c:pt>
                <c:pt idx="2078">
                  <c:v>-6095.7343667863606</c:v>
                </c:pt>
                <c:pt idx="2079">
                  <c:v>-5935.8253729626604</c:v>
                </c:pt>
                <c:pt idx="2080">
                  <c:v>-5640.5810315620693</c:v>
                </c:pt>
                <c:pt idx="2081">
                  <c:v>-5616.4838832634105</c:v>
                </c:pt>
                <c:pt idx="2082">
                  <c:v>-4562.3498394649587</c:v>
                </c:pt>
                <c:pt idx="2083">
                  <c:v>-5173.7671685101232</c:v>
                </c:pt>
                <c:pt idx="2084">
                  <c:v>-5917.7500231709482</c:v>
                </c:pt>
                <c:pt idx="2085">
                  <c:v>-6111.1236695631842</c:v>
                </c:pt>
                <c:pt idx="2086">
                  <c:v>-6693.623367204782</c:v>
                </c:pt>
                <c:pt idx="2087">
                  <c:v>-7054.6715588110092</c:v>
                </c:pt>
                <c:pt idx="2088">
                  <c:v>-8207.087808473223</c:v>
                </c:pt>
                <c:pt idx="2089">
                  <c:v>-7312.6079172418795</c:v>
                </c:pt>
                <c:pt idx="2090">
                  <c:v>-7197.176817430518</c:v>
                </c:pt>
                <c:pt idx="2091">
                  <c:v>-7288.2223682801123</c:v>
                </c:pt>
                <c:pt idx="2092">
                  <c:v>-7235.3297410044825</c:v>
                </c:pt>
                <c:pt idx="2093">
                  <c:v>-7145.1855549842003</c:v>
                </c:pt>
                <c:pt idx="2094">
                  <c:v>-8917.4889152760443</c:v>
                </c:pt>
                <c:pt idx="2095">
                  <c:v>-9109.873079902165</c:v>
                </c:pt>
                <c:pt idx="2096">
                  <c:v>-9900.3734933271789</c:v>
                </c:pt>
                <c:pt idx="2097">
                  <c:v>-10202.514165526896</c:v>
                </c:pt>
                <c:pt idx="2098">
                  <c:v>-10956.997363219029</c:v>
                </c:pt>
                <c:pt idx="2099">
                  <c:v>-10724.174676259288</c:v>
                </c:pt>
                <c:pt idx="2100">
                  <c:v>-9807.6153830644289</c:v>
                </c:pt>
                <c:pt idx="2101">
                  <c:v>-9632.7719716344491</c:v>
                </c:pt>
                <c:pt idx="2102">
                  <c:v>-9817.2553725897014</c:v>
                </c:pt>
                <c:pt idx="2103">
                  <c:v>-10658.539976637403</c:v>
                </c:pt>
                <c:pt idx="2104">
                  <c:v>-10376.512055362236</c:v>
                </c:pt>
                <c:pt idx="2105">
                  <c:v>-9720.1602601283084</c:v>
                </c:pt>
                <c:pt idx="2106">
                  <c:v>-10190.869587137131</c:v>
                </c:pt>
                <c:pt idx="2107">
                  <c:v>-10498.418300473642</c:v>
                </c:pt>
                <c:pt idx="2108">
                  <c:v>-11797.942298237696</c:v>
                </c:pt>
                <c:pt idx="2109">
                  <c:v>-13599.293957952126</c:v>
                </c:pt>
                <c:pt idx="2110">
                  <c:v>-15023.799968896998</c:v>
                </c:pt>
                <c:pt idx="2111">
                  <c:v>-15954.348092422822</c:v>
                </c:pt>
                <c:pt idx="2112">
                  <c:v>-15689.779675495553</c:v>
                </c:pt>
                <c:pt idx="2113">
                  <c:v>-15955.487653254613</c:v>
                </c:pt>
                <c:pt idx="2114">
                  <c:v>-16901.383915005281</c:v>
                </c:pt>
                <c:pt idx="2115">
                  <c:v>-17221.796606071657</c:v>
                </c:pt>
                <c:pt idx="2116">
                  <c:v>-17676.104163000226</c:v>
                </c:pt>
                <c:pt idx="2117">
                  <c:v>-18468.480287711671</c:v>
                </c:pt>
                <c:pt idx="2118">
                  <c:v>-18079.64380747504</c:v>
                </c:pt>
                <c:pt idx="2119">
                  <c:v>-18396.577701086426</c:v>
                </c:pt>
                <c:pt idx="2120">
                  <c:v>-18379.504091668066</c:v>
                </c:pt>
                <c:pt idx="2121">
                  <c:v>-18319.19089029263</c:v>
                </c:pt>
                <c:pt idx="2122">
                  <c:v>-17862.00307684884</c:v>
                </c:pt>
                <c:pt idx="2123">
                  <c:v>-17656.462029947266</c:v>
                </c:pt>
                <c:pt idx="2124">
                  <c:v>-17988.794262208958</c:v>
                </c:pt>
                <c:pt idx="2125">
                  <c:v>-18369.312624537411</c:v>
                </c:pt>
                <c:pt idx="2126">
                  <c:v>-18120.944994626334</c:v>
                </c:pt>
                <c:pt idx="2127">
                  <c:v>-18342.910623685697</c:v>
                </c:pt>
                <c:pt idx="2128">
                  <c:v>-18638.964635015705</c:v>
                </c:pt>
                <c:pt idx="2129">
                  <c:v>-18545.122295324269</c:v>
                </c:pt>
                <c:pt idx="2130">
                  <c:v>-18346.249837045416</c:v>
                </c:pt>
                <c:pt idx="2131">
                  <c:v>-18146.173944375674</c:v>
                </c:pt>
                <c:pt idx="2132">
                  <c:v>-16622.118595328306</c:v>
                </c:pt>
                <c:pt idx="2133">
                  <c:v>-15893.037498927064</c:v>
                </c:pt>
                <c:pt idx="2134">
                  <c:v>-15276.685349924621</c:v>
                </c:pt>
                <c:pt idx="2135">
                  <c:v>-13448.451010307466</c:v>
                </c:pt>
                <c:pt idx="2136">
                  <c:v>-11836.823618568524</c:v>
                </c:pt>
                <c:pt idx="2137">
                  <c:v>-11689.515414579604</c:v>
                </c:pt>
                <c:pt idx="2138">
                  <c:v>-11427.358569346681</c:v>
                </c:pt>
                <c:pt idx="2139">
                  <c:v>-9851.7157891654497</c:v>
                </c:pt>
                <c:pt idx="2140">
                  <c:v>-5461.5960391121234</c:v>
                </c:pt>
                <c:pt idx="2141">
                  <c:v>-5623.0178750608029</c:v>
                </c:pt>
                <c:pt idx="2142">
                  <c:v>-4780.9559423457795</c:v>
                </c:pt>
                <c:pt idx="2143">
                  <c:v>-3860.5428481868544</c:v>
                </c:pt>
                <c:pt idx="2144">
                  <c:v>-4164.5532244274928</c:v>
                </c:pt>
                <c:pt idx="2145">
                  <c:v>-4723.3385771864996</c:v>
                </c:pt>
                <c:pt idx="2146">
                  <c:v>-6588.73767341247</c:v>
                </c:pt>
                <c:pt idx="2147">
                  <c:v>-7317.1834164911324</c:v>
                </c:pt>
                <c:pt idx="2148">
                  <c:v>-9375.768039002849</c:v>
                </c:pt>
                <c:pt idx="2149">
                  <c:v>-11454.076918632009</c:v>
                </c:pt>
                <c:pt idx="2150">
                  <c:v>-14092.552131096163</c:v>
                </c:pt>
                <c:pt idx="2151">
                  <c:v>-17601.465180233918</c:v>
                </c:pt>
                <c:pt idx="2152">
                  <c:v>-20294.841581054261</c:v>
                </c:pt>
                <c:pt idx="2153">
                  <c:v>-22982.470679585254</c:v>
                </c:pt>
                <c:pt idx="2154">
                  <c:v>-25272.204743561462</c:v>
                </c:pt>
                <c:pt idx="2155">
                  <c:v>-26239.112119929356</c:v>
                </c:pt>
                <c:pt idx="2156">
                  <c:v>-26796.058539286616</c:v>
                </c:pt>
                <c:pt idx="2157">
                  <c:v>-26862.855716065096</c:v>
                </c:pt>
                <c:pt idx="2158">
                  <c:v>-27387.752525086817</c:v>
                </c:pt>
                <c:pt idx="2159">
                  <c:v>-29665.00914569966</c:v>
                </c:pt>
                <c:pt idx="2160">
                  <c:v>-30120.097339373646</c:v>
                </c:pt>
                <c:pt idx="2161">
                  <c:v>-30106.634039750017</c:v>
                </c:pt>
                <c:pt idx="2162">
                  <c:v>-30048.134031620415</c:v>
                </c:pt>
                <c:pt idx="2163">
                  <c:v>-31174.70048673579</c:v>
                </c:pt>
                <c:pt idx="2164">
                  <c:v>-31275.56486295996</c:v>
                </c:pt>
                <c:pt idx="2165">
                  <c:v>-31821.539431134443</c:v>
                </c:pt>
                <c:pt idx="2166">
                  <c:v>-31016.769742555116</c:v>
                </c:pt>
                <c:pt idx="2167">
                  <c:v>-31337.219698764748</c:v>
                </c:pt>
                <c:pt idx="2168">
                  <c:v>-29761.288616523641</c:v>
                </c:pt>
                <c:pt idx="2169">
                  <c:v>-28576.502990015717</c:v>
                </c:pt>
                <c:pt idx="2170">
                  <c:v>-27895.198890715121</c:v>
                </c:pt>
                <c:pt idx="2171">
                  <c:v>-26854.331121907657</c:v>
                </c:pt>
                <c:pt idx="2172">
                  <c:v>-23365.151939246996</c:v>
                </c:pt>
                <c:pt idx="2173">
                  <c:v>-20981.450188069161</c:v>
                </c:pt>
                <c:pt idx="2174">
                  <c:v>-19933.624441151849</c:v>
                </c:pt>
                <c:pt idx="2175">
                  <c:v>-17779.244822615365</c:v>
                </c:pt>
                <c:pt idx="2176">
                  <c:v>-15908.468549733789</c:v>
                </c:pt>
                <c:pt idx="2177">
                  <c:v>-13996.468875100611</c:v>
                </c:pt>
                <c:pt idx="2178">
                  <c:v>-12571.195575601589</c:v>
                </c:pt>
                <c:pt idx="2179">
                  <c:v>-10969.554750136047</c:v>
                </c:pt>
                <c:pt idx="2180">
                  <c:v>-10117.251893232242</c:v>
                </c:pt>
                <c:pt idx="2181">
                  <c:v>-11339.925684142741</c:v>
                </c:pt>
                <c:pt idx="2182">
                  <c:v>-7470.9656036259466</c:v>
                </c:pt>
                <c:pt idx="2183">
                  <c:v>-7423.9569606333844</c:v>
                </c:pt>
                <c:pt idx="2184">
                  <c:v>-10306.183487469914</c:v>
                </c:pt>
                <c:pt idx="2185">
                  <c:v>-11459.157928354613</c:v>
                </c:pt>
                <c:pt idx="2186">
                  <c:v>-12691.718971273629</c:v>
                </c:pt>
                <c:pt idx="2187">
                  <c:v>-12801.167442871976</c:v>
                </c:pt>
                <c:pt idx="2188">
                  <c:v>-12451.940118531496</c:v>
                </c:pt>
                <c:pt idx="2189">
                  <c:v>-12135.125891118974</c:v>
                </c:pt>
                <c:pt idx="2190">
                  <c:v>-11349.2931330383</c:v>
                </c:pt>
                <c:pt idx="2191">
                  <c:v>-10504.991064992093</c:v>
                </c:pt>
                <c:pt idx="2192">
                  <c:v>-11123.524534859152</c:v>
                </c:pt>
                <c:pt idx="2193">
                  <c:v>-12958.38487201409</c:v>
                </c:pt>
                <c:pt idx="2194">
                  <c:v>-12959.107136173347</c:v>
                </c:pt>
                <c:pt idx="2195">
                  <c:v>-13018.853511354173</c:v>
                </c:pt>
                <c:pt idx="2196">
                  <c:v>-13136.575626106089</c:v>
                </c:pt>
                <c:pt idx="2197">
                  <c:v>-12151.201473500872</c:v>
                </c:pt>
                <c:pt idx="2198">
                  <c:v>-10389.387112905404</c:v>
                </c:pt>
                <c:pt idx="2199">
                  <c:v>-10112.863771625125</c:v>
                </c:pt>
                <c:pt idx="2200">
                  <c:v>-10016.007960326635</c:v>
                </c:pt>
                <c:pt idx="2201">
                  <c:v>-9926.9254478950734</c:v>
                </c:pt>
                <c:pt idx="2202">
                  <c:v>-10067.458087651245</c:v>
                </c:pt>
                <c:pt idx="2203">
                  <c:v>-9869.6455026435433</c:v>
                </c:pt>
                <c:pt idx="2204">
                  <c:v>-10183.46640123173</c:v>
                </c:pt>
                <c:pt idx="2205">
                  <c:v>-10620.941062299578</c:v>
                </c:pt>
                <c:pt idx="2206">
                  <c:v>-10537.04958646484</c:v>
                </c:pt>
                <c:pt idx="2207">
                  <c:v>-10205.033842098141</c:v>
                </c:pt>
                <c:pt idx="2208">
                  <c:v>-10647.402667173177</c:v>
                </c:pt>
                <c:pt idx="2209">
                  <c:v>-9320.926713472325</c:v>
                </c:pt>
                <c:pt idx="2210">
                  <c:v>-9308.6630633323548</c:v>
                </c:pt>
                <c:pt idx="2211">
                  <c:v>-8644.4167893500053</c:v>
                </c:pt>
                <c:pt idx="2212">
                  <c:v>-8970.8072384215211</c:v>
                </c:pt>
                <c:pt idx="2213">
                  <c:v>-9185.2974776058909</c:v>
                </c:pt>
                <c:pt idx="2214">
                  <c:v>-8292.6829126028897</c:v>
                </c:pt>
                <c:pt idx="2215">
                  <c:v>-9405.5498259949691</c:v>
                </c:pt>
                <c:pt idx="2216">
                  <c:v>-9428.711146598398</c:v>
                </c:pt>
                <c:pt idx="2217">
                  <c:v>-10272.971417376406</c:v>
                </c:pt>
                <c:pt idx="2218">
                  <c:v>-10577.497005655669</c:v>
                </c:pt>
                <c:pt idx="2219">
                  <c:v>-10735.011723191339</c:v>
                </c:pt>
                <c:pt idx="2220">
                  <c:v>-11138.998273533953</c:v>
                </c:pt>
                <c:pt idx="2221">
                  <c:v>-10841.373906296227</c:v>
                </c:pt>
                <c:pt idx="2222">
                  <c:v>-10642.048754404612</c:v>
                </c:pt>
                <c:pt idx="2223">
                  <c:v>-10395.023355191537</c:v>
                </c:pt>
                <c:pt idx="2224">
                  <c:v>-9055.4177640424532</c:v>
                </c:pt>
                <c:pt idx="2225">
                  <c:v>-8668.5268482726769</c:v>
                </c:pt>
                <c:pt idx="2226">
                  <c:v>-5971.6291731456449</c:v>
                </c:pt>
                <c:pt idx="2227">
                  <c:v>-5503.8747532131174</c:v>
                </c:pt>
                <c:pt idx="2228">
                  <c:v>-4127.1293534590814</c:v>
                </c:pt>
                <c:pt idx="2229">
                  <c:v>-3823.9304479272614</c:v>
                </c:pt>
                <c:pt idx="2230">
                  <c:v>-3684.5323949164972</c:v>
                </c:pt>
                <c:pt idx="2231">
                  <c:v>-3509.6470826594086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-616.51617361074022</c:v>
                </c:pt>
                <c:pt idx="2247">
                  <c:v>-4375.1500828080725</c:v>
                </c:pt>
                <c:pt idx="2248">
                  <c:v>-8387.556563522925</c:v>
                </c:pt>
                <c:pt idx="2249">
                  <c:v>-13065.938561558316</c:v>
                </c:pt>
                <c:pt idx="2250">
                  <c:v>-16501.197595946782</c:v>
                </c:pt>
                <c:pt idx="2251">
                  <c:v>-20765.574201539712</c:v>
                </c:pt>
                <c:pt idx="2252">
                  <c:v>-24166.839479267495</c:v>
                </c:pt>
                <c:pt idx="2253">
                  <c:v>-27267.361152561625</c:v>
                </c:pt>
                <c:pt idx="2254">
                  <c:v>-29504.460094809521</c:v>
                </c:pt>
                <c:pt idx="2255">
                  <c:v>-32401.668699888542</c:v>
                </c:pt>
                <c:pt idx="2256">
                  <c:v>-35058.876241975791</c:v>
                </c:pt>
                <c:pt idx="2257">
                  <c:v>-35639.328760845194</c:v>
                </c:pt>
                <c:pt idx="2258">
                  <c:v>-37573.065930329511</c:v>
                </c:pt>
                <c:pt idx="2259">
                  <c:v>-37074.877426437146</c:v>
                </c:pt>
                <c:pt idx="2260">
                  <c:v>-37302.110966559856</c:v>
                </c:pt>
                <c:pt idx="2261">
                  <c:v>-36462.129034496043</c:v>
                </c:pt>
                <c:pt idx="2262">
                  <c:v>-36960.741903181974</c:v>
                </c:pt>
                <c:pt idx="2263">
                  <c:v>-36983.761371972876</c:v>
                </c:pt>
                <c:pt idx="2264">
                  <c:v>-36929.711789859924</c:v>
                </c:pt>
                <c:pt idx="2265">
                  <c:v>-36167.561333936479</c:v>
                </c:pt>
                <c:pt idx="2266">
                  <c:v>-35235.469359655966</c:v>
                </c:pt>
                <c:pt idx="2267">
                  <c:v>-32927.688602522132</c:v>
                </c:pt>
                <c:pt idx="2268">
                  <c:v>-30591.876883454323</c:v>
                </c:pt>
                <c:pt idx="2269">
                  <c:v>-28236.971453704969</c:v>
                </c:pt>
                <c:pt idx="2270">
                  <c:v>-24727.360581484609</c:v>
                </c:pt>
                <c:pt idx="2271">
                  <c:v>-21863.04828578727</c:v>
                </c:pt>
                <c:pt idx="2272">
                  <c:v>-19274.829517876417</c:v>
                </c:pt>
                <c:pt idx="2273">
                  <c:v>-14718.540441352961</c:v>
                </c:pt>
                <c:pt idx="2274">
                  <c:v>-9465.684094657423</c:v>
                </c:pt>
                <c:pt idx="2275">
                  <c:v>-7916.6096065575402</c:v>
                </c:pt>
                <c:pt idx="2276">
                  <c:v>-9322.5531686549803</c:v>
                </c:pt>
                <c:pt idx="2277">
                  <c:v>-8267.6147423475941</c:v>
                </c:pt>
                <c:pt idx="2278">
                  <c:v>-8228.9799883651831</c:v>
                </c:pt>
                <c:pt idx="2279">
                  <c:v>-8395.8221669842023</c:v>
                </c:pt>
                <c:pt idx="2280">
                  <c:v>-8113.7724405542704</c:v>
                </c:pt>
                <c:pt idx="2281">
                  <c:v>-8615.6981796926411</c:v>
                </c:pt>
                <c:pt idx="2282">
                  <c:v>-9945.4333246276492</c:v>
                </c:pt>
                <c:pt idx="2283">
                  <c:v>-10596.833049158273</c:v>
                </c:pt>
                <c:pt idx="2284">
                  <c:v>-10258.774175648587</c:v>
                </c:pt>
                <c:pt idx="2285">
                  <c:v>-11859.265060314734</c:v>
                </c:pt>
                <c:pt idx="2286">
                  <c:v>-11966.497199551783</c:v>
                </c:pt>
                <c:pt idx="2287">
                  <c:v>-10967.885852400907</c:v>
                </c:pt>
                <c:pt idx="2288">
                  <c:v>-12234.611402155946</c:v>
                </c:pt>
                <c:pt idx="2289">
                  <c:v>-14174.000011802676</c:v>
                </c:pt>
                <c:pt idx="2290">
                  <c:v>-15146.11357673607</c:v>
                </c:pt>
                <c:pt idx="2291">
                  <c:v>-13681.453992597801</c:v>
                </c:pt>
                <c:pt idx="2292">
                  <c:v>-12421.176901524945</c:v>
                </c:pt>
                <c:pt idx="2293">
                  <c:v>-9947.1750040598417</c:v>
                </c:pt>
                <c:pt idx="2294">
                  <c:v>-8820.9221887065796</c:v>
                </c:pt>
                <c:pt idx="2295">
                  <c:v>-9249.1920492156769</c:v>
                </c:pt>
                <c:pt idx="2296">
                  <c:v>-8552.4825285373518</c:v>
                </c:pt>
                <c:pt idx="2297">
                  <c:v>-7235.2611296274536</c:v>
                </c:pt>
                <c:pt idx="2298">
                  <c:v>-10637.71821730882</c:v>
                </c:pt>
                <c:pt idx="2299">
                  <c:v>-7992.6625376132533</c:v>
                </c:pt>
                <c:pt idx="2300">
                  <c:v>-9105.5961508281471</c:v>
                </c:pt>
                <c:pt idx="2301">
                  <c:v>-5832.8770003020836</c:v>
                </c:pt>
                <c:pt idx="2302">
                  <c:v>-3367.2695690074033</c:v>
                </c:pt>
                <c:pt idx="2303">
                  <c:v>-3740.671268097758</c:v>
                </c:pt>
                <c:pt idx="2304">
                  <c:v>-2816.6751114262879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-339.31645201804349</c:v>
                </c:pt>
                <c:pt idx="2637">
                  <c:v>-2211.9956655032511</c:v>
                </c:pt>
                <c:pt idx="2638">
                  <c:v>-4195.2895753608609</c:v>
                </c:pt>
                <c:pt idx="2639">
                  <c:v>-6086.6303017052051</c:v>
                </c:pt>
                <c:pt idx="2640">
                  <c:v>-6978.7646970792412</c:v>
                </c:pt>
                <c:pt idx="2641">
                  <c:v>-8950.1865775602291</c:v>
                </c:pt>
                <c:pt idx="2642">
                  <c:v>-9439.1825146357005</c:v>
                </c:pt>
                <c:pt idx="2643">
                  <c:v>-7787.8099048050044</c:v>
                </c:pt>
                <c:pt idx="2644">
                  <c:v>-7427.5093948154317</c:v>
                </c:pt>
                <c:pt idx="2645">
                  <c:v>-5692.6779101589127</c:v>
                </c:pt>
                <c:pt idx="2646">
                  <c:v>-5014.5222876923744</c:v>
                </c:pt>
                <c:pt idx="2647">
                  <c:v>-5099.0314028845605</c:v>
                </c:pt>
                <c:pt idx="2648">
                  <c:v>-2538.5873930355192</c:v>
                </c:pt>
                <c:pt idx="2649">
                  <c:v>-752.60778674174071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-252.98543145156881</c:v>
                </c:pt>
                <c:pt idx="3020">
                  <c:v>-433.79360259270464</c:v>
                </c:pt>
                <c:pt idx="3021">
                  <c:v>-4464.4346397103218</c:v>
                </c:pt>
                <c:pt idx="3022">
                  <c:v>-6802.0032897851634</c:v>
                </c:pt>
                <c:pt idx="3023">
                  <c:v>-5222.6978823017998</c:v>
                </c:pt>
                <c:pt idx="3024">
                  <c:v>-6111.7548256218934</c:v>
                </c:pt>
                <c:pt idx="3025">
                  <c:v>-6781.5039262273058</c:v>
                </c:pt>
                <c:pt idx="3026">
                  <c:v>-5263.8221165443319</c:v>
                </c:pt>
                <c:pt idx="3027">
                  <c:v>-2632.4543231475868</c:v>
                </c:pt>
                <c:pt idx="3028">
                  <c:v>-53.269534408915213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73888"/>
        <c:axId val="42775680"/>
      </c:areaChart>
      <c:catAx>
        <c:axId val="42773888"/>
        <c:scaling>
          <c:orientation val="minMax"/>
        </c:scaling>
        <c:delete val="1"/>
        <c:axPos val="b"/>
        <c:majorTickMark val="out"/>
        <c:minorTickMark val="none"/>
        <c:tickLblPos val="none"/>
        <c:crossAx val="42775680"/>
        <c:crosses val="autoZero"/>
        <c:auto val="1"/>
        <c:lblAlgn val="ctr"/>
        <c:lblOffset val="100"/>
        <c:noMultiLvlLbl val="0"/>
      </c:catAx>
      <c:valAx>
        <c:axId val="42775680"/>
        <c:scaling>
          <c:orientation val="minMax"/>
          <c:max val="100000"/>
          <c:min val="-100000"/>
        </c:scaling>
        <c:delete val="0"/>
        <c:axPos val="l"/>
        <c:majorGridlines/>
        <c:numFmt formatCode="0.00E+0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42773888"/>
        <c:crosses val="autoZero"/>
        <c:crossBetween val="midCat"/>
        <c:majorUnit val="20000"/>
        <c:minorUnit val="4000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CE1C-6518-4D31-BB4D-8581043117E5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17223-DD57-49C5-B3A2-00C1D517E0F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8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7312947" y="-1588"/>
            <a:ext cx="1723549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dirty="0" err="1" smtClean="0"/>
              <a:t>EG</a:t>
            </a:r>
            <a:r>
              <a:rPr lang="en-GB" sz="900" dirty="0" smtClean="0"/>
              <a:t>,</a:t>
            </a:r>
            <a:r>
              <a:rPr lang="en-GB" sz="900" baseline="0" dirty="0" smtClean="0"/>
              <a:t> EPS, Rome,  23.10.2015</a:t>
            </a:r>
            <a:endParaRPr lang="en-GB" sz="900" dirty="0" smtClean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75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D5C-2053-4856-9E81-C3342D2C1AF8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2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139F-CD08-4EDD-AECA-E63980C28AB6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2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319088" y="112713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319088" y="801688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5707881" y="-9525"/>
            <a:ext cx="260853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dirty="0" smtClean="0"/>
              <a:t>Erasmus </a:t>
            </a:r>
            <a:r>
              <a:rPr lang="de-DE" altLang="de-DE" sz="1200" dirty="0" err="1" smtClean="0"/>
              <a:t>Mundus</a:t>
            </a:r>
            <a:r>
              <a:rPr lang="de-DE" altLang="de-DE" sz="1200" dirty="0" smtClean="0"/>
              <a:t>, </a:t>
            </a:r>
            <a:r>
              <a:rPr lang="de-DE" altLang="de-DE" sz="1200" dirty="0" err="1" smtClean="0"/>
              <a:t>Cadarache</a:t>
            </a:r>
            <a:r>
              <a:rPr lang="de-DE" altLang="de-DE" sz="1200" dirty="0" smtClean="0"/>
              <a:t>, 9.2.2015</a:t>
            </a:r>
          </a:p>
        </p:txBody>
      </p:sp>
      <p:pic>
        <p:nvPicPr>
          <p:cNvPr id="5" name="Picture 12" descr="minerv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82550"/>
            <a:ext cx="68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39700"/>
            <a:ext cx="6000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A5F-6DCA-431D-B30E-B6843020A89E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6444208" y="-1588"/>
            <a:ext cx="2608406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dirty="0" err="1" smtClean="0"/>
              <a:t>EG</a:t>
            </a:r>
            <a:r>
              <a:rPr lang="en-GB" sz="900" dirty="0" smtClean="0"/>
              <a:t>,</a:t>
            </a:r>
            <a:r>
              <a:rPr lang="en-GB" sz="900" baseline="0" dirty="0" smtClean="0"/>
              <a:t> EPS, Rome, panel discussion,  24.10.2015</a:t>
            </a:r>
            <a:endParaRPr lang="en-GB" sz="900" dirty="0" smtClean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44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D355-6D5A-43CD-9A9D-E533DCE14845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5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A802-69D2-4260-B321-E198D31C0D7E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6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4300-CC61-4D27-B8FA-55C6DC3CFFC1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1A68-7300-4BA7-B421-EE252C3092D0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A0A-747A-47E9-9A3A-17718E52C261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E20A-0E16-473E-9FAE-CB978844DF32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06F6-6973-4AFB-BCE2-134BD8905621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6D23-848D-4F6C-83C4-9655FB3B91AF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B5FD-44B4-4ADB-941A-3CA2B83B481C}" type="datetime1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6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1494" y="260648"/>
            <a:ext cx="7136890" cy="160043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EU-wide studies on the integration of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energies 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electricity grid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/>
              <a:t>F. Wagner, IPP Greifswald</a:t>
            </a:r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2582902"/>
            <a:ext cx="32880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Exemplified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first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basis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German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data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EU-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data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Germany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Load: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varies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80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40 GW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RES 2014: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installed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wind power: ~ 35 GW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 err="1" smtClean="0">
                <a:latin typeface="Arial" pitchFamily="34" charset="0"/>
                <a:cs typeface="Arial" pitchFamily="34" charset="0"/>
              </a:rPr>
              <a:t>installed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PV power: ~ 35 GW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2915816" y="2060848"/>
          <a:ext cx="5757292" cy="441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hteck 8"/>
          <p:cNvSpPr/>
          <p:nvPr/>
        </p:nvSpPr>
        <p:spPr>
          <a:xfrm>
            <a:off x="4347713" y="2225615"/>
            <a:ext cx="3364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90496" y="2230742"/>
            <a:ext cx="537112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233145" y="2235869"/>
            <a:ext cx="598311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842898" y="2233742"/>
            <a:ext cx="359494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208478" y="2233742"/>
            <a:ext cx="140562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354948" y="2233742"/>
            <a:ext cx="365030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727250" y="2233742"/>
            <a:ext cx="3650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095916" y="2233742"/>
            <a:ext cx="478076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4593" y="4652152"/>
            <a:ext cx="3743791" cy="16561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Freihandform 56"/>
          <p:cNvSpPr/>
          <p:nvPr/>
        </p:nvSpPr>
        <p:spPr>
          <a:xfrm>
            <a:off x="4348163" y="5319713"/>
            <a:ext cx="2900362" cy="995362"/>
          </a:xfrm>
          <a:custGeom>
            <a:avLst/>
            <a:gdLst>
              <a:gd name="connsiteX0" fmla="*/ 0 w 2900362"/>
              <a:gd name="connsiteY0" fmla="*/ 995362 h 995362"/>
              <a:gd name="connsiteX1" fmla="*/ 314325 w 2900362"/>
              <a:gd name="connsiteY1" fmla="*/ 261937 h 995362"/>
              <a:gd name="connsiteX2" fmla="*/ 881062 w 2900362"/>
              <a:gd name="connsiteY2" fmla="*/ 923925 h 995362"/>
              <a:gd name="connsiteX3" fmla="*/ 1457325 w 2900362"/>
              <a:gd name="connsiteY3" fmla="*/ 0 h 995362"/>
              <a:gd name="connsiteX4" fmla="*/ 1866900 w 2900362"/>
              <a:gd name="connsiteY4" fmla="*/ 485775 h 995362"/>
              <a:gd name="connsiteX5" fmla="*/ 1990725 w 2900362"/>
              <a:gd name="connsiteY5" fmla="*/ 381000 h 995362"/>
              <a:gd name="connsiteX6" fmla="*/ 2371725 w 2900362"/>
              <a:gd name="connsiteY6" fmla="*/ 857250 h 995362"/>
              <a:gd name="connsiteX7" fmla="*/ 2747962 w 2900362"/>
              <a:gd name="connsiteY7" fmla="*/ 766762 h 995362"/>
              <a:gd name="connsiteX8" fmla="*/ 2900362 w 2900362"/>
              <a:gd name="connsiteY8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362" h="995362">
                <a:moveTo>
                  <a:pt x="0" y="995362"/>
                </a:moveTo>
                <a:lnTo>
                  <a:pt x="314325" y="261937"/>
                </a:lnTo>
                <a:lnTo>
                  <a:pt x="881062" y="923925"/>
                </a:lnTo>
                <a:lnTo>
                  <a:pt x="1457325" y="0"/>
                </a:lnTo>
                <a:lnTo>
                  <a:pt x="1866900" y="485775"/>
                </a:lnTo>
                <a:lnTo>
                  <a:pt x="1990725" y="381000"/>
                </a:lnTo>
                <a:lnTo>
                  <a:pt x="2371725" y="857250"/>
                </a:lnTo>
                <a:lnTo>
                  <a:pt x="2747962" y="766762"/>
                </a:lnTo>
                <a:lnTo>
                  <a:pt x="2900362" y="995362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uppieren 61"/>
          <p:cNvGrpSpPr/>
          <p:nvPr/>
        </p:nvGrpSpPr>
        <p:grpSpPr>
          <a:xfrm>
            <a:off x="3984881" y="4907468"/>
            <a:ext cx="280812" cy="1608014"/>
            <a:chOff x="3984881" y="4907468"/>
            <a:chExt cx="280812" cy="1608014"/>
          </a:xfrm>
        </p:grpSpPr>
        <p:sp>
          <p:nvSpPr>
            <p:cNvPr id="58" name="Textfeld 57"/>
            <p:cNvSpPr txBox="1"/>
            <p:nvPr/>
          </p:nvSpPr>
          <p:spPr>
            <a:xfrm>
              <a:off x="4007093" y="6146150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999689" y="5724378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3992285" y="5329240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984881" y="4907468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feld 62"/>
          <p:cNvSpPr txBox="1"/>
          <p:nvPr/>
        </p:nvSpPr>
        <p:spPr>
          <a:xfrm>
            <a:off x="4354506" y="475845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 rot="16200000">
            <a:off x="1711890" y="3859528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ower (MW)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644008" y="638132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 9.1.2012 – Su 12.2.2012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74597"/>
              </p:ext>
            </p:extLst>
          </p:nvPr>
        </p:nvGraphicFramePr>
        <p:xfrm>
          <a:off x="3131840" y="980728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45"/>
                <a:gridCol w="451836"/>
                <a:gridCol w="517585"/>
                <a:gridCol w="516406"/>
                <a:gridCol w="504056"/>
                <a:gridCol w="432048"/>
                <a:gridCol w="504056"/>
                <a:gridCol w="43204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TWh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-2.4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1" name="Gerade Verbindung 30"/>
          <p:cNvCxnSpPr/>
          <p:nvPr/>
        </p:nvCxnSpPr>
        <p:spPr>
          <a:xfrm>
            <a:off x="4095750" y="1724025"/>
            <a:ext cx="24765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4552950" y="1724025"/>
            <a:ext cx="1333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5062538" y="1728788"/>
            <a:ext cx="180975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5576888" y="1724025"/>
            <a:ext cx="2571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6096000" y="1728788"/>
            <a:ext cx="114300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H="1">
            <a:off x="6348414" y="1733550"/>
            <a:ext cx="171449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6729414" y="1724025"/>
            <a:ext cx="290511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7096126" y="1719263"/>
            <a:ext cx="357187" cy="50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H="1">
            <a:off x="7567614" y="1724025"/>
            <a:ext cx="385761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360358" y="262854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Storage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232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2915816" y="2060848"/>
          <a:ext cx="5757292" cy="441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hteck 8"/>
          <p:cNvSpPr/>
          <p:nvPr/>
        </p:nvSpPr>
        <p:spPr>
          <a:xfrm>
            <a:off x="4347713" y="2225615"/>
            <a:ext cx="3364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90496" y="2230742"/>
            <a:ext cx="537112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233145" y="2235869"/>
            <a:ext cx="598311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842898" y="2233742"/>
            <a:ext cx="359494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208478" y="2233742"/>
            <a:ext cx="140562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354948" y="2233742"/>
            <a:ext cx="365030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727250" y="2233742"/>
            <a:ext cx="3650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095916" y="2233742"/>
            <a:ext cx="478076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4593" y="4652152"/>
            <a:ext cx="3743791" cy="16561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ihandform 18"/>
          <p:cNvSpPr/>
          <p:nvPr/>
        </p:nvSpPr>
        <p:spPr>
          <a:xfrm>
            <a:off x="4348163" y="5319713"/>
            <a:ext cx="2900362" cy="995362"/>
          </a:xfrm>
          <a:custGeom>
            <a:avLst/>
            <a:gdLst>
              <a:gd name="connsiteX0" fmla="*/ 0 w 2900362"/>
              <a:gd name="connsiteY0" fmla="*/ 995362 h 995362"/>
              <a:gd name="connsiteX1" fmla="*/ 314325 w 2900362"/>
              <a:gd name="connsiteY1" fmla="*/ 261937 h 995362"/>
              <a:gd name="connsiteX2" fmla="*/ 881062 w 2900362"/>
              <a:gd name="connsiteY2" fmla="*/ 923925 h 995362"/>
              <a:gd name="connsiteX3" fmla="*/ 1457325 w 2900362"/>
              <a:gd name="connsiteY3" fmla="*/ 0 h 995362"/>
              <a:gd name="connsiteX4" fmla="*/ 1866900 w 2900362"/>
              <a:gd name="connsiteY4" fmla="*/ 485775 h 995362"/>
              <a:gd name="connsiteX5" fmla="*/ 1990725 w 2900362"/>
              <a:gd name="connsiteY5" fmla="*/ 381000 h 995362"/>
              <a:gd name="connsiteX6" fmla="*/ 2371725 w 2900362"/>
              <a:gd name="connsiteY6" fmla="*/ 857250 h 995362"/>
              <a:gd name="connsiteX7" fmla="*/ 2747962 w 2900362"/>
              <a:gd name="connsiteY7" fmla="*/ 766762 h 995362"/>
              <a:gd name="connsiteX8" fmla="*/ 2900362 w 2900362"/>
              <a:gd name="connsiteY8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362" h="995362">
                <a:moveTo>
                  <a:pt x="0" y="995362"/>
                </a:moveTo>
                <a:lnTo>
                  <a:pt x="314325" y="261937"/>
                </a:lnTo>
                <a:lnTo>
                  <a:pt x="881062" y="923925"/>
                </a:lnTo>
                <a:lnTo>
                  <a:pt x="1457325" y="0"/>
                </a:lnTo>
                <a:lnTo>
                  <a:pt x="1866900" y="485775"/>
                </a:lnTo>
                <a:lnTo>
                  <a:pt x="1990725" y="381000"/>
                </a:lnTo>
                <a:lnTo>
                  <a:pt x="2371725" y="857250"/>
                </a:lnTo>
                <a:lnTo>
                  <a:pt x="2747962" y="766762"/>
                </a:lnTo>
                <a:lnTo>
                  <a:pt x="2900362" y="995362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uppieren 19"/>
          <p:cNvGrpSpPr/>
          <p:nvPr/>
        </p:nvGrpSpPr>
        <p:grpSpPr>
          <a:xfrm>
            <a:off x="3984881" y="4907468"/>
            <a:ext cx="280812" cy="1608014"/>
            <a:chOff x="3984881" y="4907468"/>
            <a:chExt cx="280812" cy="1608014"/>
          </a:xfrm>
        </p:grpSpPr>
        <p:sp>
          <p:nvSpPr>
            <p:cNvPr id="21" name="Textfeld 20"/>
            <p:cNvSpPr txBox="1"/>
            <p:nvPr/>
          </p:nvSpPr>
          <p:spPr>
            <a:xfrm>
              <a:off x="4007093" y="6146150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999689" y="5724378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992285" y="5329240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984881" y="4907468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Gerade Verbindung mit Pfeil 25"/>
          <p:cNvCxnSpPr/>
          <p:nvPr/>
        </p:nvCxnSpPr>
        <p:spPr>
          <a:xfrm flipV="1">
            <a:off x="7248525" y="5513906"/>
            <a:ext cx="203795" cy="79443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189267" y="5273100"/>
            <a:ext cx="7441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584811" y="2230742"/>
            <a:ext cx="955339" cy="2035834"/>
          </a:xfrm>
          <a:prstGeom prst="rect">
            <a:avLst/>
          </a:prstGeom>
          <a:solidFill>
            <a:srgbClr val="FFFF99">
              <a:alpha val="5254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 rot="16200000">
            <a:off x="1711890" y="3859528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ower (MW)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644008" y="638132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 9.1.2012 – Su 12.2.2012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354506" y="475845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33929"/>
              </p:ext>
            </p:extLst>
          </p:nvPr>
        </p:nvGraphicFramePr>
        <p:xfrm>
          <a:off x="3131840" y="980728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45"/>
                <a:gridCol w="451836"/>
                <a:gridCol w="517585"/>
                <a:gridCol w="516406"/>
                <a:gridCol w="504056"/>
                <a:gridCol w="432048"/>
                <a:gridCol w="504056"/>
                <a:gridCol w="43204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TWh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-2,4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1" name="Gerade Verbindung 30"/>
          <p:cNvCxnSpPr/>
          <p:nvPr/>
        </p:nvCxnSpPr>
        <p:spPr>
          <a:xfrm>
            <a:off x="4095750" y="1724025"/>
            <a:ext cx="24765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4552950" y="1724025"/>
            <a:ext cx="1333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5062538" y="1728788"/>
            <a:ext cx="180975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5576888" y="1724025"/>
            <a:ext cx="2571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6096000" y="1728788"/>
            <a:ext cx="114300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>
            <a:off x="6348414" y="1733550"/>
            <a:ext cx="171449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H="1">
            <a:off x="6729414" y="1724025"/>
            <a:ext cx="290511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7096126" y="1719263"/>
            <a:ext cx="357187" cy="50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>
            <a:off x="7567614" y="1724025"/>
            <a:ext cx="385761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elle 45"/>
          <p:cNvGraphicFramePr>
            <a:graphicFrameLocks noGrp="1"/>
          </p:cNvGraphicFramePr>
          <p:nvPr/>
        </p:nvGraphicFramePr>
        <p:xfrm>
          <a:off x="8027105" y="980728"/>
          <a:ext cx="720080" cy="74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361664"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289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-7.1</a:t>
                      </a:r>
                      <a:endParaRPr lang="de-DE" sz="14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47" name="Gerade Verbindung 46"/>
          <p:cNvCxnSpPr/>
          <p:nvPr/>
        </p:nvCxnSpPr>
        <p:spPr>
          <a:xfrm flipH="1">
            <a:off x="7573992" y="1716657"/>
            <a:ext cx="457200" cy="526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H="1">
            <a:off x="8531525" y="1699404"/>
            <a:ext cx="215660" cy="534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360358" y="262854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Storage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4760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2915816" y="2060848"/>
          <a:ext cx="5757292" cy="441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hteck 8"/>
          <p:cNvSpPr/>
          <p:nvPr/>
        </p:nvSpPr>
        <p:spPr>
          <a:xfrm>
            <a:off x="4347713" y="2225615"/>
            <a:ext cx="3364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90496" y="2230742"/>
            <a:ext cx="537112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233145" y="2235869"/>
            <a:ext cx="598311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842898" y="2233742"/>
            <a:ext cx="359494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208478" y="2233742"/>
            <a:ext cx="140562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354948" y="2233742"/>
            <a:ext cx="365030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727250" y="2233742"/>
            <a:ext cx="3650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095916" y="2233742"/>
            <a:ext cx="478076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9"/>
          <p:cNvGrpSpPr/>
          <p:nvPr/>
        </p:nvGrpSpPr>
        <p:grpSpPr>
          <a:xfrm>
            <a:off x="3984881" y="4907468"/>
            <a:ext cx="280812" cy="1608014"/>
            <a:chOff x="3984881" y="4907468"/>
            <a:chExt cx="280812" cy="1608014"/>
          </a:xfrm>
        </p:grpSpPr>
        <p:sp>
          <p:nvSpPr>
            <p:cNvPr id="21" name="Textfeld 20"/>
            <p:cNvSpPr txBox="1"/>
            <p:nvPr/>
          </p:nvSpPr>
          <p:spPr>
            <a:xfrm>
              <a:off x="4007093" y="6146150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999689" y="5724378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992285" y="5329240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984881" y="4907468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hteck 27"/>
          <p:cNvSpPr/>
          <p:nvPr/>
        </p:nvSpPr>
        <p:spPr>
          <a:xfrm>
            <a:off x="7584811" y="2230742"/>
            <a:ext cx="955339" cy="2035834"/>
          </a:xfrm>
          <a:prstGeom prst="rect">
            <a:avLst/>
          </a:prstGeom>
          <a:solidFill>
            <a:srgbClr val="FFFF99">
              <a:alpha val="5254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 rot="16200000">
            <a:off x="1711890" y="3859528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ower (MW)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644008" y="638132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 9.1.2012 – Su 12.2.2012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4593" y="3429000"/>
            <a:ext cx="3743791" cy="28793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ihandform 18"/>
          <p:cNvSpPr/>
          <p:nvPr/>
        </p:nvSpPr>
        <p:spPr>
          <a:xfrm>
            <a:off x="4348163" y="3874782"/>
            <a:ext cx="2900362" cy="995362"/>
          </a:xfrm>
          <a:custGeom>
            <a:avLst/>
            <a:gdLst>
              <a:gd name="connsiteX0" fmla="*/ 0 w 2900362"/>
              <a:gd name="connsiteY0" fmla="*/ 995362 h 995362"/>
              <a:gd name="connsiteX1" fmla="*/ 314325 w 2900362"/>
              <a:gd name="connsiteY1" fmla="*/ 261937 h 995362"/>
              <a:gd name="connsiteX2" fmla="*/ 881062 w 2900362"/>
              <a:gd name="connsiteY2" fmla="*/ 923925 h 995362"/>
              <a:gd name="connsiteX3" fmla="*/ 1457325 w 2900362"/>
              <a:gd name="connsiteY3" fmla="*/ 0 h 995362"/>
              <a:gd name="connsiteX4" fmla="*/ 1866900 w 2900362"/>
              <a:gd name="connsiteY4" fmla="*/ 485775 h 995362"/>
              <a:gd name="connsiteX5" fmla="*/ 1990725 w 2900362"/>
              <a:gd name="connsiteY5" fmla="*/ 381000 h 995362"/>
              <a:gd name="connsiteX6" fmla="*/ 2371725 w 2900362"/>
              <a:gd name="connsiteY6" fmla="*/ 857250 h 995362"/>
              <a:gd name="connsiteX7" fmla="*/ 2747962 w 2900362"/>
              <a:gd name="connsiteY7" fmla="*/ 766762 h 995362"/>
              <a:gd name="connsiteX8" fmla="*/ 2900362 w 2900362"/>
              <a:gd name="connsiteY8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362" h="995362">
                <a:moveTo>
                  <a:pt x="0" y="995362"/>
                </a:moveTo>
                <a:lnTo>
                  <a:pt x="314325" y="261937"/>
                </a:lnTo>
                <a:lnTo>
                  <a:pt x="881062" y="923925"/>
                </a:lnTo>
                <a:lnTo>
                  <a:pt x="1457325" y="0"/>
                </a:lnTo>
                <a:lnTo>
                  <a:pt x="1866900" y="485775"/>
                </a:lnTo>
                <a:lnTo>
                  <a:pt x="1990725" y="381000"/>
                </a:lnTo>
                <a:lnTo>
                  <a:pt x="2371725" y="857250"/>
                </a:lnTo>
                <a:lnTo>
                  <a:pt x="2747962" y="766762"/>
                </a:lnTo>
                <a:lnTo>
                  <a:pt x="2900362" y="995362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Gerade Verbindung 30"/>
          <p:cNvCxnSpPr>
            <a:stCxn id="19" idx="8"/>
          </p:cNvCxnSpPr>
          <p:nvPr/>
        </p:nvCxnSpPr>
        <p:spPr>
          <a:xfrm>
            <a:off x="7248525" y="4870144"/>
            <a:ext cx="785766" cy="1450757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33929"/>
              </p:ext>
            </p:extLst>
          </p:nvPr>
        </p:nvGraphicFramePr>
        <p:xfrm>
          <a:off x="3131840" y="980728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45"/>
                <a:gridCol w="451836"/>
                <a:gridCol w="517585"/>
                <a:gridCol w="516406"/>
                <a:gridCol w="504056"/>
                <a:gridCol w="432048"/>
                <a:gridCol w="504056"/>
                <a:gridCol w="43204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TWh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-2,4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3" name="Gerade Verbindung 32"/>
          <p:cNvCxnSpPr/>
          <p:nvPr/>
        </p:nvCxnSpPr>
        <p:spPr>
          <a:xfrm>
            <a:off x="4095750" y="1724025"/>
            <a:ext cx="24765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4552950" y="1724025"/>
            <a:ext cx="1333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5062538" y="1728788"/>
            <a:ext cx="180975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5576888" y="1724025"/>
            <a:ext cx="2571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6096000" y="1728788"/>
            <a:ext cx="114300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H="1">
            <a:off x="6348414" y="1733550"/>
            <a:ext cx="171449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6729414" y="1724025"/>
            <a:ext cx="290511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>
            <a:off x="7096126" y="1719263"/>
            <a:ext cx="357187" cy="50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H="1">
            <a:off x="7567614" y="1724025"/>
            <a:ext cx="385761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elle 46"/>
          <p:cNvGraphicFramePr>
            <a:graphicFrameLocks noGrp="1"/>
          </p:cNvGraphicFramePr>
          <p:nvPr/>
        </p:nvGraphicFramePr>
        <p:xfrm>
          <a:off x="8027105" y="980728"/>
          <a:ext cx="720080" cy="74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361664"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289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-7.1</a:t>
                      </a:r>
                      <a:endParaRPr lang="de-DE" sz="14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48" name="Gerade Verbindung 47"/>
          <p:cNvCxnSpPr/>
          <p:nvPr/>
        </p:nvCxnSpPr>
        <p:spPr>
          <a:xfrm flipH="1">
            <a:off x="7573992" y="1716657"/>
            <a:ext cx="457200" cy="526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H="1">
            <a:off x="8531525" y="1699404"/>
            <a:ext cx="215660" cy="534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4506906" y="350100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360358" y="262854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Storage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7185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m 29"/>
          <p:cNvGraphicFramePr/>
          <p:nvPr/>
        </p:nvGraphicFramePr>
        <p:xfrm>
          <a:off x="2915816" y="2060848"/>
          <a:ext cx="5757292" cy="441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hteck 34"/>
          <p:cNvSpPr/>
          <p:nvPr/>
        </p:nvSpPr>
        <p:spPr>
          <a:xfrm>
            <a:off x="4347713" y="2225615"/>
            <a:ext cx="3364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4690496" y="2230742"/>
            <a:ext cx="537112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5233145" y="2235869"/>
            <a:ext cx="598311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5842898" y="2233742"/>
            <a:ext cx="359494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6208478" y="2233742"/>
            <a:ext cx="140562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6354948" y="2233742"/>
            <a:ext cx="365030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6727250" y="2233742"/>
            <a:ext cx="3650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7095916" y="2233742"/>
            <a:ext cx="478076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45"/>
          <p:cNvGrpSpPr/>
          <p:nvPr/>
        </p:nvGrpSpPr>
        <p:grpSpPr>
          <a:xfrm>
            <a:off x="3984881" y="4907468"/>
            <a:ext cx="280812" cy="1608014"/>
            <a:chOff x="3984881" y="4907468"/>
            <a:chExt cx="280812" cy="1608014"/>
          </a:xfrm>
        </p:grpSpPr>
        <p:sp>
          <p:nvSpPr>
            <p:cNvPr id="47" name="Textfeld 46"/>
            <p:cNvSpPr txBox="1"/>
            <p:nvPr/>
          </p:nvSpPr>
          <p:spPr>
            <a:xfrm>
              <a:off x="4007093" y="6146150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3999689" y="5724378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992285" y="5329240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3984881" y="4907468"/>
              <a:ext cx="25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echteck 51"/>
          <p:cNvSpPr/>
          <p:nvPr/>
        </p:nvSpPr>
        <p:spPr>
          <a:xfrm>
            <a:off x="7584811" y="2230742"/>
            <a:ext cx="955339" cy="2035834"/>
          </a:xfrm>
          <a:prstGeom prst="rect">
            <a:avLst/>
          </a:prstGeom>
          <a:solidFill>
            <a:srgbClr val="FFFF99">
              <a:alpha val="5254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/>
          <p:cNvSpPr txBox="1"/>
          <p:nvPr/>
        </p:nvSpPr>
        <p:spPr>
          <a:xfrm rot="16200000">
            <a:off x="1711890" y="3859528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ower (MW)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4644008" y="638132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 9.1.2012 – Su 12.2.2012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354506" y="350100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33929"/>
              </p:ext>
            </p:extLst>
          </p:nvPr>
        </p:nvGraphicFramePr>
        <p:xfrm>
          <a:off x="3131840" y="980728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45"/>
                <a:gridCol w="451836"/>
                <a:gridCol w="517585"/>
                <a:gridCol w="516406"/>
                <a:gridCol w="504056"/>
                <a:gridCol w="432048"/>
                <a:gridCol w="504056"/>
                <a:gridCol w="43204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TWh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-2,4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3" name="Gerade Verbindung 32"/>
          <p:cNvCxnSpPr/>
          <p:nvPr/>
        </p:nvCxnSpPr>
        <p:spPr>
          <a:xfrm>
            <a:off x="4095750" y="1724025"/>
            <a:ext cx="24765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4552950" y="1724025"/>
            <a:ext cx="1333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5062538" y="1728788"/>
            <a:ext cx="180975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5576888" y="1724025"/>
            <a:ext cx="2571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6096000" y="1728788"/>
            <a:ext cx="114300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>
            <a:off x="6348414" y="1733550"/>
            <a:ext cx="171449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H="1">
            <a:off x="6729414" y="1724025"/>
            <a:ext cx="290511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H="1">
            <a:off x="7096126" y="1719263"/>
            <a:ext cx="357187" cy="50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flipH="1">
            <a:off x="7567614" y="1724025"/>
            <a:ext cx="385761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elle 65"/>
          <p:cNvGraphicFramePr>
            <a:graphicFrameLocks noGrp="1"/>
          </p:cNvGraphicFramePr>
          <p:nvPr/>
        </p:nvGraphicFramePr>
        <p:xfrm>
          <a:off x="8027105" y="980728"/>
          <a:ext cx="720080" cy="74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</a:tblGrid>
              <a:tr h="361664"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289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-7.1</a:t>
                      </a:r>
                      <a:endParaRPr lang="de-DE" sz="1400" dirty="0">
                        <a:ln>
                          <a:solidFill>
                            <a:sysClr val="windowText" lastClr="00000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cxnSp>
        <p:nvCxnSpPr>
          <p:cNvPr id="67" name="Gerade Verbindung 66"/>
          <p:cNvCxnSpPr/>
          <p:nvPr/>
        </p:nvCxnSpPr>
        <p:spPr>
          <a:xfrm flipH="1">
            <a:off x="7573992" y="1716657"/>
            <a:ext cx="457200" cy="526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H="1">
            <a:off x="8531525" y="1699404"/>
            <a:ext cx="215660" cy="534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284593" y="3429000"/>
            <a:ext cx="3743791" cy="28793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reihandform 44"/>
          <p:cNvSpPr/>
          <p:nvPr/>
        </p:nvSpPr>
        <p:spPr>
          <a:xfrm>
            <a:off x="4348163" y="3874782"/>
            <a:ext cx="2900362" cy="995362"/>
          </a:xfrm>
          <a:custGeom>
            <a:avLst/>
            <a:gdLst>
              <a:gd name="connsiteX0" fmla="*/ 0 w 2900362"/>
              <a:gd name="connsiteY0" fmla="*/ 995362 h 995362"/>
              <a:gd name="connsiteX1" fmla="*/ 314325 w 2900362"/>
              <a:gd name="connsiteY1" fmla="*/ 261937 h 995362"/>
              <a:gd name="connsiteX2" fmla="*/ 881062 w 2900362"/>
              <a:gd name="connsiteY2" fmla="*/ 923925 h 995362"/>
              <a:gd name="connsiteX3" fmla="*/ 1457325 w 2900362"/>
              <a:gd name="connsiteY3" fmla="*/ 0 h 995362"/>
              <a:gd name="connsiteX4" fmla="*/ 1866900 w 2900362"/>
              <a:gd name="connsiteY4" fmla="*/ 485775 h 995362"/>
              <a:gd name="connsiteX5" fmla="*/ 1990725 w 2900362"/>
              <a:gd name="connsiteY5" fmla="*/ 381000 h 995362"/>
              <a:gd name="connsiteX6" fmla="*/ 2371725 w 2900362"/>
              <a:gd name="connsiteY6" fmla="*/ 857250 h 995362"/>
              <a:gd name="connsiteX7" fmla="*/ 2747962 w 2900362"/>
              <a:gd name="connsiteY7" fmla="*/ 766762 h 995362"/>
              <a:gd name="connsiteX8" fmla="*/ 2900362 w 2900362"/>
              <a:gd name="connsiteY8" fmla="*/ 995362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0362" h="995362">
                <a:moveTo>
                  <a:pt x="0" y="995362"/>
                </a:moveTo>
                <a:lnTo>
                  <a:pt x="314325" y="261937"/>
                </a:lnTo>
                <a:lnTo>
                  <a:pt x="881062" y="923925"/>
                </a:lnTo>
                <a:lnTo>
                  <a:pt x="1457325" y="0"/>
                </a:lnTo>
                <a:lnTo>
                  <a:pt x="1866900" y="485775"/>
                </a:lnTo>
                <a:lnTo>
                  <a:pt x="1990725" y="381000"/>
                </a:lnTo>
                <a:lnTo>
                  <a:pt x="2371725" y="857250"/>
                </a:lnTo>
                <a:lnTo>
                  <a:pt x="2747962" y="766762"/>
                </a:lnTo>
                <a:lnTo>
                  <a:pt x="2900362" y="995362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Gerade Verbindung 53"/>
          <p:cNvCxnSpPr>
            <a:stCxn id="45" idx="8"/>
          </p:cNvCxnSpPr>
          <p:nvPr/>
        </p:nvCxnSpPr>
        <p:spPr>
          <a:xfrm>
            <a:off x="7248525" y="4870144"/>
            <a:ext cx="785766" cy="1450757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4953430" y="5157192"/>
            <a:ext cx="1967205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506906" y="350100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360358" y="262854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Storage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2477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17864" r="9871"/>
          <a:stretch/>
        </p:blipFill>
        <p:spPr>
          <a:xfrm>
            <a:off x="1115616" y="1700808"/>
            <a:ext cx="5306688" cy="504056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79512" y="1052736"/>
            <a:ext cx="87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Need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residual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back-up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storage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capacity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60358" y="262854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Storage</a:t>
            </a:r>
            <a:endParaRPr lang="de-DE" altLang="de-DE" sz="2800" dirty="0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6" b="6347"/>
          <a:stretch/>
        </p:blipFill>
        <p:spPr bwMode="auto">
          <a:xfrm>
            <a:off x="1835696" y="1268760"/>
            <a:ext cx="5520957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-36512" y="6093296"/>
            <a:ext cx="930895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Countries with hydro + nuclear are already where others would like to be in 2050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65108" y="272379"/>
            <a:ext cx="3900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Specific</a:t>
            </a:r>
            <a:r>
              <a:rPr lang="de-DE" altLang="de-DE" sz="2800" dirty="0" smtClean="0"/>
              <a:t> CO2 </a:t>
            </a:r>
            <a:r>
              <a:rPr lang="de-DE" altLang="de-DE" sz="2800" dirty="0" err="1" smtClean="0"/>
              <a:t>emission</a:t>
            </a:r>
            <a:endParaRPr lang="de-DE" altLang="de-DE" sz="2800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6" b="6347"/>
          <a:stretch/>
        </p:blipFill>
        <p:spPr bwMode="auto">
          <a:xfrm>
            <a:off x="1835696" y="1268760"/>
            <a:ext cx="5520957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-36512" y="6093296"/>
            <a:ext cx="930895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Countries with hydro + nuclear are already where others would like to be in 2050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65108" y="272379"/>
            <a:ext cx="3900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Specific</a:t>
            </a:r>
            <a:r>
              <a:rPr lang="de-DE" altLang="de-DE" sz="2800" dirty="0" smtClean="0"/>
              <a:t> CO2 </a:t>
            </a:r>
            <a:r>
              <a:rPr lang="de-DE" altLang="de-DE" sz="2800" dirty="0" err="1" smtClean="0"/>
              <a:t>emission</a:t>
            </a:r>
            <a:endParaRPr lang="de-DE" altLang="de-DE" sz="2800" dirty="0"/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924694" y="2060848"/>
            <a:ext cx="0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924694" y="3622595"/>
            <a:ext cx="2007346" cy="224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932040" y="3633809"/>
            <a:ext cx="0" cy="15233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1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41283" y="272379"/>
            <a:ext cx="6159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en-GB" sz="2800" dirty="0" smtClean="0"/>
              <a:t>Conditions of a 100% supply by RES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5576" y="1196752"/>
            <a:ext cx="7717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Main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knobs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savings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efficiency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biomass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Minor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knobs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decrease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import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depatchable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power?)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339752" y="2088232"/>
            <a:ext cx="4700557" cy="4509120"/>
            <a:chOff x="2339752" y="2088232"/>
            <a:chExt cx="4700557" cy="4509120"/>
          </a:xfrm>
        </p:grpSpPr>
        <p:grpSp>
          <p:nvGrpSpPr>
            <p:cNvPr id="2" name="Gruppieren 1"/>
            <p:cNvGrpSpPr/>
            <p:nvPr/>
          </p:nvGrpSpPr>
          <p:grpSpPr>
            <a:xfrm>
              <a:off x="2339752" y="2088232"/>
              <a:ext cx="4700557" cy="4509120"/>
              <a:chOff x="2339752" y="1224136"/>
              <a:chExt cx="4700557" cy="4509120"/>
            </a:xfrm>
          </p:grpSpPr>
          <p:pic>
            <p:nvPicPr>
              <p:cNvPr id="9" name="Grafik 8" descr="Fig. 19.JPG"/>
              <p:cNvPicPr>
                <a:picLocks noChangeAspect="1"/>
              </p:cNvPicPr>
              <p:nvPr/>
            </p:nvPicPr>
            <p:blipFill>
              <a:blip r:embed="rId2" cstate="print"/>
              <a:srcRect l="3801" t="16400" r="9051"/>
              <a:stretch>
                <a:fillRect/>
              </a:stretch>
            </p:blipFill>
            <p:spPr>
              <a:xfrm>
                <a:off x="2339752" y="1224136"/>
                <a:ext cx="4700557" cy="4509120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3491880" y="5316066"/>
                <a:ext cx="29290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>
                    <a:latin typeface="Arial" pitchFamily="34" charset="0"/>
                    <a:cs typeface="Arial" pitchFamily="34" charset="0"/>
                  </a:rPr>
                  <a:t>factor</a:t>
                </a:r>
                <a:r>
                  <a:rPr lang="de-DE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dirty="0" err="1" smtClean="0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de-DE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dirty="0" err="1" smtClean="0">
                    <a:latin typeface="Arial" pitchFamily="34" charset="0"/>
                    <a:cs typeface="Arial" pitchFamily="34" charset="0"/>
                  </a:rPr>
                  <a:t>demand</a:t>
                </a:r>
                <a:r>
                  <a:rPr lang="de-DE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dirty="0" err="1" smtClean="0">
                    <a:latin typeface="Arial" pitchFamily="34" charset="0"/>
                    <a:cs typeface="Arial" pitchFamily="34" charset="0"/>
                  </a:rPr>
                  <a:t>reduction</a:t>
                </a:r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3" name="Grafik 12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69" t="17355" r="11405" b="12350"/>
            <a:stretch/>
          </p:blipFill>
          <p:spPr bwMode="auto">
            <a:xfrm>
              <a:off x="3203848" y="2119045"/>
              <a:ext cx="3669664" cy="3776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65108" y="262854"/>
            <a:ext cx="7321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Possible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contribution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by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intermittent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sources</a:t>
            </a:r>
            <a:endParaRPr lang="de-DE" altLang="de-DE" sz="2800" dirty="0"/>
          </a:p>
        </p:txBody>
      </p:sp>
      <p:pic>
        <p:nvPicPr>
          <p:cNvPr id="8" name="Grafik 7" descr="E gridp vs instal RES power.JPG"/>
          <p:cNvPicPr>
            <a:picLocks noChangeAspect="1"/>
          </p:cNvPicPr>
          <p:nvPr/>
        </p:nvPicPr>
        <p:blipFill>
          <a:blip r:embed="rId2" cstate="print"/>
          <a:srcRect t="14300"/>
          <a:stretch>
            <a:fillRect/>
          </a:stretch>
        </p:blipFill>
        <p:spPr>
          <a:xfrm>
            <a:off x="1642747" y="908720"/>
            <a:ext cx="5377525" cy="460851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442989" y="5889466"/>
            <a:ext cx="122501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possible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000" b="1" dirty="0" err="1" smtClean="0">
                <a:latin typeface="Arial" pitchFamily="34" charset="0"/>
                <a:cs typeface="Arial" pitchFamily="34" charset="0"/>
              </a:rPr>
              <a:t>limit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067944" y="5497041"/>
            <a:ext cx="0" cy="4320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28437" b="33333"/>
          <a:stretch/>
        </p:blipFill>
        <p:spPr bwMode="auto">
          <a:xfrm>
            <a:off x="4063850" y="1844824"/>
            <a:ext cx="4900638" cy="44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7504" y="1084674"/>
            <a:ext cx="9076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Annual duration curves for German RES field (dashed) and EU-wide RES field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51520" y="272379"/>
            <a:ext cx="5777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Benefit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from</a:t>
            </a:r>
            <a:r>
              <a:rPr lang="de-DE" altLang="de-DE" sz="2800" dirty="0" smtClean="0"/>
              <a:t> an EU-</a:t>
            </a:r>
            <a:r>
              <a:rPr lang="de-DE" altLang="de-DE" sz="2800" dirty="0" err="1" smtClean="0"/>
              <a:t>wide</a:t>
            </a:r>
            <a:r>
              <a:rPr lang="de-DE" altLang="de-DE" sz="2800" dirty="0" smtClean="0"/>
              <a:t> RES </a:t>
            </a:r>
            <a:r>
              <a:rPr lang="de-DE" altLang="de-DE" sz="2800" dirty="0" err="1" smtClean="0"/>
              <a:t>field</a:t>
            </a:r>
            <a:endParaRPr lang="de-DE" altLang="de-DE" sz="2800" dirty="0"/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132856"/>
            <a:ext cx="198323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Czech Republic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364088" y="192989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latin typeface="Arial" pitchFamily="34" charset="0"/>
                <a:cs typeface="Arial" pitchFamily="34" charset="0"/>
              </a:rPr>
              <a:t>Sources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electricity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today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dirty="0">
                <a:latin typeface="Arial" pitchFamily="34" charset="0"/>
                <a:cs typeface="Arial" pitchFamily="34" charset="0"/>
              </a:rPr>
              <a:t> „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tomorrow</a:t>
            </a:r>
            <a:r>
              <a:rPr lang="de-DE" dirty="0"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91494" y="260648"/>
            <a:ext cx="7136890" cy="160043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EU-wide studies on the integration of 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energies in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electricity grid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/>
              <a:t>F. Wagner, IPP Greifswald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3528" y="2582902"/>
            <a:ext cx="32880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Exemplified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first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on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basis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German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data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EU-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data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Germany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Load: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varies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80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GW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RES 2014: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installed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wind power: ~ 35 GW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 err="1" smtClean="0">
                <a:latin typeface="Arial" pitchFamily="34" charset="0"/>
                <a:cs typeface="Arial" pitchFamily="34" charset="0"/>
              </a:rPr>
              <a:t>installed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PV power: ~ 35 GW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32040" y="2849978"/>
            <a:ext cx="3881984" cy="3459342"/>
            <a:chOff x="4932040" y="2668680"/>
            <a:chExt cx="3881984" cy="3459342"/>
          </a:xfrm>
        </p:grpSpPr>
        <p:pic>
          <p:nvPicPr>
            <p:cNvPr id="14" name="Bild 56" descr="Abb 1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671638"/>
              <a:ext cx="3881984" cy="34563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5" t="15552" r="17615" b="11979"/>
            <a:stretch/>
          </p:blipFill>
          <p:spPr>
            <a:xfrm>
              <a:off x="7749230" y="2668680"/>
              <a:ext cx="1003178" cy="3266983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5" t="50217" r="65790" b="7848"/>
            <a:stretch/>
          </p:blipFill>
          <p:spPr>
            <a:xfrm>
              <a:off x="5148064" y="4193152"/>
              <a:ext cx="710214" cy="1890480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4932040" y="4509120"/>
              <a:ext cx="360040" cy="1426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948484" y="2692148"/>
              <a:ext cx="23519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100%, optimal mix case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072186" y="3056096"/>
              <a:ext cx="1274727" cy="755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level of</a:t>
              </a:r>
            </a:p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consumption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nchanged</a:t>
              </a:r>
            </a:p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en-GB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TWh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35696" y="1340768"/>
            <a:ext cx="56108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back-up energy is reduced by 24%,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maximal back-up power by 9%,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maximal surplus power by 15%,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maximal grid power by 7%,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typical grid fluctuation level by 35%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maximal storage capacity by 28% 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51520" y="272379"/>
            <a:ext cx="2077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The </a:t>
            </a:r>
            <a:r>
              <a:rPr lang="de-DE" altLang="de-DE" sz="2800" dirty="0" err="1" smtClean="0"/>
              <a:t>benefit</a:t>
            </a:r>
            <a:endParaRPr lang="de-DE" altLang="de-DE" sz="2800" dirty="0"/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4211960" y="2132856"/>
            <a:ext cx="4794453" cy="4475006"/>
            <a:chOff x="1907704" y="1621374"/>
            <a:chExt cx="5030609" cy="4695427"/>
          </a:xfrm>
        </p:grpSpPr>
        <p:grpSp>
          <p:nvGrpSpPr>
            <p:cNvPr id="11" name="Gruppieren 44"/>
            <p:cNvGrpSpPr/>
            <p:nvPr/>
          </p:nvGrpSpPr>
          <p:grpSpPr>
            <a:xfrm>
              <a:off x="2618690" y="1798934"/>
              <a:ext cx="4319623" cy="4517867"/>
              <a:chOff x="2618690" y="1367161"/>
              <a:chExt cx="4319623" cy="4517867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2712697" y="1375853"/>
                <a:ext cx="167977" cy="3101805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 rot="16200000">
                <a:off x="2217710" y="4827413"/>
                <a:ext cx="1189483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Germany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uppieren 20"/>
              <p:cNvGrpSpPr/>
              <p:nvPr/>
            </p:nvGrpSpPr>
            <p:grpSpPr>
              <a:xfrm>
                <a:off x="5408495" y="1384917"/>
                <a:ext cx="353105" cy="3092741"/>
                <a:chOff x="5191500" y="1384917"/>
                <a:chExt cx="353105" cy="3092741"/>
              </a:xfrm>
            </p:grpSpPr>
            <p:sp>
              <p:nvSpPr>
                <p:cNvPr id="41" name="Rechteck 2"/>
                <p:cNvSpPr/>
                <p:nvPr/>
              </p:nvSpPr>
              <p:spPr>
                <a:xfrm>
                  <a:off x="5191500" y="1384917"/>
                  <a:ext cx="167361" cy="3092741"/>
                </a:xfrm>
                <a:prstGeom prst="rect">
                  <a:avLst/>
                </a:prstGeom>
                <a:solidFill>
                  <a:srgbClr val="0000FF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hteck 3"/>
                <p:cNvSpPr/>
                <p:nvPr/>
              </p:nvSpPr>
              <p:spPr>
                <a:xfrm>
                  <a:off x="5377244" y="3606601"/>
                  <a:ext cx="167361" cy="871057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Textfeld 15"/>
              <p:cNvSpPr txBox="1"/>
              <p:nvPr/>
            </p:nvSpPr>
            <p:spPr>
              <a:xfrm rot="16200000">
                <a:off x="5111407" y="4706311"/>
                <a:ext cx="947280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France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uppieren 21"/>
              <p:cNvGrpSpPr/>
              <p:nvPr/>
            </p:nvGrpSpPr>
            <p:grpSpPr>
              <a:xfrm>
                <a:off x="4254679" y="1376039"/>
                <a:ext cx="350887" cy="3101619"/>
                <a:chOff x="5583212" y="1376039"/>
                <a:chExt cx="350887" cy="3101619"/>
              </a:xfrm>
            </p:grpSpPr>
            <p:sp>
              <p:nvSpPr>
                <p:cNvPr id="39" name="Rechteck 4"/>
                <p:cNvSpPr/>
                <p:nvPr/>
              </p:nvSpPr>
              <p:spPr>
                <a:xfrm>
                  <a:off x="5583212" y="1376039"/>
                  <a:ext cx="167531" cy="3101619"/>
                </a:xfrm>
                <a:prstGeom prst="rect">
                  <a:avLst/>
                </a:prstGeom>
                <a:solidFill>
                  <a:srgbClr val="0000FF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hteck 5"/>
                <p:cNvSpPr/>
                <p:nvPr/>
              </p:nvSpPr>
              <p:spPr>
                <a:xfrm>
                  <a:off x="5768061" y="3144806"/>
                  <a:ext cx="166038" cy="1332852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Textfeld 17"/>
              <p:cNvSpPr txBox="1"/>
              <p:nvPr/>
            </p:nvSpPr>
            <p:spPr>
              <a:xfrm rot="16200000">
                <a:off x="4177489" y="4494401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UK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uppieren 22"/>
              <p:cNvGrpSpPr/>
              <p:nvPr/>
            </p:nvGrpSpPr>
            <p:grpSpPr>
              <a:xfrm>
                <a:off x="3109385" y="1376039"/>
                <a:ext cx="343275" cy="3101619"/>
                <a:chOff x="5974207" y="1376039"/>
                <a:chExt cx="343275" cy="3101619"/>
              </a:xfrm>
            </p:grpSpPr>
            <p:sp>
              <p:nvSpPr>
                <p:cNvPr id="37" name="Rechteck 6"/>
                <p:cNvSpPr/>
                <p:nvPr/>
              </p:nvSpPr>
              <p:spPr>
                <a:xfrm>
                  <a:off x="6156897" y="2898829"/>
                  <a:ext cx="160585" cy="1578829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hteck 15"/>
                <p:cNvSpPr/>
                <p:nvPr/>
              </p:nvSpPr>
              <p:spPr>
                <a:xfrm>
                  <a:off x="5974207" y="1376039"/>
                  <a:ext cx="167061" cy="3101619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" name="Textfeld 19"/>
              <p:cNvSpPr txBox="1"/>
              <p:nvPr/>
            </p:nvSpPr>
            <p:spPr>
              <a:xfrm rot="16200000">
                <a:off x="2874661" y="4639031"/>
                <a:ext cx="812723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Spain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ruppieren 23"/>
              <p:cNvGrpSpPr/>
              <p:nvPr/>
            </p:nvGrpSpPr>
            <p:grpSpPr>
              <a:xfrm>
                <a:off x="4834042" y="1367161"/>
                <a:ext cx="345119" cy="3110497"/>
                <a:chOff x="6358636" y="1367161"/>
                <a:chExt cx="345119" cy="3110497"/>
              </a:xfrm>
            </p:grpSpPr>
            <p:sp>
              <p:nvSpPr>
                <p:cNvPr id="35" name="Rechteck 34"/>
                <p:cNvSpPr/>
                <p:nvPr/>
              </p:nvSpPr>
              <p:spPr>
                <a:xfrm>
                  <a:off x="6539379" y="3492895"/>
                  <a:ext cx="164376" cy="984763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hteck 14"/>
                <p:cNvSpPr/>
                <p:nvPr/>
              </p:nvSpPr>
              <p:spPr>
                <a:xfrm>
                  <a:off x="6358636" y="1367161"/>
                  <a:ext cx="164376" cy="3110497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Textfeld 21"/>
              <p:cNvSpPr txBox="1"/>
              <p:nvPr/>
            </p:nvSpPr>
            <p:spPr>
              <a:xfrm rot="16200000">
                <a:off x="4472412" y="4766860"/>
                <a:ext cx="1068381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Belgium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" name="Gruppieren 24"/>
              <p:cNvGrpSpPr/>
              <p:nvPr/>
            </p:nvGrpSpPr>
            <p:grpSpPr>
              <a:xfrm>
                <a:off x="5990217" y="1384917"/>
                <a:ext cx="356073" cy="3092741"/>
                <a:chOff x="6743063" y="1384917"/>
                <a:chExt cx="356073" cy="3092741"/>
              </a:xfrm>
            </p:grpSpPr>
            <p:sp>
              <p:nvSpPr>
                <p:cNvPr id="33" name="Rechteck 8"/>
                <p:cNvSpPr/>
                <p:nvPr/>
              </p:nvSpPr>
              <p:spPr>
                <a:xfrm>
                  <a:off x="6930510" y="3687290"/>
                  <a:ext cx="168626" cy="79036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6743063" y="1384917"/>
                  <a:ext cx="168626" cy="3092741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" name="Textfeld 23"/>
              <p:cNvSpPr txBox="1"/>
              <p:nvPr/>
            </p:nvSpPr>
            <p:spPr>
              <a:xfrm rot="16200000">
                <a:off x="5438956" y="4961968"/>
                <a:ext cx="1458596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Czech Rep.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uppieren 25"/>
              <p:cNvGrpSpPr/>
              <p:nvPr/>
            </p:nvGrpSpPr>
            <p:grpSpPr>
              <a:xfrm>
                <a:off x="6574276" y="1384917"/>
                <a:ext cx="340546" cy="3101619"/>
                <a:chOff x="7137965" y="1376039"/>
                <a:chExt cx="340546" cy="3101619"/>
              </a:xfrm>
            </p:grpSpPr>
            <p:sp>
              <p:nvSpPr>
                <p:cNvPr id="31" name="Rechteck 30"/>
                <p:cNvSpPr/>
                <p:nvPr/>
              </p:nvSpPr>
              <p:spPr>
                <a:xfrm>
                  <a:off x="7317602" y="3709412"/>
                  <a:ext cx="160909" cy="76824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hteck 12"/>
                <p:cNvSpPr/>
                <p:nvPr/>
              </p:nvSpPr>
              <p:spPr>
                <a:xfrm>
                  <a:off x="7137965" y="1376039"/>
                  <a:ext cx="160909" cy="3101619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6" name="Textfeld 25"/>
              <p:cNvSpPr txBox="1"/>
              <p:nvPr/>
            </p:nvSpPr>
            <p:spPr>
              <a:xfrm rot="16200000">
                <a:off x="6156537" y="4820683"/>
                <a:ext cx="1176027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Denmark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uppieren 26"/>
              <p:cNvGrpSpPr/>
              <p:nvPr/>
            </p:nvGrpSpPr>
            <p:grpSpPr>
              <a:xfrm>
                <a:off x="3680653" y="1367161"/>
                <a:ext cx="346485" cy="3110497"/>
                <a:chOff x="7520020" y="1367161"/>
                <a:chExt cx="346485" cy="3110497"/>
              </a:xfrm>
            </p:grpSpPr>
            <p:sp>
              <p:nvSpPr>
                <p:cNvPr id="29" name="Rechteck 10"/>
                <p:cNvSpPr/>
                <p:nvPr/>
              </p:nvSpPr>
              <p:spPr>
                <a:xfrm>
                  <a:off x="7702036" y="2949282"/>
                  <a:ext cx="164469" cy="152837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hteck 29"/>
                <p:cNvSpPr/>
                <p:nvPr/>
              </p:nvSpPr>
              <p:spPr>
                <a:xfrm>
                  <a:off x="7520020" y="1367161"/>
                  <a:ext cx="164469" cy="3110497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8" name="Textfeld 27"/>
              <p:cNvSpPr txBox="1"/>
              <p:nvPr/>
            </p:nvSpPr>
            <p:spPr>
              <a:xfrm rot="16200000">
                <a:off x="3386984" y="4699582"/>
                <a:ext cx="933824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Ireland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1907704" y="1621374"/>
              <a:ext cx="840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251520" y="272379"/>
            <a:ext cx="5613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The </a:t>
            </a:r>
            <a:r>
              <a:rPr lang="de-DE" altLang="de-DE" sz="2800" dirty="0" err="1" smtClean="0"/>
              <a:t>structure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EU-wind </a:t>
            </a:r>
            <a:r>
              <a:rPr lang="de-DE" altLang="de-DE" sz="2800" dirty="0" err="1" smtClean="0"/>
              <a:t>field</a:t>
            </a:r>
            <a:endParaRPr lang="de-DE" altLang="de-DE" sz="2800" dirty="0"/>
          </a:p>
        </p:txBody>
      </p:sp>
      <p:sp>
        <p:nvSpPr>
          <p:cNvPr id="44" name="Textfeld 43"/>
          <p:cNvSpPr txBox="1"/>
          <p:nvPr/>
        </p:nvSpPr>
        <p:spPr>
          <a:xfrm>
            <a:off x="5476336" y="1052736"/>
            <a:ext cx="2408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normalised</a:t>
            </a:r>
            <a:r>
              <a:rPr lang="de-DE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surplus</a:t>
            </a:r>
            <a:r>
              <a:rPr lang="de-DE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and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useful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surplus</a:t>
            </a:r>
            <a:endParaRPr 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46" name="Bild 14" descr="Abb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5"/>
          <a:stretch>
            <a:fillRect/>
          </a:stretch>
        </p:blipFill>
        <p:spPr bwMode="auto">
          <a:xfrm>
            <a:off x="458666" y="2150799"/>
            <a:ext cx="3321646" cy="357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899592" y="1405225"/>
            <a:ext cx="1452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 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08" b="4631"/>
          <a:stretch/>
        </p:blipFill>
        <p:spPr bwMode="auto">
          <a:xfrm>
            <a:off x="1619672" y="1484784"/>
            <a:ext cx="5256584" cy="4612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51520" y="272379"/>
            <a:ext cx="4003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Interconnector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capacity</a:t>
            </a:r>
            <a:endParaRPr lang="de-DE" altLang="de-DE" sz="2800" dirty="0"/>
          </a:p>
        </p:txBody>
      </p:sp>
      <p:sp>
        <p:nvSpPr>
          <p:cNvPr id="4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14775" r="8048" b="5843"/>
          <a:stretch/>
        </p:blipFill>
        <p:spPr bwMode="auto">
          <a:xfrm>
            <a:off x="1691680" y="1052736"/>
            <a:ext cx="5063322" cy="4644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020272" y="6021288"/>
            <a:ext cx="1830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	F. Wagner</a:t>
            </a:r>
          </a:p>
          <a:p>
            <a:r>
              <a:rPr lang="en-GB" sz="1400" dirty="0"/>
              <a:t>	</a:t>
            </a:r>
            <a:r>
              <a:rPr lang="en-GB" sz="1400" dirty="0" err="1" smtClean="0"/>
              <a:t>Finadvice</a:t>
            </a:r>
            <a:endParaRPr lang="en-GB" sz="1400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51520" y="272379"/>
            <a:ext cx="3342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Development </a:t>
            </a:r>
            <a:r>
              <a:rPr lang="de-DE" altLang="de-DE" sz="2800" dirty="0" err="1" smtClean="0"/>
              <a:t>costs</a:t>
            </a:r>
            <a:endParaRPr lang="de-DE" altLang="de-DE" sz="2800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51520" y="272379"/>
            <a:ext cx="1584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Sweden</a:t>
            </a:r>
            <a:endParaRPr lang="de-DE" altLang="de-DE" sz="280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00268"/>
              </p:ext>
            </p:extLst>
          </p:nvPr>
        </p:nvGraphicFramePr>
        <p:xfrm>
          <a:off x="179512" y="1124744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load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wind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Hydro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Nuclear</a:t>
                      </a:r>
                      <a:r>
                        <a:rPr lang="de-DE" dirty="0" smtClean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Bio-</a:t>
                      </a:r>
                      <a:r>
                        <a:rPr lang="de-DE" dirty="0" err="1" smtClean="0"/>
                        <a:t>mass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134 </a:t>
                      </a:r>
                      <a:r>
                        <a:rPr lang="de-DE" dirty="0" err="1" smtClean="0"/>
                        <a:t>TWh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</a:t>
                      </a:r>
                      <a:r>
                        <a:rPr lang="de-DE" dirty="0" err="1" smtClean="0"/>
                        <a:t>TWh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62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TWh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64 </a:t>
                      </a:r>
                      <a:r>
                        <a:rPr lang="de-DE" dirty="0" err="1" smtClean="0"/>
                        <a:t>TWh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8.</a:t>
                      </a:r>
                      <a:r>
                        <a:rPr lang="de-DE" baseline="0" dirty="0" smtClean="0"/>
                        <a:t>1 </a:t>
                      </a:r>
                      <a:r>
                        <a:rPr lang="de-DE" baseline="0" dirty="0" err="1" smtClean="0"/>
                        <a:t>TWh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Grafik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4" r="7603"/>
          <a:stretch/>
        </p:blipFill>
        <p:spPr bwMode="auto">
          <a:xfrm>
            <a:off x="272876" y="2815763"/>
            <a:ext cx="3795067" cy="3421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4" r="10909" b="4297"/>
          <a:stretch/>
        </p:blipFill>
        <p:spPr bwMode="auto">
          <a:xfrm>
            <a:off x="4211960" y="2780928"/>
            <a:ext cx="3736975" cy="3328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410194" y="2564363"/>
            <a:ext cx="19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w/o nuclear power</a:t>
            </a:r>
            <a:endParaRPr lang="en-GB" dirty="0"/>
          </a:p>
        </p:txBody>
      </p:sp>
      <p:sp>
        <p:nvSpPr>
          <p:cNvPr id="13" name="Rechteck 12"/>
          <p:cNvSpPr/>
          <p:nvPr/>
        </p:nvSpPr>
        <p:spPr>
          <a:xfrm>
            <a:off x="1521670" y="2569329"/>
            <a:ext cx="177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resent situation</a:t>
            </a:r>
            <a:endParaRPr lang="en-GB" dirty="0"/>
          </a:p>
        </p:txBody>
      </p:sp>
      <p:sp>
        <p:nvSpPr>
          <p:cNvPr id="14" name="Rechteck 13"/>
          <p:cNvSpPr/>
          <p:nvPr/>
        </p:nvSpPr>
        <p:spPr>
          <a:xfrm>
            <a:off x="7524328" y="5951021"/>
            <a:ext cx="1376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o</a:t>
            </a:r>
            <a:r>
              <a:rPr lang="en-GB" sz="1200" dirty="0" smtClean="0"/>
              <a:t>n the basis of </a:t>
            </a:r>
          </a:p>
          <a:p>
            <a:pPr algn="ctr"/>
            <a:r>
              <a:rPr lang="en-GB" sz="1200" dirty="0" smtClean="0"/>
              <a:t>the </a:t>
            </a:r>
            <a:r>
              <a:rPr lang="en-GB" sz="1200" dirty="0"/>
              <a:t>first two </a:t>
            </a:r>
            <a:r>
              <a:rPr lang="en-GB" sz="1200" dirty="0" smtClean="0"/>
              <a:t>weeks</a:t>
            </a:r>
          </a:p>
          <a:p>
            <a:pPr algn="ctr"/>
            <a:r>
              <a:rPr lang="en-GB" sz="1200" dirty="0" smtClean="0"/>
              <a:t>in </a:t>
            </a:r>
            <a:r>
              <a:rPr lang="en-GB" sz="1200" dirty="0"/>
              <a:t>November </a:t>
            </a:r>
            <a:r>
              <a:rPr lang="en-GB" sz="1200" dirty="0" smtClean="0"/>
              <a:t>2013</a:t>
            </a:r>
            <a:endParaRPr lang="en-GB" sz="1200" dirty="0"/>
          </a:p>
        </p:txBody>
      </p:sp>
      <p:sp>
        <p:nvSpPr>
          <p:cNvPr id="1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51520" y="272379"/>
            <a:ext cx="1584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Sweden</a:t>
            </a:r>
            <a:endParaRPr lang="de-DE" altLang="de-DE" sz="2800" dirty="0"/>
          </a:p>
        </p:txBody>
      </p:sp>
      <p:pic>
        <p:nvPicPr>
          <p:cNvPr id="9" name="Grafik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/>
          <a:stretch/>
        </p:blipFill>
        <p:spPr bwMode="auto">
          <a:xfrm>
            <a:off x="162436" y="1196752"/>
            <a:ext cx="4193540" cy="348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981393" y="1515185"/>
            <a:ext cx="49830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constant hydropower: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(1)  9 GW nuclear → 63.8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22.3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GW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wind + 8.6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GW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back-up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64,8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gas: Increase in CO2-emission by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50%.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5536" y="5157192"/>
            <a:ext cx="87384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PV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fossil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back-up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surplus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hydropower,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back-up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av load vs time.JPG"/>
          <p:cNvPicPr/>
          <p:nvPr/>
        </p:nvPicPr>
        <p:blipFill>
          <a:blip r:embed="rId2" cstate="print"/>
          <a:srcRect l="2033" t="7025" r="7140" b="9091"/>
          <a:stretch>
            <a:fillRect/>
          </a:stretch>
        </p:blipFill>
        <p:spPr>
          <a:xfrm>
            <a:off x="320344" y="2045344"/>
            <a:ext cx="4107640" cy="3111848"/>
          </a:xfrm>
          <a:prstGeom prst="rect">
            <a:avLst/>
          </a:prstGeom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51520" y="272379"/>
            <a:ext cx="1265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Japan</a:t>
            </a:r>
            <a:endParaRPr lang="de-DE" altLang="de-DE" sz="28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83458" y="2452826"/>
            <a:ext cx="3946879" cy="3136414"/>
            <a:chOff x="283458" y="1916832"/>
            <a:chExt cx="3946879" cy="3136414"/>
          </a:xfrm>
        </p:grpSpPr>
        <p:sp>
          <p:nvSpPr>
            <p:cNvPr id="9" name="Rechteck 8"/>
            <p:cNvSpPr/>
            <p:nvPr/>
          </p:nvSpPr>
          <p:spPr>
            <a:xfrm>
              <a:off x="2051720" y="436510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008493" y="4274205"/>
              <a:ext cx="3221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   F  M  A  M  J   </a:t>
              </a:r>
              <a:r>
                <a:rPr lang="de-DE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A  S  O  N  D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772954" y="4653136"/>
              <a:ext cx="1749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de-DE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ime (</a:t>
              </a:r>
              <a:r>
                <a:rPr lang="de-DE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de-DE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-482457" y="2682747"/>
              <a:ext cx="193193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power (MW)  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1133551" y="1344232"/>
            <a:ext cx="2989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Load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r="8264" b="3967"/>
          <a:stretch/>
        </p:blipFill>
        <p:spPr bwMode="auto">
          <a:xfrm>
            <a:off x="4716016" y="2112868"/>
            <a:ext cx="3876675" cy="3548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6010178" y="1340768"/>
            <a:ext cx="1622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PV power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3512" y="5949280"/>
            <a:ext cx="8385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second peak – due to summer AC: does not change the optimal mix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645C0C-EB6F-4329-AA92-3F5B89D3978F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51520" y="272379"/>
            <a:ext cx="2244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/>
              <a:t>C</a:t>
            </a:r>
            <a:r>
              <a:rPr lang="de-DE" altLang="de-DE" sz="2800" dirty="0" err="1" smtClean="0"/>
              <a:t>onclusions</a:t>
            </a:r>
            <a:endParaRPr lang="de-DE" alt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1052736"/>
            <a:ext cx="835215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installations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high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12%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back-up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Uneconomic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back-up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high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large-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Storage will not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weekends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40%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intermittent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tolerable: The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6"/>
          <p:cNvGrpSpPr>
            <a:grpSpLocks/>
          </p:cNvGrpSpPr>
          <p:nvPr/>
        </p:nvGrpSpPr>
        <p:grpSpPr bwMode="auto">
          <a:xfrm>
            <a:off x="4938713" y="1028700"/>
            <a:ext cx="2886075" cy="854075"/>
            <a:chOff x="971600" y="1222081"/>
            <a:chExt cx="2888342" cy="2936266"/>
          </a:xfrm>
        </p:grpSpPr>
        <p:sp>
          <p:nvSpPr>
            <p:cNvPr id="9" name="Freihandform 8"/>
            <p:cNvSpPr/>
            <p:nvPr/>
          </p:nvSpPr>
          <p:spPr>
            <a:xfrm>
              <a:off x="985898" y="1227540"/>
              <a:ext cx="2874044" cy="2925351"/>
            </a:xfrm>
            <a:custGeom>
              <a:avLst/>
              <a:gdLst>
                <a:gd name="connsiteX0" fmla="*/ 0 w 2873828"/>
                <a:gd name="connsiteY0" fmla="*/ 70153 h 2973010"/>
                <a:gd name="connsiteX1" fmla="*/ 464457 w 2873828"/>
                <a:gd name="connsiteY1" fmla="*/ 70153 h 2973010"/>
                <a:gd name="connsiteX2" fmla="*/ 609600 w 2873828"/>
                <a:gd name="connsiteY2" fmla="*/ 142724 h 2973010"/>
                <a:gd name="connsiteX3" fmla="*/ 1190171 w 2873828"/>
                <a:gd name="connsiteY3" fmla="*/ 926495 h 2973010"/>
                <a:gd name="connsiteX4" fmla="*/ 1436914 w 2873828"/>
                <a:gd name="connsiteY4" fmla="*/ 1550610 h 2973010"/>
                <a:gd name="connsiteX5" fmla="*/ 1770743 w 2873828"/>
                <a:gd name="connsiteY5" fmla="*/ 2319867 h 2973010"/>
                <a:gd name="connsiteX6" fmla="*/ 2162628 w 2873828"/>
                <a:gd name="connsiteY6" fmla="*/ 2813353 h 2973010"/>
                <a:gd name="connsiteX7" fmla="*/ 2409371 w 2873828"/>
                <a:gd name="connsiteY7" fmla="*/ 2943981 h 2973010"/>
                <a:gd name="connsiteX8" fmla="*/ 2873828 w 2873828"/>
                <a:gd name="connsiteY8" fmla="*/ 2973010 h 2973010"/>
                <a:gd name="connsiteX0" fmla="*/ 0 w 2873828"/>
                <a:gd name="connsiteY0" fmla="*/ 39426 h 2942283"/>
                <a:gd name="connsiteX1" fmla="*/ 464457 w 2873828"/>
                <a:gd name="connsiteY1" fmla="*/ 39426 h 2942283"/>
                <a:gd name="connsiteX2" fmla="*/ 805745 w 2873828"/>
                <a:gd name="connsiteY2" fmla="*/ 275981 h 2942283"/>
                <a:gd name="connsiteX3" fmla="*/ 1190171 w 2873828"/>
                <a:gd name="connsiteY3" fmla="*/ 895768 h 2942283"/>
                <a:gd name="connsiteX4" fmla="*/ 1436914 w 2873828"/>
                <a:gd name="connsiteY4" fmla="*/ 1519883 h 2942283"/>
                <a:gd name="connsiteX5" fmla="*/ 1770743 w 2873828"/>
                <a:gd name="connsiteY5" fmla="*/ 2289140 h 2942283"/>
                <a:gd name="connsiteX6" fmla="*/ 2162628 w 2873828"/>
                <a:gd name="connsiteY6" fmla="*/ 2782626 h 2942283"/>
                <a:gd name="connsiteX7" fmla="*/ 2409371 w 2873828"/>
                <a:gd name="connsiteY7" fmla="*/ 2913254 h 2942283"/>
                <a:gd name="connsiteX8" fmla="*/ 2873828 w 2873828"/>
                <a:gd name="connsiteY8" fmla="*/ 2942283 h 2942283"/>
                <a:gd name="connsiteX0" fmla="*/ 0 w 2873828"/>
                <a:gd name="connsiteY0" fmla="*/ 18895 h 2921752"/>
                <a:gd name="connsiteX1" fmla="*/ 425556 w 2873828"/>
                <a:gd name="connsiteY1" fmla="*/ 39426 h 2921752"/>
                <a:gd name="connsiteX2" fmla="*/ 805745 w 2873828"/>
                <a:gd name="connsiteY2" fmla="*/ 255450 h 2921752"/>
                <a:gd name="connsiteX3" fmla="*/ 1190171 w 2873828"/>
                <a:gd name="connsiteY3" fmla="*/ 875237 h 2921752"/>
                <a:gd name="connsiteX4" fmla="*/ 1436914 w 2873828"/>
                <a:gd name="connsiteY4" fmla="*/ 1499352 h 2921752"/>
                <a:gd name="connsiteX5" fmla="*/ 1770743 w 2873828"/>
                <a:gd name="connsiteY5" fmla="*/ 2268609 h 2921752"/>
                <a:gd name="connsiteX6" fmla="*/ 2162628 w 2873828"/>
                <a:gd name="connsiteY6" fmla="*/ 2762095 h 2921752"/>
                <a:gd name="connsiteX7" fmla="*/ 2409371 w 2873828"/>
                <a:gd name="connsiteY7" fmla="*/ 2892723 h 2921752"/>
                <a:gd name="connsiteX8" fmla="*/ 2873828 w 2873828"/>
                <a:gd name="connsiteY8" fmla="*/ 2921752 h 2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28" h="2921752">
                  <a:moveTo>
                    <a:pt x="0" y="18895"/>
                  </a:moveTo>
                  <a:cubicBezTo>
                    <a:pt x="181428" y="12847"/>
                    <a:pt x="291265" y="0"/>
                    <a:pt x="425556" y="39426"/>
                  </a:cubicBezTo>
                  <a:cubicBezTo>
                    <a:pt x="559847" y="78852"/>
                    <a:pt x="678309" y="116148"/>
                    <a:pt x="805745" y="255450"/>
                  </a:cubicBezTo>
                  <a:cubicBezTo>
                    <a:pt x="933181" y="394752"/>
                    <a:pt x="1084976" y="667920"/>
                    <a:pt x="1190171" y="875237"/>
                  </a:cubicBezTo>
                  <a:cubicBezTo>
                    <a:pt x="1295366" y="1082554"/>
                    <a:pt x="1340152" y="1267123"/>
                    <a:pt x="1436914" y="1499352"/>
                  </a:cubicBezTo>
                  <a:cubicBezTo>
                    <a:pt x="1533676" y="1731581"/>
                    <a:pt x="1649791" y="2058152"/>
                    <a:pt x="1770743" y="2268609"/>
                  </a:cubicBezTo>
                  <a:cubicBezTo>
                    <a:pt x="1891695" y="2479066"/>
                    <a:pt x="2056190" y="2658076"/>
                    <a:pt x="2162628" y="2762095"/>
                  </a:cubicBezTo>
                  <a:cubicBezTo>
                    <a:pt x="2269066" y="2866114"/>
                    <a:pt x="2290838" y="2866114"/>
                    <a:pt x="2409371" y="2892723"/>
                  </a:cubicBezTo>
                  <a:cubicBezTo>
                    <a:pt x="2527904" y="2919333"/>
                    <a:pt x="2700866" y="2920542"/>
                    <a:pt x="2873828" y="2921752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0" name="Freihandform 9"/>
            <p:cNvSpPr/>
            <p:nvPr/>
          </p:nvSpPr>
          <p:spPr>
            <a:xfrm flipV="1">
              <a:off x="985898" y="1238456"/>
              <a:ext cx="2874044" cy="2919891"/>
            </a:xfrm>
            <a:custGeom>
              <a:avLst/>
              <a:gdLst>
                <a:gd name="connsiteX0" fmla="*/ 0 w 2873828"/>
                <a:gd name="connsiteY0" fmla="*/ 70153 h 2973010"/>
                <a:gd name="connsiteX1" fmla="*/ 464457 w 2873828"/>
                <a:gd name="connsiteY1" fmla="*/ 70153 h 2973010"/>
                <a:gd name="connsiteX2" fmla="*/ 609600 w 2873828"/>
                <a:gd name="connsiteY2" fmla="*/ 142724 h 2973010"/>
                <a:gd name="connsiteX3" fmla="*/ 1190171 w 2873828"/>
                <a:gd name="connsiteY3" fmla="*/ 926495 h 2973010"/>
                <a:gd name="connsiteX4" fmla="*/ 1436914 w 2873828"/>
                <a:gd name="connsiteY4" fmla="*/ 1550610 h 2973010"/>
                <a:gd name="connsiteX5" fmla="*/ 1770743 w 2873828"/>
                <a:gd name="connsiteY5" fmla="*/ 2319867 h 2973010"/>
                <a:gd name="connsiteX6" fmla="*/ 2162628 w 2873828"/>
                <a:gd name="connsiteY6" fmla="*/ 2813353 h 2973010"/>
                <a:gd name="connsiteX7" fmla="*/ 2409371 w 2873828"/>
                <a:gd name="connsiteY7" fmla="*/ 2943981 h 2973010"/>
                <a:gd name="connsiteX8" fmla="*/ 2873828 w 2873828"/>
                <a:gd name="connsiteY8" fmla="*/ 2973010 h 2973010"/>
                <a:gd name="connsiteX0" fmla="*/ 0 w 2873828"/>
                <a:gd name="connsiteY0" fmla="*/ 39426 h 2942283"/>
                <a:gd name="connsiteX1" fmla="*/ 464457 w 2873828"/>
                <a:gd name="connsiteY1" fmla="*/ 39426 h 2942283"/>
                <a:gd name="connsiteX2" fmla="*/ 805745 w 2873828"/>
                <a:gd name="connsiteY2" fmla="*/ 275981 h 2942283"/>
                <a:gd name="connsiteX3" fmla="*/ 1190171 w 2873828"/>
                <a:gd name="connsiteY3" fmla="*/ 895768 h 2942283"/>
                <a:gd name="connsiteX4" fmla="*/ 1436914 w 2873828"/>
                <a:gd name="connsiteY4" fmla="*/ 1519883 h 2942283"/>
                <a:gd name="connsiteX5" fmla="*/ 1770743 w 2873828"/>
                <a:gd name="connsiteY5" fmla="*/ 2289140 h 2942283"/>
                <a:gd name="connsiteX6" fmla="*/ 2162628 w 2873828"/>
                <a:gd name="connsiteY6" fmla="*/ 2782626 h 2942283"/>
                <a:gd name="connsiteX7" fmla="*/ 2409371 w 2873828"/>
                <a:gd name="connsiteY7" fmla="*/ 2913254 h 2942283"/>
                <a:gd name="connsiteX8" fmla="*/ 2873828 w 2873828"/>
                <a:gd name="connsiteY8" fmla="*/ 2942283 h 2942283"/>
                <a:gd name="connsiteX0" fmla="*/ 0 w 2873828"/>
                <a:gd name="connsiteY0" fmla="*/ 18895 h 2921752"/>
                <a:gd name="connsiteX1" fmla="*/ 425556 w 2873828"/>
                <a:gd name="connsiteY1" fmla="*/ 39426 h 2921752"/>
                <a:gd name="connsiteX2" fmla="*/ 805745 w 2873828"/>
                <a:gd name="connsiteY2" fmla="*/ 255450 h 2921752"/>
                <a:gd name="connsiteX3" fmla="*/ 1190171 w 2873828"/>
                <a:gd name="connsiteY3" fmla="*/ 875237 h 2921752"/>
                <a:gd name="connsiteX4" fmla="*/ 1436914 w 2873828"/>
                <a:gd name="connsiteY4" fmla="*/ 1499352 h 2921752"/>
                <a:gd name="connsiteX5" fmla="*/ 1770743 w 2873828"/>
                <a:gd name="connsiteY5" fmla="*/ 2268609 h 2921752"/>
                <a:gd name="connsiteX6" fmla="*/ 2162628 w 2873828"/>
                <a:gd name="connsiteY6" fmla="*/ 2762095 h 2921752"/>
                <a:gd name="connsiteX7" fmla="*/ 2409371 w 2873828"/>
                <a:gd name="connsiteY7" fmla="*/ 2892723 h 2921752"/>
                <a:gd name="connsiteX8" fmla="*/ 2873828 w 2873828"/>
                <a:gd name="connsiteY8" fmla="*/ 2921752 h 2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28" h="2921752">
                  <a:moveTo>
                    <a:pt x="0" y="18895"/>
                  </a:moveTo>
                  <a:cubicBezTo>
                    <a:pt x="181428" y="12847"/>
                    <a:pt x="291265" y="0"/>
                    <a:pt x="425556" y="39426"/>
                  </a:cubicBezTo>
                  <a:cubicBezTo>
                    <a:pt x="559847" y="78852"/>
                    <a:pt x="678309" y="116148"/>
                    <a:pt x="805745" y="255450"/>
                  </a:cubicBezTo>
                  <a:cubicBezTo>
                    <a:pt x="933181" y="394752"/>
                    <a:pt x="1084976" y="667920"/>
                    <a:pt x="1190171" y="875237"/>
                  </a:cubicBezTo>
                  <a:cubicBezTo>
                    <a:pt x="1295366" y="1082554"/>
                    <a:pt x="1340152" y="1267123"/>
                    <a:pt x="1436914" y="1499352"/>
                  </a:cubicBezTo>
                  <a:cubicBezTo>
                    <a:pt x="1533676" y="1731581"/>
                    <a:pt x="1649791" y="2058152"/>
                    <a:pt x="1770743" y="2268609"/>
                  </a:cubicBezTo>
                  <a:cubicBezTo>
                    <a:pt x="1891695" y="2479066"/>
                    <a:pt x="2056190" y="2658076"/>
                    <a:pt x="2162628" y="2762095"/>
                  </a:cubicBezTo>
                  <a:cubicBezTo>
                    <a:pt x="2269066" y="2866114"/>
                    <a:pt x="2290838" y="2866114"/>
                    <a:pt x="2409371" y="2892723"/>
                  </a:cubicBezTo>
                  <a:cubicBezTo>
                    <a:pt x="2527904" y="2919333"/>
                    <a:pt x="2700866" y="2920542"/>
                    <a:pt x="2873828" y="2921752"/>
                  </a:cubicBezTo>
                </a:path>
              </a:pathLst>
            </a:cu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11" name="Gerade Verbindung 10"/>
            <p:cNvCxnSpPr/>
            <p:nvPr/>
          </p:nvCxnSpPr>
          <p:spPr>
            <a:xfrm flipV="1">
              <a:off x="971600" y="1222081"/>
              <a:ext cx="2888342" cy="3274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ihandform 11"/>
            <p:cNvSpPr/>
            <p:nvPr/>
          </p:nvSpPr>
          <p:spPr>
            <a:xfrm>
              <a:off x="973188" y="1249371"/>
              <a:ext cx="2872455" cy="2903520"/>
            </a:xfrm>
            <a:custGeom>
              <a:avLst/>
              <a:gdLst>
                <a:gd name="connsiteX0" fmla="*/ 0 w 2873829"/>
                <a:gd name="connsiteY0" fmla="*/ 0 h 2902857"/>
                <a:gd name="connsiteX1" fmla="*/ 14514 w 2873829"/>
                <a:gd name="connsiteY1" fmla="*/ 2902857 h 2902857"/>
                <a:gd name="connsiteX2" fmla="*/ 2873829 w 2873829"/>
                <a:gd name="connsiteY2" fmla="*/ 2902857 h 2902857"/>
                <a:gd name="connsiteX3" fmla="*/ 2873829 w 2873829"/>
                <a:gd name="connsiteY3" fmla="*/ 2902857 h 2902857"/>
                <a:gd name="connsiteX4" fmla="*/ 2873829 w 2873829"/>
                <a:gd name="connsiteY4" fmla="*/ 2888342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2902857">
                  <a:moveTo>
                    <a:pt x="0" y="0"/>
                  </a:moveTo>
                  <a:lnTo>
                    <a:pt x="14514" y="2902857"/>
                  </a:lnTo>
                  <a:lnTo>
                    <a:pt x="2873829" y="2902857"/>
                  </a:lnTo>
                  <a:lnTo>
                    <a:pt x="2873829" y="2902857"/>
                  </a:lnTo>
                  <a:lnTo>
                    <a:pt x="2873829" y="2888342"/>
                  </a:lnTo>
                </a:path>
              </a:pathLst>
            </a:cu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37" name="Freihandform 36"/>
          <p:cNvSpPr/>
          <p:nvPr/>
        </p:nvSpPr>
        <p:spPr>
          <a:xfrm>
            <a:off x="5688013" y="1989138"/>
            <a:ext cx="1589087" cy="400050"/>
          </a:xfrm>
          <a:custGeom>
            <a:avLst/>
            <a:gdLst>
              <a:gd name="connsiteX0" fmla="*/ 0 w 1588770"/>
              <a:gd name="connsiteY0" fmla="*/ 11430 h 400050"/>
              <a:gd name="connsiteX1" fmla="*/ 0 w 1588770"/>
              <a:gd name="connsiteY1" fmla="*/ 400050 h 400050"/>
              <a:gd name="connsiteX2" fmla="*/ 1588770 w 1588770"/>
              <a:gd name="connsiteY2" fmla="*/ 400050 h 400050"/>
              <a:gd name="connsiteX3" fmla="*/ 1588770 w 1588770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770" h="400050">
                <a:moveTo>
                  <a:pt x="0" y="11430"/>
                </a:moveTo>
                <a:lnTo>
                  <a:pt x="0" y="400050"/>
                </a:lnTo>
                <a:lnTo>
                  <a:pt x="1588770" y="400050"/>
                </a:lnTo>
                <a:lnTo>
                  <a:pt x="1588770" y="0"/>
                </a:lnTo>
              </a:path>
            </a:pathLst>
          </a:cu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38" name="Gerade Verbindung 37"/>
          <p:cNvCxnSpPr>
            <a:stCxn id="37" idx="2"/>
          </p:cNvCxnSpPr>
          <p:nvPr/>
        </p:nvCxnSpPr>
        <p:spPr>
          <a:xfrm>
            <a:off x="7277100" y="2389188"/>
            <a:ext cx="134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7"/>
          <p:cNvSpPr txBox="1">
            <a:spLocks noChangeArrowheads="1"/>
          </p:cNvSpPr>
          <p:nvPr/>
        </p:nvSpPr>
        <p:spPr bwMode="auto">
          <a:xfrm>
            <a:off x="7668344" y="2051556"/>
            <a:ext cx="10567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latin typeface="Symbol" pitchFamily="18" charset="2"/>
              </a:rPr>
              <a:t>D</a:t>
            </a:r>
            <a:r>
              <a:rPr lang="de-DE" altLang="de-DE" sz="1800" dirty="0" err="1">
                <a:latin typeface="Arial" charset="0"/>
              </a:rPr>
              <a:t>t</a:t>
            </a:r>
            <a:r>
              <a:rPr lang="de-DE" altLang="de-DE" sz="1800" dirty="0">
                <a:latin typeface="Arial" charset="0"/>
              </a:rPr>
              <a:t>: </a:t>
            </a:r>
            <a:r>
              <a:rPr lang="de-DE" altLang="de-DE" sz="1800" dirty="0" err="1">
                <a:latin typeface="Arial" charset="0"/>
              </a:rPr>
              <a:t>costs</a:t>
            </a:r>
            <a:endParaRPr lang="de-DE" altLang="de-DE" sz="1800" dirty="0">
              <a:latin typeface="Arial" charset="0"/>
            </a:endParaRPr>
          </a:p>
        </p:txBody>
      </p:sp>
      <p:sp>
        <p:nvSpPr>
          <p:cNvPr id="40" name="Rechteck 4"/>
          <p:cNvSpPr>
            <a:spLocks noChangeArrowheads="1"/>
          </p:cNvSpPr>
          <p:nvPr/>
        </p:nvSpPr>
        <p:spPr bwMode="auto">
          <a:xfrm>
            <a:off x="107504" y="178441"/>
            <a:ext cx="4846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Arial" charset="0"/>
              </a:rPr>
              <a:t>The German „Energiewende“</a:t>
            </a:r>
            <a:endParaRPr lang="de-DE" altLang="de-DE" sz="2800" dirty="0">
              <a:latin typeface="Arial" charset="0"/>
            </a:endParaRPr>
          </a:p>
        </p:txBody>
      </p:sp>
      <p:sp>
        <p:nvSpPr>
          <p:cNvPr id="41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195736" y="3429000"/>
            <a:ext cx="4669868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discriminate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between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aims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selected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route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4938713" y="1028700"/>
            <a:ext cx="2886075" cy="854075"/>
            <a:chOff x="971600" y="1222081"/>
            <a:chExt cx="2888342" cy="2936266"/>
          </a:xfrm>
        </p:grpSpPr>
        <p:sp>
          <p:nvSpPr>
            <p:cNvPr id="8" name="Freihandform 7"/>
            <p:cNvSpPr/>
            <p:nvPr/>
          </p:nvSpPr>
          <p:spPr>
            <a:xfrm>
              <a:off x="985898" y="1227540"/>
              <a:ext cx="2874044" cy="2925351"/>
            </a:xfrm>
            <a:custGeom>
              <a:avLst/>
              <a:gdLst>
                <a:gd name="connsiteX0" fmla="*/ 0 w 2873828"/>
                <a:gd name="connsiteY0" fmla="*/ 70153 h 2973010"/>
                <a:gd name="connsiteX1" fmla="*/ 464457 w 2873828"/>
                <a:gd name="connsiteY1" fmla="*/ 70153 h 2973010"/>
                <a:gd name="connsiteX2" fmla="*/ 609600 w 2873828"/>
                <a:gd name="connsiteY2" fmla="*/ 142724 h 2973010"/>
                <a:gd name="connsiteX3" fmla="*/ 1190171 w 2873828"/>
                <a:gd name="connsiteY3" fmla="*/ 926495 h 2973010"/>
                <a:gd name="connsiteX4" fmla="*/ 1436914 w 2873828"/>
                <a:gd name="connsiteY4" fmla="*/ 1550610 h 2973010"/>
                <a:gd name="connsiteX5" fmla="*/ 1770743 w 2873828"/>
                <a:gd name="connsiteY5" fmla="*/ 2319867 h 2973010"/>
                <a:gd name="connsiteX6" fmla="*/ 2162628 w 2873828"/>
                <a:gd name="connsiteY6" fmla="*/ 2813353 h 2973010"/>
                <a:gd name="connsiteX7" fmla="*/ 2409371 w 2873828"/>
                <a:gd name="connsiteY7" fmla="*/ 2943981 h 2973010"/>
                <a:gd name="connsiteX8" fmla="*/ 2873828 w 2873828"/>
                <a:gd name="connsiteY8" fmla="*/ 2973010 h 2973010"/>
                <a:gd name="connsiteX0" fmla="*/ 0 w 2873828"/>
                <a:gd name="connsiteY0" fmla="*/ 39426 h 2942283"/>
                <a:gd name="connsiteX1" fmla="*/ 464457 w 2873828"/>
                <a:gd name="connsiteY1" fmla="*/ 39426 h 2942283"/>
                <a:gd name="connsiteX2" fmla="*/ 805745 w 2873828"/>
                <a:gd name="connsiteY2" fmla="*/ 275981 h 2942283"/>
                <a:gd name="connsiteX3" fmla="*/ 1190171 w 2873828"/>
                <a:gd name="connsiteY3" fmla="*/ 895768 h 2942283"/>
                <a:gd name="connsiteX4" fmla="*/ 1436914 w 2873828"/>
                <a:gd name="connsiteY4" fmla="*/ 1519883 h 2942283"/>
                <a:gd name="connsiteX5" fmla="*/ 1770743 w 2873828"/>
                <a:gd name="connsiteY5" fmla="*/ 2289140 h 2942283"/>
                <a:gd name="connsiteX6" fmla="*/ 2162628 w 2873828"/>
                <a:gd name="connsiteY6" fmla="*/ 2782626 h 2942283"/>
                <a:gd name="connsiteX7" fmla="*/ 2409371 w 2873828"/>
                <a:gd name="connsiteY7" fmla="*/ 2913254 h 2942283"/>
                <a:gd name="connsiteX8" fmla="*/ 2873828 w 2873828"/>
                <a:gd name="connsiteY8" fmla="*/ 2942283 h 2942283"/>
                <a:gd name="connsiteX0" fmla="*/ 0 w 2873828"/>
                <a:gd name="connsiteY0" fmla="*/ 18895 h 2921752"/>
                <a:gd name="connsiteX1" fmla="*/ 425556 w 2873828"/>
                <a:gd name="connsiteY1" fmla="*/ 39426 h 2921752"/>
                <a:gd name="connsiteX2" fmla="*/ 805745 w 2873828"/>
                <a:gd name="connsiteY2" fmla="*/ 255450 h 2921752"/>
                <a:gd name="connsiteX3" fmla="*/ 1190171 w 2873828"/>
                <a:gd name="connsiteY3" fmla="*/ 875237 h 2921752"/>
                <a:gd name="connsiteX4" fmla="*/ 1436914 w 2873828"/>
                <a:gd name="connsiteY4" fmla="*/ 1499352 h 2921752"/>
                <a:gd name="connsiteX5" fmla="*/ 1770743 w 2873828"/>
                <a:gd name="connsiteY5" fmla="*/ 2268609 h 2921752"/>
                <a:gd name="connsiteX6" fmla="*/ 2162628 w 2873828"/>
                <a:gd name="connsiteY6" fmla="*/ 2762095 h 2921752"/>
                <a:gd name="connsiteX7" fmla="*/ 2409371 w 2873828"/>
                <a:gd name="connsiteY7" fmla="*/ 2892723 h 2921752"/>
                <a:gd name="connsiteX8" fmla="*/ 2873828 w 2873828"/>
                <a:gd name="connsiteY8" fmla="*/ 2921752 h 2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28" h="2921752">
                  <a:moveTo>
                    <a:pt x="0" y="18895"/>
                  </a:moveTo>
                  <a:cubicBezTo>
                    <a:pt x="181428" y="12847"/>
                    <a:pt x="291265" y="0"/>
                    <a:pt x="425556" y="39426"/>
                  </a:cubicBezTo>
                  <a:cubicBezTo>
                    <a:pt x="559847" y="78852"/>
                    <a:pt x="678309" y="116148"/>
                    <a:pt x="805745" y="255450"/>
                  </a:cubicBezTo>
                  <a:cubicBezTo>
                    <a:pt x="933181" y="394752"/>
                    <a:pt x="1084976" y="667920"/>
                    <a:pt x="1190171" y="875237"/>
                  </a:cubicBezTo>
                  <a:cubicBezTo>
                    <a:pt x="1295366" y="1082554"/>
                    <a:pt x="1340152" y="1267123"/>
                    <a:pt x="1436914" y="1499352"/>
                  </a:cubicBezTo>
                  <a:cubicBezTo>
                    <a:pt x="1533676" y="1731581"/>
                    <a:pt x="1649791" y="2058152"/>
                    <a:pt x="1770743" y="2268609"/>
                  </a:cubicBezTo>
                  <a:cubicBezTo>
                    <a:pt x="1891695" y="2479066"/>
                    <a:pt x="2056190" y="2658076"/>
                    <a:pt x="2162628" y="2762095"/>
                  </a:cubicBezTo>
                  <a:cubicBezTo>
                    <a:pt x="2269066" y="2866114"/>
                    <a:pt x="2290838" y="2866114"/>
                    <a:pt x="2409371" y="2892723"/>
                  </a:cubicBezTo>
                  <a:cubicBezTo>
                    <a:pt x="2527904" y="2919333"/>
                    <a:pt x="2700866" y="2920542"/>
                    <a:pt x="2873828" y="2921752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9" name="Freihandform 8"/>
            <p:cNvSpPr/>
            <p:nvPr/>
          </p:nvSpPr>
          <p:spPr>
            <a:xfrm flipV="1">
              <a:off x="985898" y="1238456"/>
              <a:ext cx="2874044" cy="2919891"/>
            </a:xfrm>
            <a:custGeom>
              <a:avLst/>
              <a:gdLst>
                <a:gd name="connsiteX0" fmla="*/ 0 w 2873828"/>
                <a:gd name="connsiteY0" fmla="*/ 70153 h 2973010"/>
                <a:gd name="connsiteX1" fmla="*/ 464457 w 2873828"/>
                <a:gd name="connsiteY1" fmla="*/ 70153 h 2973010"/>
                <a:gd name="connsiteX2" fmla="*/ 609600 w 2873828"/>
                <a:gd name="connsiteY2" fmla="*/ 142724 h 2973010"/>
                <a:gd name="connsiteX3" fmla="*/ 1190171 w 2873828"/>
                <a:gd name="connsiteY3" fmla="*/ 926495 h 2973010"/>
                <a:gd name="connsiteX4" fmla="*/ 1436914 w 2873828"/>
                <a:gd name="connsiteY4" fmla="*/ 1550610 h 2973010"/>
                <a:gd name="connsiteX5" fmla="*/ 1770743 w 2873828"/>
                <a:gd name="connsiteY5" fmla="*/ 2319867 h 2973010"/>
                <a:gd name="connsiteX6" fmla="*/ 2162628 w 2873828"/>
                <a:gd name="connsiteY6" fmla="*/ 2813353 h 2973010"/>
                <a:gd name="connsiteX7" fmla="*/ 2409371 w 2873828"/>
                <a:gd name="connsiteY7" fmla="*/ 2943981 h 2973010"/>
                <a:gd name="connsiteX8" fmla="*/ 2873828 w 2873828"/>
                <a:gd name="connsiteY8" fmla="*/ 2973010 h 2973010"/>
                <a:gd name="connsiteX0" fmla="*/ 0 w 2873828"/>
                <a:gd name="connsiteY0" fmla="*/ 39426 h 2942283"/>
                <a:gd name="connsiteX1" fmla="*/ 464457 w 2873828"/>
                <a:gd name="connsiteY1" fmla="*/ 39426 h 2942283"/>
                <a:gd name="connsiteX2" fmla="*/ 805745 w 2873828"/>
                <a:gd name="connsiteY2" fmla="*/ 275981 h 2942283"/>
                <a:gd name="connsiteX3" fmla="*/ 1190171 w 2873828"/>
                <a:gd name="connsiteY3" fmla="*/ 895768 h 2942283"/>
                <a:gd name="connsiteX4" fmla="*/ 1436914 w 2873828"/>
                <a:gd name="connsiteY4" fmla="*/ 1519883 h 2942283"/>
                <a:gd name="connsiteX5" fmla="*/ 1770743 w 2873828"/>
                <a:gd name="connsiteY5" fmla="*/ 2289140 h 2942283"/>
                <a:gd name="connsiteX6" fmla="*/ 2162628 w 2873828"/>
                <a:gd name="connsiteY6" fmla="*/ 2782626 h 2942283"/>
                <a:gd name="connsiteX7" fmla="*/ 2409371 w 2873828"/>
                <a:gd name="connsiteY7" fmla="*/ 2913254 h 2942283"/>
                <a:gd name="connsiteX8" fmla="*/ 2873828 w 2873828"/>
                <a:gd name="connsiteY8" fmla="*/ 2942283 h 2942283"/>
                <a:gd name="connsiteX0" fmla="*/ 0 w 2873828"/>
                <a:gd name="connsiteY0" fmla="*/ 18895 h 2921752"/>
                <a:gd name="connsiteX1" fmla="*/ 425556 w 2873828"/>
                <a:gd name="connsiteY1" fmla="*/ 39426 h 2921752"/>
                <a:gd name="connsiteX2" fmla="*/ 805745 w 2873828"/>
                <a:gd name="connsiteY2" fmla="*/ 255450 h 2921752"/>
                <a:gd name="connsiteX3" fmla="*/ 1190171 w 2873828"/>
                <a:gd name="connsiteY3" fmla="*/ 875237 h 2921752"/>
                <a:gd name="connsiteX4" fmla="*/ 1436914 w 2873828"/>
                <a:gd name="connsiteY4" fmla="*/ 1499352 h 2921752"/>
                <a:gd name="connsiteX5" fmla="*/ 1770743 w 2873828"/>
                <a:gd name="connsiteY5" fmla="*/ 2268609 h 2921752"/>
                <a:gd name="connsiteX6" fmla="*/ 2162628 w 2873828"/>
                <a:gd name="connsiteY6" fmla="*/ 2762095 h 2921752"/>
                <a:gd name="connsiteX7" fmla="*/ 2409371 w 2873828"/>
                <a:gd name="connsiteY7" fmla="*/ 2892723 h 2921752"/>
                <a:gd name="connsiteX8" fmla="*/ 2873828 w 2873828"/>
                <a:gd name="connsiteY8" fmla="*/ 2921752 h 2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28" h="2921752">
                  <a:moveTo>
                    <a:pt x="0" y="18895"/>
                  </a:moveTo>
                  <a:cubicBezTo>
                    <a:pt x="181428" y="12847"/>
                    <a:pt x="291265" y="0"/>
                    <a:pt x="425556" y="39426"/>
                  </a:cubicBezTo>
                  <a:cubicBezTo>
                    <a:pt x="559847" y="78852"/>
                    <a:pt x="678309" y="116148"/>
                    <a:pt x="805745" y="255450"/>
                  </a:cubicBezTo>
                  <a:cubicBezTo>
                    <a:pt x="933181" y="394752"/>
                    <a:pt x="1084976" y="667920"/>
                    <a:pt x="1190171" y="875237"/>
                  </a:cubicBezTo>
                  <a:cubicBezTo>
                    <a:pt x="1295366" y="1082554"/>
                    <a:pt x="1340152" y="1267123"/>
                    <a:pt x="1436914" y="1499352"/>
                  </a:cubicBezTo>
                  <a:cubicBezTo>
                    <a:pt x="1533676" y="1731581"/>
                    <a:pt x="1649791" y="2058152"/>
                    <a:pt x="1770743" y="2268609"/>
                  </a:cubicBezTo>
                  <a:cubicBezTo>
                    <a:pt x="1891695" y="2479066"/>
                    <a:pt x="2056190" y="2658076"/>
                    <a:pt x="2162628" y="2762095"/>
                  </a:cubicBezTo>
                  <a:cubicBezTo>
                    <a:pt x="2269066" y="2866114"/>
                    <a:pt x="2290838" y="2866114"/>
                    <a:pt x="2409371" y="2892723"/>
                  </a:cubicBezTo>
                  <a:cubicBezTo>
                    <a:pt x="2527904" y="2919333"/>
                    <a:pt x="2700866" y="2920542"/>
                    <a:pt x="2873828" y="2921752"/>
                  </a:cubicBezTo>
                </a:path>
              </a:pathLst>
            </a:cu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10" name="Gerade Verbindung 9"/>
            <p:cNvCxnSpPr/>
            <p:nvPr/>
          </p:nvCxnSpPr>
          <p:spPr>
            <a:xfrm flipV="1">
              <a:off x="971600" y="1222081"/>
              <a:ext cx="2888342" cy="3274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ihandform 10"/>
            <p:cNvSpPr/>
            <p:nvPr/>
          </p:nvSpPr>
          <p:spPr>
            <a:xfrm>
              <a:off x="973188" y="1249371"/>
              <a:ext cx="2872455" cy="2903520"/>
            </a:xfrm>
            <a:custGeom>
              <a:avLst/>
              <a:gdLst>
                <a:gd name="connsiteX0" fmla="*/ 0 w 2873829"/>
                <a:gd name="connsiteY0" fmla="*/ 0 h 2902857"/>
                <a:gd name="connsiteX1" fmla="*/ 14514 w 2873829"/>
                <a:gd name="connsiteY1" fmla="*/ 2902857 h 2902857"/>
                <a:gd name="connsiteX2" fmla="*/ 2873829 w 2873829"/>
                <a:gd name="connsiteY2" fmla="*/ 2902857 h 2902857"/>
                <a:gd name="connsiteX3" fmla="*/ 2873829 w 2873829"/>
                <a:gd name="connsiteY3" fmla="*/ 2902857 h 2902857"/>
                <a:gd name="connsiteX4" fmla="*/ 2873829 w 2873829"/>
                <a:gd name="connsiteY4" fmla="*/ 2888342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2902857">
                  <a:moveTo>
                    <a:pt x="0" y="0"/>
                  </a:moveTo>
                  <a:lnTo>
                    <a:pt x="14514" y="2902857"/>
                  </a:lnTo>
                  <a:lnTo>
                    <a:pt x="2873829" y="2902857"/>
                  </a:lnTo>
                  <a:lnTo>
                    <a:pt x="2873829" y="2902857"/>
                  </a:lnTo>
                  <a:lnTo>
                    <a:pt x="2873829" y="2888342"/>
                  </a:lnTo>
                </a:path>
              </a:pathLst>
            </a:cu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79388" y="944563"/>
            <a:ext cx="33842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>
                <a:latin typeface="Arial" charset="0"/>
              </a:rPr>
              <a:t>from </a:t>
            </a:r>
            <a:r>
              <a:rPr lang="en-GB" altLang="de-DE" sz="2400" dirty="0" smtClean="0">
                <a:latin typeface="Arial" charset="0"/>
              </a:rPr>
              <a:t>red: </a:t>
            </a:r>
            <a:r>
              <a:rPr lang="en-GB" altLang="de-DE" sz="2400" dirty="0" smtClean="0">
                <a:solidFill>
                  <a:srgbClr val="FF0000"/>
                </a:solidFill>
                <a:latin typeface="Arial" charset="0"/>
              </a:rPr>
              <a:t>fossil, 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 smtClean="0">
                <a:latin typeface="Arial" charset="0"/>
              </a:rPr>
              <a:t>to blue: </a:t>
            </a:r>
            <a:r>
              <a:rPr lang="en-GB" altLang="de-DE" sz="2400" dirty="0" smtClean="0">
                <a:solidFill>
                  <a:srgbClr val="3333FF"/>
                </a:solidFill>
                <a:latin typeface="Arial" charset="0"/>
              </a:rPr>
              <a:t>wind, PV</a:t>
            </a:r>
            <a:endParaRPr lang="de-DE" altLang="de-DE" sz="2400" dirty="0" smtClean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dirty="0" smtClean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err="1" smtClean="0">
                <a:latin typeface="Arial" charset="0"/>
              </a:rPr>
              <a:t>Along</a:t>
            </a:r>
            <a:r>
              <a:rPr lang="de-DE" altLang="de-DE" sz="2400" dirty="0" smtClean="0">
                <a:latin typeface="Arial" charset="0"/>
              </a:rPr>
              <a:t> </a:t>
            </a:r>
            <a:r>
              <a:rPr lang="de-DE" altLang="de-DE" sz="2400" dirty="0" err="1" smtClean="0">
                <a:latin typeface="Arial" charset="0"/>
              </a:rPr>
              <a:t>the</a:t>
            </a:r>
            <a:r>
              <a:rPr lang="de-DE" altLang="de-DE" sz="2400" dirty="0" smtClean="0">
                <a:latin typeface="Arial" charset="0"/>
              </a:rPr>
              <a:t> </a:t>
            </a:r>
            <a:r>
              <a:rPr lang="de-DE" altLang="de-DE" sz="2400" dirty="0" err="1" smtClean="0">
                <a:latin typeface="Arial" charset="0"/>
              </a:rPr>
              <a:t>way</a:t>
            </a:r>
            <a:r>
              <a:rPr lang="de-DE" altLang="de-DE" sz="2400" dirty="0" smtClean="0">
                <a:latin typeface="Arial" charset="0"/>
              </a:rPr>
              <a:t>:</a:t>
            </a:r>
            <a:endParaRPr lang="de-DE" altLang="de-DE" sz="2400" dirty="0">
              <a:latin typeface="Arial" charset="0"/>
            </a:endParaRPr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1582363" y="2514923"/>
            <a:ext cx="33766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e-DE" sz="2000">
                <a:latin typeface="Arial" charset="0"/>
              </a:rPr>
              <a:t>Increase in world population</a:t>
            </a:r>
          </a:p>
        </p:txBody>
      </p:sp>
      <p:sp>
        <p:nvSpPr>
          <p:cNvPr id="14" name="Textfeld 11"/>
          <p:cNvSpPr txBox="1">
            <a:spLocks noChangeArrowheads="1"/>
          </p:cNvSpPr>
          <p:nvPr/>
        </p:nvSpPr>
        <p:spPr bwMode="auto">
          <a:xfrm>
            <a:off x="2958725" y="4381625"/>
            <a:ext cx="2000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e-DE" sz="2000">
                <a:latin typeface="Arial" charset="0"/>
              </a:rPr>
              <a:t>Increase of CO</a:t>
            </a:r>
            <a:r>
              <a:rPr lang="en-GB" altLang="de-DE" sz="2000" baseline="-25000">
                <a:latin typeface="Arial" charset="0"/>
              </a:rPr>
              <a:t>2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1142625" y="3451027"/>
            <a:ext cx="3816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e-DE" sz="2000" dirty="0">
                <a:latin typeface="Arial" charset="0"/>
              </a:rPr>
              <a:t>Increase in energy consumption</a:t>
            </a:r>
          </a:p>
        </p:txBody>
      </p:sp>
      <p:grpSp>
        <p:nvGrpSpPr>
          <p:cNvPr id="16" name="Gruppieren 23"/>
          <p:cNvGrpSpPr>
            <a:grpSpLocks/>
          </p:cNvGrpSpPr>
          <p:nvPr/>
        </p:nvGrpSpPr>
        <p:grpSpPr bwMode="auto">
          <a:xfrm>
            <a:off x="4984750" y="4546600"/>
            <a:ext cx="2871788" cy="906463"/>
            <a:chOff x="4683125" y="5284048"/>
            <a:chExt cx="2871788" cy="1313602"/>
          </a:xfrm>
        </p:grpSpPr>
        <p:sp>
          <p:nvSpPr>
            <p:cNvPr id="17" name="Freihandform 16"/>
            <p:cNvSpPr/>
            <p:nvPr/>
          </p:nvSpPr>
          <p:spPr bwMode="auto">
            <a:xfrm>
              <a:off x="4683125" y="5373769"/>
              <a:ext cx="2871788" cy="1223881"/>
            </a:xfrm>
            <a:custGeom>
              <a:avLst/>
              <a:gdLst>
                <a:gd name="connsiteX0" fmla="*/ 0 w 2873829"/>
                <a:gd name="connsiteY0" fmla="*/ 0 h 2902857"/>
                <a:gd name="connsiteX1" fmla="*/ 14514 w 2873829"/>
                <a:gd name="connsiteY1" fmla="*/ 2902857 h 2902857"/>
                <a:gd name="connsiteX2" fmla="*/ 2873829 w 2873829"/>
                <a:gd name="connsiteY2" fmla="*/ 2902857 h 2902857"/>
                <a:gd name="connsiteX3" fmla="*/ 2873829 w 2873829"/>
                <a:gd name="connsiteY3" fmla="*/ 2902857 h 2902857"/>
                <a:gd name="connsiteX4" fmla="*/ 2873829 w 2873829"/>
                <a:gd name="connsiteY4" fmla="*/ 2888342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2902857">
                  <a:moveTo>
                    <a:pt x="0" y="0"/>
                  </a:moveTo>
                  <a:lnTo>
                    <a:pt x="14514" y="2902857"/>
                  </a:lnTo>
                  <a:lnTo>
                    <a:pt x="2873829" y="2902857"/>
                  </a:lnTo>
                  <a:lnTo>
                    <a:pt x="2873829" y="2902857"/>
                  </a:lnTo>
                  <a:lnTo>
                    <a:pt x="2873829" y="2888342"/>
                  </a:lnTo>
                </a:path>
              </a:pathLst>
            </a:cu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8" name="Freihandform 17"/>
            <p:cNvSpPr/>
            <p:nvPr/>
          </p:nvSpPr>
          <p:spPr bwMode="auto">
            <a:xfrm flipV="1">
              <a:off x="4703763" y="5649833"/>
              <a:ext cx="2703512" cy="361182"/>
            </a:xfrm>
            <a:custGeom>
              <a:avLst/>
              <a:gdLst>
                <a:gd name="connsiteX0" fmla="*/ 0 w 2873828"/>
                <a:gd name="connsiteY0" fmla="*/ 70153 h 2973010"/>
                <a:gd name="connsiteX1" fmla="*/ 464457 w 2873828"/>
                <a:gd name="connsiteY1" fmla="*/ 70153 h 2973010"/>
                <a:gd name="connsiteX2" fmla="*/ 609600 w 2873828"/>
                <a:gd name="connsiteY2" fmla="*/ 142724 h 2973010"/>
                <a:gd name="connsiteX3" fmla="*/ 1190171 w 2873828"/>
                <a:gd name="connsiteY3" fmla="*/ 926495 h 2973010"/>
                <a:gd name="connsiteX4" fmla="*/ 1436914 w 2873828"/>
                <a:gd name="connsiteY4" fmla="*/ 1550610 h 2973010"/>
                <a:gd name="connsiteX5" fmla="*/ 1770743 w 2873828"/>
                <a:gd name="connsiteY5" fmla="*/ 2319867 h 2973010"/>
                <a:gd name="connsiteX6" fmla="*/ 2162628 w 2873828"/>
                <a:gd name="connsiteY6" fmla="*/ 2813353 h 2973010"/>
                <a:gd name="connsiteX7" fmla="*/ 2409371 w 2873828"/>
                <a:gd name="connsiteY7" fmla="*/ 2943981 h 2973010"/>
                <a:gd name="connsiteX8" fmla="*/ 2873828 w 2873828"/>
                <a:gd name="connsiteY8" fmla="*/ 2973010 h 2973010"/>
                <a:gd name="connsiteX0" fmla="*/ 0 w 2873828"/>
                <a:gd name="connsiteY0" fmla="*/ 39426 h 2942283"/>
                <a:gd name="connsiteX1" fmla="*/ 464457 w 2873828"/>
                <a:gd name="connsiteY1" fmla="*/ 39426 h 2942283"/>
                <a:gd name="connsiteX2" fmla="*/ 805745 w 2873828"/>
                <a:gd name="connsiteY2" fmla="*/ 275981 h 2942283"/>
                <a:gd name="connsiteX3" fmla="*/ 1190171 w 2873828"/>
                <a:gd name="connsiteY3" fmla="*/ 895768 h 2942283"/>
                <a:gd name="connsiteX4" fmla="*/ 1436914 w 2873828"/>
                <a:gd name="connsiteY4" fmla="*/ 1519883 h 2942283"/>
                <a:gd name="connsiteX5" fmla="*/ 1770743 w 2873828"/>
                <a:gd name="connsiteY5" fmla="*/ 2289140 h 2942283"/>
                <a:gd name="connsiteX6" fmla="*/ 2162628 w 2873828"/>
                <a:gd name="connsiteY6" fmla="*/ 2782626 h 2942283"/>
                <a:gd name="connsiteX7" fmla="*/ 2409371 w 2873828"/>
                <a:gd name="connsiteY7" fmla="*/ 2913254 h 2942283"/>
                <a:gd name="connsiteX8" fmla="*/ 2873828 w 2873828"/>
                <a:gd name="connsiteY8" fmla="*/ 2942283 h 2942283"/>
                <a:gd name="connsiteX0" fmla="*/ 0 w 2873828"/>
                <a:gd name="connsiteY0" fmla="*/ 18895 h 2921752"/>
                <a:gd name="connsiteX1" fmla="*/ 425556 w 2873828"/>
                <a:gd name="connsiteY1" fmla="*/ 39426 h 2921752"/>
                <a:gd name="connsiteX2" fmla="*/ 805745 w 2873828"/>
                <a:gd name="connsiteY2" fmla="*/ 255450 h 2921752"/>
                <a:gd name="connsiteX3" fmla="*/ 1190171 w 2873828"/>
                <a:gd name="connsiteY3" fmla="*/ 875237 h 2921752"/>
                <a:gd name="connsiteX4" fmla="*/ 1436914 w 2873828"/>
                <a:gd name="connsiteY4" fmla="*/ 1499352 h 2921752"/>
                <a:gd name="connsiteX5" fmla="*/ 1770743 w 2873828"/>
                <a:gd name="connsiteY5" fmla="*/ 2268609 h 2921752"/>
                <a:gd name="connsiteX6" fmla="*/ 2162628 w 2873828"/>
                <a:gd name="connsiteY6" fmla="*/ 2762095 h 2921752"/>
                <a:gd name="connsiteX7" fmla="*/ 2409371 w 2873828"/>
                <a:gd name="connsiteY7" fmla="*/ 2892723 h 2921752"/>
                <a:gd name="connsiteX8" fmla="*/ 2873828 w 2873828"/>
                <a:gd name="connsiteY8" fmla="*/ 2921752 h 2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28" h="2921752">
                  <a:moveTo>
                    <a:pt x="0" y="18895"/>
                  </a:moveTo>
                  <a:cubicBezTo>
                    <a:pt x="181428" y="12847"/>
                    <a:pt x="291265" y="0"/>
                    <a:pt x="425556" y="39426"/>
                  </a:cubicBezTo>
                  <a:cubicBezTo>
                    <a:pt x="559847" y="78852"/>
                    <a:pt x="678309" y="116148"/>
                    <a:pt x="805745" y="255450"/>
                  </a:cubicBezTo>
                  <a:cubicBezTo>
                    <a:pt x="933181" y="394752"/>
                    <a:pt x="1084976" y="667920"/>
                    <a:pt x="1190171" y="875237"/>
                  </a:cubicBezTo>
                  <a:cubicBezTo>
                    <a:pt x="1295366" y="1082554"/>
                    <a:pt x="1340152" y="1267123"/>
                    <a:pt x="1436914" y="1499352"/>
                  </a:cubicBezTo>
                  <a:cubicBezTo>
                    <a:pt x="1533676" y="1731581"/>
                    <a:pt x="1649791" y="2058152"/>
                    <a:pt x="1770743" y="2268609"/>
                  </a:cubicBezTo>
                  <a:cubicBezTo>
                    <a:pt x="1891695" y="2479066"/>
                    <a:pt x="2056190" y="2658076"/>
                    <a:pt x="2162628" y="2762095"/>
                  </a:cubicBezTo>
                  <a:cubicBezTo>
                    <a:pt x="2269066" y="2866114"/>
                    <a:pt x="2290838" y="2866114"/>
                    <a:pt x="2409371" y="2892723"/>
                  </a:cubicBezTo>
                  <a:cubicBezTo>
                    <a:pt x="2527904" y="2919333"/>
                    <a:pt x="2700866" y="2920542"/>
                    <a:pt x="2873828" y="2921752"/>
                  </a:cubicBez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9" name="Freihandform 18"/>
            <p:cNvSpPr/>
            <p:nvPr/>
          </p:nvSpPr>
          <p:spPr bwMode="auto">
            <a:xfrm>
              <a:off x="5411788" y="5284048"/>
              <a:ext cx="2047875" cy="694759"/>
            </a:xfrm>
            <a:custGeom>
              <a:avLst/>
              <a:gdLst>
                <a:gd name="connsiteX0" fmla="*/ 0 w 2177143"/>
                <a:gd name="connsiteY0" fmla="*/ 783772 h 783772"/>
                <a:gd name="connsiteX1" fmla="*/ 638629 w 2177143"/>
                <a:gd name="connsiteY1" fmla="*/ 551543 h 783772"/>
                <a:gd name="connsiteX2" fmla="*/ 1422400 w 2177143"/>
                <a:gd name="connsiteY2" fmla="*/ 203200 h 783772"/>
                <a:gd name="connsiteX3" fmla="*/ 2177143 w 2177143"/>
                <a:gd name="connsiteY3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7143" h="783772">
                  <a:moveTo>
                    <a:pt x="0" y="783772"/>
                  </a:moveTo>
                  <a:cubicBezTo>
                    <a:pt x="200781" y="716038"/>
                    <a:pt x="401562" y="648305"/>
                    <a:pt x="638629" y="551543"/>
                  </a:cubicBezTo>
                  <a:cubicBezTo>
                    <a:pt x="875696" y="454781"/>
                    <a:pt x="1165981" y="295124"/>
                    <a:pt x="1422400" y="203200"/>
                  </a:cubicBezTo>
                  <a:cubicBezTo>
                    <a:pt x="1678819" y="111276"/>
                    <a:pt x="1927981" y="55638"/>
                    <a:pt x="2177143" y="0"/>
                  </a:cubicBez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  <p:grpSp>
        <p:nvGrpSpPr>
          <p:cNvPr id="20" name="Gruppieren 21"/>
          <p:cNvGrpSpPr>
            <a:grpSpLocks/>
          </p:cNvGrpSpPr>
          <p:nvPr/>
        </p:nvGrpSpPr>
        <p:grpSpPr bwMode="auto">
          <a:xfrm>
            <a:off x="4959350" y="2490788"/>
            <a:ext cx="2871788" cy="842962"/>
            <a:chOff x="4699000" y="2432050"/>
            <a:chExt cx="2871788" cy="1223963"/>
          </a:xfrm>
        </p:grpSpPr>
        <p:sp>
          <p:nvSpPr>
            <p:cNvPr id="21" name="Freihandform 20"/>
            <p:cNvSpPr/>
            <p:nvPr/>
          </p:nvSpPr>
          <p:spPr bwMode="auto">
            <a:xfrm>
              <a:off x="4699000" y="2432050"/>
              <a:ext cx="2871788" cy="1223963"/>
            </a:xfrm>
            <a:custGeom>
              <a:avLst/>
              <a:gdLst>
                <a:gd name="connsiteX0" fmla="*/ 0 w 2873829"/>
                <a:gd name="connsiteY0" fmla="*/ 0 h 2902857"/>
                <a:gd name="connsiteX1" fmla="*/ 14514 w 2873829"/>
                <a:gd name="connsiteY1" fmla="*/ 2902857 h 2902857"/>
                <a:gd name="connsiteX2" fmla="*/ 2873829 w 2873829"/>
                <a:gd name="connsiteY2" fmla="*/ 2902857 h 2902857"/>
                <a:gd name="connsiteX3" fmla="*/ 2873829 w 2873829"/>
                <a:gd name="connsiteY3" fmla="*/ 2902857 h 2902857"/>
                <a:gd name="connsiteX4" fmla="*/ 2873829 w 2873829"/>
                <a:gd name="connsiteY4" fmla="*/ 2888342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2902857">
                  <a:moveTo>
                    <a:pt x="0" y="0"/>
                  </a:moveTo>
                  <a:lnTo>
                    <a:pt x="14514" y="2902857"/>
                  </a:lnTo>
                  <a:lnTo>
                    <a:pt x="2873829" y="2902857"/>
                  </a:lnTo>
                  <a:lnTo>
                    <a:pt x="2873829" y="2902857"/>
                  </a:lnTo>
                  <a:lnTo>
                    <a:pt x="2873829" y="2888342"/>
                  </a:lnTo>
                </a:path>
              </a:pathLst>
            </a:cu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4716463" y="2535775"/>
              <a:ext cx="2743200" cy="735301"/>
            </a:xfrm>
            <a:custGeom>
              <a:avLst/>
              <a:gdLst>
                <a:gd name="connsiteX0" fmla="*/ 0 w 2743200"/>
                <a:gd name="connsiteY0" fmla="*/ 737936 h 737936"/>
                <a:gd name="connsiteX1" fmla="*/ 545432 w 2743200"/>
                <a:gd name="connsiteY1" fmla="*/ 657726 h 737936"/>
                <a:gd name="connsiteX2" fmla="*/ 1379621 w 2743200"/>
                <a:gd name="connsiteY2" fmla="*/ 433136 h 737936"/>
                <a:gd name="connsiteX3" fmla="*/ 1957137 w 2743200"/>
                <a:gd name="connsiteY3" fmla="*/ 240631 h 737936"/>
                <a:gd name="connsiteX4" fmla="*/ 2743200 w 2743200"/>
                <a:gd name="connsiteY4" fmla="*/ 0 h 7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737936">
                  <a:moveTo>
                    <a:pt x="0" y="737936"/>
                  </a:moveTo>
                  <a:lnTo>
                    <a:pt x="545432" y="657726"/>
                  </a:lnTo>
                  <a:lnTo>
                    <a:pt x="1379621" y="433136"/>
                  </a:lnTo>
                  <a:lnTo>
                    <a:pt x="1957137" y="240631"/>
                  </a:lnTo>
                  <a:lnTo>
                    <a:pt x="2743200" y="0"/>
                  </a:ln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5888038" y="2872307"/>
              <a:ext cx="1571625" cy="142911"/>
            </a:xfrm>
            <a:custGeom>
              <a:avLst/>
              <a:gdLst>
                <a:gd name="connsiteX0" fmla="*/ 0 w 1572126"/>
                <a:gd name="connsiteY0" fmla="*/ 144379 h 144379"/>
                <a:gd name="connsiteX1" fmla="*/ 561473 w 1572126"/>
                <a:gd name="connsiteY1" fmla="*/ 48126 h 144379"/>
                <a:gd name="connsiteX2" fmla="*/ 1203158 w 1572126"/>
                <a:gd name="connsiteY2" fmla="*/ 0 h 144379"/>
                <a:gd name="connsiteX3" fmla="*/ 1572126 w 1572126"/>
                <a:gd name="connsiteY3" fmla="*/ 48126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126" h="144379">
                  <a:moveTo>
                    <a:pt x="0" y="144379"/>
                  </a:moveTo>
                  <a:lnTo>
                    <a:pt x="561473" y="48126"/>
                  </a:lnTo>
                  <a:lnTo>
                    <a:pt x="1203158" y="0"/>
                  </a:lnTo>
                  <a:lnTo>
                    <a:pt x="1572126" y="48126"/>
                  </a:ln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24" name="Gruppieren 22"/>
          <p:cNvGrpSpPr>
            <a:grpSpLocks/>
          </p:cNvGrpSpPr>
          <p:nvPr/>
        </p:nvGrpSpPr>
        <p:grpSpPr bwMode="auto">
          <a:xfrm>
            <a:off x="4965700" y="3551238"/>
            <a:ext cx="2871788" cy="842962"/>
            <a:chOff x="4691063" y="3871913"/>
            <a:chExt cx="2871787" cy="1223962"/>
          </a:xfrm>
        </p:grpSpPr>
        <p:sp>
          <p:nvSpPr>
            <p:cNvPr id="25" name="Freihandform 24"/>
            <p:cNvSpPr/>
            <p:nvPr/>
          </p:nvSpPr>
          <p:spPr bwMode="auto">
            <a:xfrm>
              <a:off x="4691063" y="3871913"/>
              <a:ext cx="2871787" cy="1223962"/>
            </a:xfrm>
            <a:custGeom>
              <a:avLst/>
              <a:gdLst>
                <a:gd name="connsiteX0" fmla="*/ 0 w 2873829"/>
                <a:gd name="connsiteY0" fmla="*/ 0 h 2902857"/>
                <a:gd name="connsiteX1" fmla="*/ 14514 w 2873829"/>
                <a:gd name="connsiteY1" fmla="*/ 2902857 h 2902857"/>
                <a:gd name="connsiteX2" fmla="*/ 2873829 w 2873829"/>
                <a:gd name="connsiteY2" fmla="*/ 2902857 h 2902857"/>
                <a:gd name="connsiteX3" fmla="*/ 2873829 w 2873829"/>
                <a:gd name="connsiteY3" fmla="*/ 2902857 h 2902857"/>
                <a:gd name="connsiteX4" fmla="*/ 2873829 w 2873829"/>
                <a:gd name="connsiteY4" fmla="*/ 2888342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2902857">
                  <a:moveTo>
                    <a:pt x="0" y="0"/>
                  </a:moveTo>
                  <a:lnTo>
                    <a:pt x="14514" y="2902857"/>
                  </a:lnTo>
                  <a:lnTo>
                    <a:pt x="2873829" y="2902857"/>
                  </a:lnTo>
                  <a:lnTo>
                    <a:pt x="2873829" y="2902857"/>
                  </a:lnTo>
                  <a:lnTo>
                    <a:pt x="2873829" y="2888342"/>
                  </a:lnTo>
                </a:path>
              </a:pathLst>
            </a:cu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4700588" y="3883437"/>
              <a:ext cx="2782887" cy="1097187"/>
            </a:xfrm>
            <a:custGeom>
              <a:avLst/>
              <a:gdLst>
                <a:gd name="connsiteX0" fmla="*/ 0 w 2759242"/>
                <a:gd name="connsiteY0" fmla="*/ 930443 h 930443"/>
                <a:gd name="connsiteX1" fmla="*/ 593558 w 2759242"/>
                <a:gd name="connsiteY1" fmla="*/ 786064 h 930443"/>
                <a:gd name="connsiteX2" fmla="*/ 1315452 w 2759242"/>
                <a:gd name="connsiteY2" fmla="*/ 561474 h 930443"/>
                <a:gd name="connsiteX3" fmla="*/ 2021305 w 2759242"/>
                <a:gd name="connsiteY3" fmla="*/ 336885 h 930443"/>
                <a:gd name="connsiteX4" fmla="*/ 2759242 w 2759242"/>
                <a:gd name="connsiteY4" fmla="*/ 0 h 930443"/>
                <a:gd name="connsiteX0" fmla="*/ 0 w 2782633"/>
                <a:gd name="connsiteY0" fmla="*/ 1095543 h 1095543"/>
                <a:gd name="connsiteX1" fmla="*/ 593558 w 2782633"/>
                <a:gd name="connsiteY1" fmla="*/ 951164 h 1095543"/>
                <a:gd name="connsiteX2" fmla="*/ 1315452 w 2782633"/>
                <a:gd name="connsiteY2" fmla="*/ 726574 h 1095543"/>
                <a:gd name="connsiteX3" fmla="*/ 2021305 w 2782633"/>
                <a:gd name="connsiteY3" fmla="*/ 501985 h 1095543"/>
                <a:gd name="connsiteX4" fmla="*/ 2782633 w 2782633"/>
                <a:gd name="connsiteY4" fmla="*/ 0 h 1095543"/>
                <a:gd name="connsiteX0" fmla="*/ 0 w 2782633"/>
                <a:gd name="connsiteY0" fmla="*/ 1095543 h 1095543"/>
                <a:gd name="connsiteX1" fmla="*/ 593558 w 2782633"/>
                <a:gd name="connsiteY1" fmla="*/ 951164 h 1095543"/>
                <a:gd name="connsiteX2" fmla="*/ 1315452 w 2782633"/>
                <a:gd name="connsiteY2" fmla="*/ 726574 h 1095543"/>
                <a:gd name="connsiteX3" fmla="*/ 1990497 w 2782633"/>
                <a:gd name="connsiteY3" fmla="*/ 417866 h 1095543"/>
                <a:gd name="connsiteX4" fmla="*/ 2782633 w 2782633"/>
                <a:gd name="connsiteY4" fmla="*/ 0 h 1095543"/>
                <a:gd name="connsiteX0" fmla="*/ 0 w 2782633"/>
                <a:gd name="connsiteY0" fmla="*/ 1095543 h 1095543"/>
                <a:gd name="connsiteX1" fmla="*/ 593558 w 2782633"/>
                <a:gd name="connsiteY1" fmla="*/ 951164 h 1095543"/>
                <a:gd name="connsiteX2" fmla="*/ 1270374 w 2782633"/>
                <a:gd name="connsiteY2" fmla="*/ 731264 h 1095543"/>
                <a:gd name="connsiteX3" fmla="*/ 1990497 w 2782633"/>
                <a:gd name="connsiteY3" fmla="*/ 417866 h 1095543"/>
                <a:gd name="connsiteX4" fmla="*/ 2782633 w 2782633"/>
                <a:gd name="connsiteY4" fmla="*/ 0 h 109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633" h="1095543">
                  <a:moveTo>
                    <a:pt x="0" y="1095543"/>
                  </a:moveTo>
                  <a:lnTo>
                    <a:pt x="593558" y="951164"/>
                  </a:lnTo>
                  <a:lnTo>
                    <a:pt x="1270374" y="731264"/>
                  </a:lnTo>
                  <a:lnTo>
                    <a:pt x="1990497" y="417866"/>
                  </a:lnTo>
                  <a:lnTo>
                    <a:pt x="2782633" y="0"/>
                  </a:ln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5967413" y="4314476"/>
              <a:ext cx="1476374" cy="288126"/>
            </a:xfrm>
            <a:custGeom>
              <a:avLst/>
              <a:gdLst>
                <a:gd name="connsiteX0" fmla="*/ 0 w 1475874"/>
                <a:gd name="connsiteY0" fmla="*/ 288758 h 288758"/>
                <a:gd name="connsiteX1" fmla="*/ 657726 w 1475874"/>
                <a:gd name="connsiteY1" fmla="*/ 144379 h 288758"/>
                <a:gd name="connsiteX2" fmla="*/ 1138990 w 1475874"/>
                <a:gd name="connsiteY2" fmla="*/ 48127 h 288758"/>
                <a:gd name="connsiteX3" fmla="*/ 1475874 w 1475874"/>
                <a:gd name="connsiteY3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5874" h="288758">
                  <a:moveTo>
                    <a:pt x="0" y="288758"/>
                  </a:moveTo>
                  <a:lnTo>
                    <a:pt x="657726" y="144379"/>
                  </a:lnTo>
                  <a:lnTo>
                    <a:pt x="1138990" y="48127"/>
                  </a:lnTo>
                  <a:lnTo>
                    <a:pt x="1475874" y="0"/>
                  </a:ln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28" name="Freihandform 27"/>
          <p:cNvSpPr/>
          <p:nvPr/>
        </p:nvSpPr>
        <p:spPr bwMode="auto">
          <a:xfrm>
            <a:off x="4986338" y="5614988"/>
            <a:ext cx="2871787" cy="844550"/>
          </a:xfrm>
          <a:custGeom>
            <a:avLst/>
            <a:gdLst>
              <a:gd name="connsiteX0" fmla="*/ 0 w 2873829"/>
              <a:gd name="connsiteY0" fmla="*/ 0 h 2902857"/>
              <a:gd name="connsiteX1" fmla="*/ 14514 w 2873829"/>
              <a:gd name="connsiteY1" fmla="*/ 2902857 h 2902857"/>
              <a:gd name="connsiteX2" fmla="*/ 2873829 w 2873829"/>
              <a:gd name="connsiteY2" fmla="*/ 2902857 h 2902857"/>
              <a:gd name="connsiteX3" fmla="*/ 2873829 w 2873829"/>
              <a:gd name="connsiteY3" fmla="*/ 2902857 h 2902857"/>
              <a:gd name="connsiteX4" fmla="*/ 2873829 w 2873829"/>
              <a:gd name="connsiteY4" fmla="*/ 2888342 h 290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29" h="2902857">
                <a:moveTo>
                  <a:pt x="0" y="0"/>
                </a:moveTo>
                <a:lnTo>
                  <a:pt x="14514" y="2902857"/>
                </a:lnTo>
                <a:lnTo>
                  <a:pt x="2873829" y="2902857"/>
                </a:lnTo>
                <a:lnTo>
                  <a:pt x="2873829" y="2902857"/>
                </a:lnTo>
                <a:lnTo>
                  <a:pt x="2873829" y="2888342"/>
                </a:lnTo>
              </a:path>
            </a:pathLst>
          </a:cu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9" name="Freihandform 28"/>
          <p:cNvSpPr/>
          <p:nvPr/>
        </p:nvSpPr>
        <p:spPr bwMode="auto">
          <a:xfrm flipV="1">
            <a:off x="5148064" y="5811838"/>
            <a:ext cx="2678112" cy="682625"/>
          </a:xfrm>
          <a:custGeom>
            <a:avLst/>
            <a:gdLst>
              <a:gd name="connsiteX0" fmla="*/ 0 w 2873828"/>
              <a:gd name="connsiteY0" fmla="*/ 70153 h 2973010"/>
              <a:gd name="connsiteX1" fmla="*/ 464457 w 2873828"/>
              <a:gd name="connsiteY1" fmla="*/ 70153 h 2973010"/>
              <a:gd name="connsiteX2" fmla="*/ 609600 w 2873828"/>
              <a:gd name="connsiteY2" fmla="*/ 142724 h 2973010"/>
              <a:gd name="connsiteX3" fmla="*/ 1190171 w 2873828"/>
              <a:gd name="connsiteY3" fmla="*/ 926495 h 2973010"/>
              <a:gd name="connsiteX4" fmla="*/ 1436914 w 2873828"/>
              <a:gd name="connsiteY4" fmla="*/ 1550610 h 2973010"/>
              <a:gd name="connsiteX5" fmla="*/ 1770743 w 2873828"/>
              <a:gd name="connsiteY5" fmla="*/ 2319867 h 2973010"/>
              <a:gd name="connsiteX6" fmla="*/ 2162628 w 2873828"/>
              <a:gd name="connsiteY6" fmla="*/ 2813353 h 2973010"/>
              <a:gd name="connsiteX7" fmla="*/ 2409371 w 2873828"/>
              <a:gd name="connsiteY7" fmla="*/ 2943981 h 2973010"/>
              <a:gd name="connsiteX8" fmla="*/ 2873828 w 2873828"/>
              <a:gd name="connsiteY8" fmla="*/ 2973010 h 2973010"/>
              <a:gd name="connsiteX0" fmla="*/ 0 w 2873828"/>
              <a:gd name="connsiteY0" fmla="*/ 39426 h 2942283"/>
              <a:gd name="connsiteX1" fmla="*/ 464457 w 2873828"/>
              <a:gd name="connsiteY1" fmla="*/ 39426 h 2942283"/>
              <a:gd name="connsiteX2" fmla="*/ 805745 w 2873828"/>
              <a:gd name="connsiteY2" fmla="*/ 275981 h 2942283"/>
              <a:gd name="connsiteX3" fmla="*/ 1190171 w 2873828"/>
              <a:gd name="connsiteY3" fmla="*/ 895768 h 2942283"/>
              <a:gd name="connsiteX4" fmla="*/ 1436914 w 2873828"/>
              <a:gd name="connsiteY4" fmla="*/ 1519883 h 2942283"/>
              <a:gd name="connsiteX5" fmla="*/ 1770743 w 2873828"/>
              <a:gd name="connsiteY5" fmla="*/ 2289140 h 2942283"/>
              <a:gd name="connsiteX6" fmla="*/ 2162628 w 2873828"/>
              <a:gd name="connsiteY6" fmla="*/ 2782626 h 2942283"/>
              <a:gd name="connsiteX7" fmla="*/ 2409371 w 2873828"/>
              <a:gd name="connsiteY7" fmla="*/ 2913254 h 2942283"/>
              <a:gd name="connsiteX8" fmla="*/ 2873828 w 2873828"/>
              <a:gd name="connsiteY8" fmla="*/ 2942283 h 2942283"/>
              <a:gd name="connsiteX0" fmla="*/ 0 w 2873828"/>
              <a:gd name="connsiteY0" fmla="*/ 18895 h 2921752"/>
              <a:gd name="connsiteX1" fmla="*/ 425556 w 2873828"/>
              <a:gd name="connsiteY1" fmla="*/ 39426 h 2921752"/>
              <a:gd name="connsiteX2" fmla="*/ 805745 w 2873828"/>
              <a:gd name="connsiteY2" fmla="*/ 255450 h 2921752"/>
              <a:gd name="connsiteX3" fmla="*/ 1190171 w 2873828"/>
              <a:gd name="connsiteY3" fmla="*/ 875237 h 2921752"/>
              <a:gd name="connsiteX4" fmla="*/ 1436914 w 2873828"/>
              <a:gd name="connsiteY4" fmla="*/ 1499352 h 2921752"/>
              <a:gd name="connsiteX5" fmla="*/ 1770743 w 2873828"/>
              <a:gd name="connsiteY5" fmla="*/ 2268609 h 2921752"/>
              <a:gd name="connsiteX6" fmla="*/ 2162628 w 2873828"/>
              <a:gd name="connsiteY6" fmla="*/ 2762095 h 2921752"/>
              <a:gd name="connsiteX7" fmla="*/ 2409371 w 2873828"/>
              <a:gd name="connsiteY7" fmla="*/ 2892723 h 2921752"/>
              <a:gd name="connsiteX8" fmla="*/ 2873828 w 2873828"/>
              <a:gd name="connsiteY8" fmla="*/ 2921752 h 2921752"/>
              <a:gd name="connsiteX0" fmla="*/ 0 w 2846757"/>
              <a:gd name="connsiteY0" fmla="*/ 20105 h 3354282"/>
              <a:gd name="connsiteX1" fmla="*/ 425556 w 2846757"/>
              <a:gd name="connsiteY1" fmla="*/ 40636 h 3354282"/>
              <a:gd name="connsiteX2" fmla="*/ 805745 w 2846757"/>
              <a:gd name="connsiteY2" fmla="*/ 256660 h 3354282"/>
              <a:gd name="connsiteX3" fmla="*/ 1190171 w 2846757"/>
              <a:gd name="connsiteY3" fmla="*/ 876447 h 3354282"/>
              <a:gd name="connsiteX4" fmla="*/ 1436914 w 2846757"/>
              <a:gd name="connsiteY4" fmla="*/ 1500562 h 3354282"/>
              <a:gd name="connsiteX5" fmla="*/ 1770743 w 2846757"/>
              <a:gd name="connsiteY5" fmla="*/ 2269819 h 3354282"/>
              <a:gd name="connsiteX6" fmla="*/ 2162628 w 2846757"/>
              <a:gd name="connsiteY6" fmla="*/ 2763305 h 3354282"/>
              <a:gd name="connsiteX7" fmla="*/ 2409371 w 2846757"/>
              <a:gd name="connsiteY7" fmla="*/ 2893933 h 3354282"/>
              <a:gd name="connsiteX8" fmla="*/ 2846757 w 2846757"/>
              <a:gd name="connsiteY8" fmla="*/ 1210 h 3354282"/>
              <a:gd name="connsiteX0" fmla="*/ 0 w 2846757"/>
              <a:gd name="connsiteY0" fmla="*/ 20105 h 3026739"/>
              <a:gd name="connsiteX1" fmla="*/ 425556 w 2846757"/>
              <a:gd name="connsiteY1" fmla="*/ 40636 h 3026739"/>
              <a:gd name="connsiteX2" fmla="*/ 805745 w 2846757"/>
              <a:gd name="connsiteY2" fmla="*/ 256660 h 3026739"/>
              <a:gd name="connsiteX3" fmla="*/ 1190171 w 2846757"/>
              <a:gd name="connsiteY3" fmla="*/ 876447 h 3026739"/>
              <a:gd name="connsiteX4" fmla="*/ 1436914 w 2846757"/>
              <a:gd name="connsiteY4" fmla="*/ 1500562 h 3026739"/>
              <a:gd name="connsiteX5" fmla="*/ 1770743 w 2846757"/>
              <a:gd name="connsiteY5" fmla="*/ 2269819 h 3026739"/>
              <a:gd name="connsiteX6" fmla="*/ 2157859 w 2846757"/>
              <a:gd name="connsiteY6" fmla="*/ 798048 h 3026739"/>
              <a:gd name="connsiteX7" fmla="*/ 2409371 w 2846757"/>
              <a:gd name="connsiteY7" fmla="*/ 2893933 h 3026739"/>
              <a:gd name="connsiteX8" fmla="*/ 2846757 w 2846757"/>
              <a:gd name="connsiteY8" fmla="*/ 1210 h 3026739"/>
              <a:gd name="connsiteX0" fmla="*/ 0 w 2846757"/>
              <a:gd name="connsiteY0" fmla="*/ 151702 h 2518503"/>
              <a:gd name="connsiteX1" fmla="*/ 425556 w 2846757"/>
              <a:gd name="connsiteY1" fmla="*/ 172233 h 2518503"/>
              <a:gd name="connsiteX2" fmla="*/ 805745 w 2846757"/>
              <a:gd name="connsiteY2" fmla="*/ 388257 h 2518503"/>
              <a:gd name="connsiteX3" fmla="*/ 1190171 w 2846757"/>
              <a:gd name="connsiteY3" fmla="*/ 1008044 h 2518503"/>
              <a:gd name="connsiteX4" fmla="*/ 1436914 w 2846757"/>
              <a:gd name="connsiteY4" fmla="*/ 1632159 h 2518503"/>
              <a:gd name="connsiteX5" fmla="*/ 1770743 w 2846757"/>
              <a:gd name="connsiteY5" fmla="*/ 2401416 h 2518503"/>
              <a:gd name="connsiteX6" fmla="*/ 2157859 w 2846757"/>
              <a:gd name="connsiteY6" fmla="*/ 929645 h 2518503"/>
              <a:gd name="connsiteX7" fmla="*/ 2464036 w 2846757"/>
              <a:gd name="connsiteY7" fmla="*/ 132807 h 2518503"/>
              <a:gd name="connsiteX8" fmla="*/ 2846757 w 2846757"/>
              <a:gd name="connsiteY8" fmla="*/ 132807 h 251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757" h="2518503">
                <a:moveTo>
                  <a:pt x="0" y="151702"/>
                </a:moveTo>
                <a:cubicBezTo>
                  <a:pt x="181428" y="145654"/>
                  <a:pt x="291265" y="132807"/>
                  <a:pt x="425556" y="172233"/>
                </a:cubicBezTo>
                <a:cubicBezTo>
                  <a:pt x="559847" y="211659"/>
                  <a:pt x="678309" y="248955"/>
                  <a:pt x="805745" y="388257"/>
                </a:cubicBezTo>
                <a:cubicBezTo>
                  <a:pt x="933181" y="527559"/>
                  <a:pt x="1084976" y="800727"/>
                  <a:pt x="1190171" y="1008044"/>
                </a:cubicBezTo>
                <a:cubicBezTo>
                  <a:pt x="1295366" y="1215361"/>
                  <a:pt x="1340152" y="1399930"/>
                  <a:pt x="1436914" y="1632159"/>
                </a:cubicBezTo>
                <a:cubicBezTo>
                  <a:pt x="1533676" y="1864388"/>
                  <a:pt x="1650586" y="2518502"/>
                  <a:pt x="1770743" y="2401416"/>
                </a:cubicBezTo>
                <a:cubicBezTo>
                  <a:pt x="1890901" y="2284330"/>
                  <a:pt x="2042310" y="1307747"/>
                  <a:pt x="2157859" y="929645"/>
                </a:cubicBezTo>
                <a:cubicBezTo>
                  <a:pt x="2273408" y="551544"/>
                  <a:pt x="2349220" y="265613"/>
                  <a:pt x="2464036" y="132807"/>
                </a:cubicBezTo>
                <a:cubicBezTo>
                  <a:pt x="2578852" y="1"/>
                  <a:pt x="2673795" y="131597"/>
                  <a:pt x="2846757" y="132807"/>
                </a:cubicBezTo>
              </a:path>
            </a:pathLst>
          </a:cu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" name="Textfeld 11"/>
          <p:cNvSpPr txBox="1">
            <a:spLocks noChangeArrowheads="1"/>
          </p:cNvSpPr>
          <p:nvPr/>
        </p:nvSpPr>
        <p:spPr bwMode="auto">
          <a:xfrm>
            <a:off x="2195736" y="5229200"/>
            <a:ext cx="2738570" cy="15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2000" dirty="0" smtClean="0">
                <a:latin typeface="Arial" charset="0"/>
              </a:rPr>
              <a:t>Other issues:</a:t>
            </a:r>
            <a:br>
              <a:rPr lang="en-GB" altLang="de-DE" sz="2000" dirty="0" smtClean="0">
                <a:latin typeface="Arial" charset="0"/>
              </a:rPr>
            </a:br>
            <a:r>
              <a:rPr lang="en-GB" altLang="de-DE" sz="2000" dirty="0" smtClean="0">
                <a:latin typeface="Arial" charset="0"/>
              </a:rPr>
              <a:t>	</a:t>
            </a: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Oil-peak</a:t>
            </a:r>
          </a:p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	Economic disparities</a:t>
            </a:r>
          </a:p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	Politically caused shortages</a:t>
            </a:r>
          </a:p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	Destruction of supply infrastructure</a:t>
            </a:r>
          </a:p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	Breakthroughs in new technologies</a:t>
            </a:r>
            <a:endParaRPr lang="en-GB" altLang="de-DE" sz="1600" dirty="0" smtClean="0">
              <a:latin typeface="Arial" charset="0"/>
            </a:endParaRPr>
          </a:p>
        </p:txBody>
      </p:sp>
      <p:sp>
        <p:nvSpPr>
          <p:cNvPr id="31" name="Textfeld 28"/>
          <p:cNvSpPr txBox="1">
            <a:spLocks noChangeArrowheads="1"/>
          </p:cNvSpPr>
          <p:nvPr/>
        </p:nvSpPr>
        <p:spPr bwMode="auto">
          <a:xfrm>
            <a:off x="5707063" y="6407150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charset="0"/>
              </a:rPr>
              <a:t>now</a:t>
            </a:r>
          </a:p>
        </p:txBody>
      </p:sp>
      <p:sp>
        <p:nvSpPr>
          <p:cNvPr id="32" name="Textfeld 29"/>
          <p:cNvSpPr txBox="1">
            <a:spLocks noChangeArrowheads="1"/>
          </p:cNvSpPr>
          <p:nvPr/>
        </p:nvSpPr>
        <p:spPr bwMode="auto">
          <a:xfrm>
            <a:off x="7146925" y="644366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charset="0"/>
              </a:rPr>
              <a:t>2050</a:t>
            </a:r>
          </a:p>
        </p:txBody>
      </p:sp>
      <p:sp>
        <p:nvSpPr>
          <p:cNvPr id="33" name="Freihandform 32"/>
          <p:cNvSpPr/>
          <p:nvPr/>
        </p:nvSpPr>
        <p:spPr>
          <a:xfrm>
            <a:off x="6586538" y="3578225"/>
            <a:ext cx="1165225" cy="400050"/>
          </a:xfrm>
          <a:custGeom>
            <a:avLst/>
            <a:gdLst>
              <a:gd name="connsiteX0" fmla="*/ 0 w 1164431"/>
              <a:gd name="connsiteY0" fmla="*/ 400050 h 400050"/>
              <a:gd name="connsiteX1" fmla="*/ 345281 w 1164431"/>
              <a:gd name="connsiteY1" fmla="*/ 300037 h 400050"/>
              <a:gd name="connsiteX2" fmla="*/ 678656 w 1164431"/>
              <a:gd name="connsiteY2" fmla="*/ 185737 h 400050"/>
              <a:gd name="connsiteX3" fmla="*/ 1164431 w 1164431"/>
              <a:gd name="connsiteY3" fmla="*/ 0 h 400050"/>
              <a:gd name="connsiteX4" fmla="*/ 1154906 w 1164431"/>
              <a:gd name="connsiteY4" fmla="*/ 259556 h 400050"/>
              <a:gd name="connsiteX5" fmla="*/ 821531 w 1164431"/>
              <a:gd name="connsiteY5" fmla="*/ 292893 h 400050"/>
              <a:gd name="connsiteX6" fmla="*/ 488156 w 1164431"/>
              <a:gd name="connsiteY6" fmla="*/ 335756 h 400050"/>
              <a:gd name="connsiteX7" fmla="*/ 257175 w 1164431"/>
              <a:gd name="connsiteY7" fmla="*/ 366712 h 400050"/>
              <a:gd name="connsiteX8" fmla="*/ 0 w 1164431"/>
              <a:gd name="connsiteY8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431" h="400050">
                <a:moveTo>
                  <a:pt x="0" y="400050"/>
                </a:moveTo>
                <a:lnTo>
                  <a:pt x="345281" y="300037"/>
                </a:lnTo>
                <a:lnTo>
                  <a:pt x="678656" y="185737"/>
                </a:lnTo>
                <a:lnTo>
                  <a:pt x="1164431" y="0"/>
                </a:lnTo>
                <a:lnTo>
                  <a:pt x="1154906" y="259556"/>
                </a:lnTo>
                <a:lnTo>
                  <a:pt x="821531" y="292893"/>
                </a:lnTo>
                <a:lnTo>
                  <a:pt x="488156" y="335756"/>
                </a:lnTo>
                <a:lnTo>
                  <a:pt x="257175" y="366712"/>
                </a:lnTo>
                <a:lnTo>
                  <a:pt x="0" y="400050"/>
                </a:lnTo>
                <a:close/>
              </a:path>
            </a:pathLst>
          </a:custGeom>
          <a:solidFill>
            <a:srgbClr val="92D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4" name="Freihandform 33"/>
          <p:cNvSpPr/>
          <p:nvPr/>
        </p:nvSpPr>
        <p:spPr>
          <a:xfrm>
            <a:off x="6661150" y="2581275"/>
            <a:ext cx="1062038" cy="228600"/>
          </a:xfrm>
          <a:custGeom>
            <a:avLst/>
            <a:gdLst>
              <a:gd name="connsiteX0" fmla="*/ 0 w 1062037"/>
              <a:gd name="connsiteY0" fmla="*/ 228600 h 228600"/>
              <a:gd name="connsiteX1" fmla="*/ 531019 w 1062037"/>
              <a:gd name="connsiteY1" fmla="*/ 111919 h 228600"/>
              <a:gd name="connsiteX2" fmla="*/ 857250 w 1062037"/>
              <a:gd name="connsiteY2" fmla="*/ 47625 h 228600"/>
              <a:gd name="connsiteX3" fmla="*/ 1062037 w 1062037"/>
              <a:gd name="connsiteY3" fmla="*/ 0 h 228600"/>
              <a:gd name="connsiteX4" fmla="*/ 1054894 w 1062037"/>
              <a:gd name="connsiteY4" fmla="*/ 221457 h 228600"/>
              <a:gd name="connsiteX5" fmla="*/ 838200 w 1062037"/>
              <a:gd name="connsiteY5" fmla="*/ 200025 h 228600"/>
              <a:gd name="connsiteX6" fmla="*/ 673894 w 1062037"/>
              <a:gd name="connsiteY6" fmla="*/ 190500 h 228600"/>
              <a:gd name="connsiteX7" fmla="*/ 452437 w 1062037"/>
              <a:gd name="connsiteY7" fmla="*/ 200025 h 228600"/>
              <a:gd name="connsiteX8" fmla="*/ 0 w 1062037"/>
              <a:gd name="connsiteY8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037" h="228600">
                <a:moveTo>
                  <a:pt x="0" y="228600"/>
                </a:moveTo>
                <a:lnTo>
                  <a:pt x="531019" y="111919"/>
                </a:lnTo>
                <a:lnTo>
                  <a:pt x="857250" y="47625"/>
                </a:lnTo>
                <a:lnTo>
                  <a:pt x="1062037" y="0"/>
                </a:lnTo>
                <a:lnTo>
                  <a:pt x="1054894" y="221457"/>
                </a:lnTo>
                <a:lnTo>
                  <a:pt x="838200" y="200025"/>
                </a:lnTo>
                <a:lnTo>
                  <a:pt x="673894" y="190500"/>
                </a:lnTo>
                <a:lnTo>
                  <a:pt x="452437" y="200025"/>
                </a:lnTo>
                <a:lnTo>
                  <a:pt x="0" y="228600"/>
                </a:lnTo>
                <a:close/>
              </a:path>
            </a:pathLst>
          </a:custGeom>
          <a:solidFill>
            <a:srgbClr val="92D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6227763" y="4572000"/>
            <a:ext cx="1528762" cy="355600"/>
          </a:xfrm>
          <a:custGeom>
            <a:avLst/>
            <a:gdLst>
              <a:gd name="connsiteX0" fmla="*/ 0 w 1528763"/>
              <a:gd name="connsiteY0" fmla="*/ 354807 h 354807"/>
              <a:gd name="connsiteX1" fmla="*/ 647700 w 1528763"/>
              <a:gd name="connsiteY1" fmla="*/ 169069 h 354807"/>
              <a:gd name="connsiteX2" fmla="*/ 973932 w 1528763"/>
              <a:gd name="connsiteY2" fmla="*/ 88107 h 354807"/>
              <a:gd name="connsiteX3" fmla="*/ 1312069 w 1528763"/>
              <a:gd name="connsiteY3" fmla="*/ 28575 h 354807"/>
              <a:gd name="connsiteX4" fmla="*/ 1528763 w 1528763"/>
              <a:gd name="connsiteY4" fmla="*/ 0 h 354807"/>
              <a:gd name="connsiteX5" fmla="*/ 1466850 w 1528763"/>
              <a:gd name="connsiteY5" fmla="*/ 200025 h 354807"/>
              <a:gd name="connsiteX6" fmla="*/ 1226344 w 1528763"/>
              <a:gd name="connsiteY6" fmla="*/ 202407 h 354807"/>
              <a:gd name="connsiteX7" fmla="*/ 1023938 w 1528763"/>
              <a:gd name="connsiteY7" fmla="*/ 204788 h 354807"/>
              <a:gd name="connsiteX8" fmla="*/ 790575 w 1528763"/>
              <a:gd name="connsiteY8" fmla="*/ 214313 h 354807"/>
              <a:gd name="connsiteX9" fmla="*/ 621507 w 1528763"/>
              <a:gd name="connsiteY9" fmla="*/ 233363 h 354807"/>
              <a:gd name="connsiteX10" fmla="*/ 457200 w 1528763"/>
              <a:gd name="connsiteY10" fmla="*/ 257175 h 354807"/>
              <a:gd name="connsiteX11" fmla="*/ 85725 w 1528763"/>
              <a:gd name="connsiteY11" fmla="*/ 335757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763" h="354807">
                <a:moveTo>
                  <a:pt x="0" y="354807"/>
                </a:moveTo>
                <a:lnTo>
                  <a:pt x="647700" y="169069"/>
                </a:lnTo>
                <a:lnTo>
                  <a:pt x="973932" y="88107"/>
                </a:lnTo>
                <a:lnTo>
                  <a:pt x="1312069" y="28575"/>
                </a:lnTo>
                <a:lnTo>
                  <a:pt x="1528763" y="0"/>
                </a:lnTo>
                <a:lnTo>
                  <a:pt x="1466850" y="200025"/>
                </a:lnTo>
                <a:lnTo>
                  <a:pt x="1226344" y="202407"/>
                </a:lnTo>
                <a:lnTo>
                  <a:pt x="1023938" y="204788"/>
                </a:lnTo>
                <a:lnTo>
                  <a:pt x="790575" y="214313"/>
                </a:lnTo>
                <a:lnTo>
                  <a:pt x="621507" y="233363"/>
                </a:lnTo>
                <a:lnTo>
                  <a:pt x="457200" y="257175"/>
                </a:lnTo>
                <a:lnTo>
                  <a:pt x="85725" y="335757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5688013" y="1989138"/>
            <a:ext cx="1589087" cy="400050"/>
          </a:xfrm>
          <a:custGeom>
            <a:avLst/>
            <a:gdLst>
              <a:gd name="connsiteX0" fmla="*/ 0 w 1588770"/>
              <a:gd name="connsiteY0" fmla="*/ 11430 h 400050"/>
              <a:gd name="connsiteX1" fmla="*/ 0 w 1588770"/>
              <a:gd name="connsiteY1" fmla="*/ 400050 h 400050"/>
              <a:gd name="connsiteX2" fmla="*/ 1588770 w 1588770"/>
              <a:gd name="connsiteY2" fmla="*/ 400050 h 400050"/>
              <a:gd name="connsiteX3" fmla="*/ 1588770 w 1588770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770" h="400050">
                <a:moveTo>
                  <a:pt x="0" y="11430"/>
                </a:moveTo>
                <a:lnTo>
                  <a:pt x="0" y="400050"/>
                </a:lnTo>
                <a:lnTo>
                  <a:pt x="1588770" y="400050"/>
                </a:lnTo>
                <a:lnTo>
                  <a:pt x="1588770" y="0"/>
                </a:lnTo>
              </a:path>
            </a:pathLst>
          </a:cu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37" name="Gerade Verbindung 36"/>
          <p:cNvCxnSpPr>
            <a:stCxn id="36" idx="2"/>
          </p:cNvCxnSpPr>
          <p:nvPr/>
        </p:nvCxnSpPr>
        <p:spPr>
          <a:xfrm>
            <a:off x="7277100" y="2389188"/>
            <a:ext cx="134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7668344" y="2051556"/>
            <a:ext cx="10567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latin typeface="Symbol" pitchFamily="18" charset="2"/>
              </a:rPr>
              <a:t>D</a:t>
            </a:r>
            <a:r>
              <a:rPr lang="de-DE" altLang="de-DE" sz="1800" dirty="0" err="1">
                <a:latin typeface="Arial" charset="0"/>
              </a:rPr>
              <a:t>t</a:t>
            </a:r>
            <a:r>
              <a:rPr lang="de-DE" altLang="de-DE" sz="1800" dirty="0">
                <a:latin typeface="Arial" charset="0"/>
              </a:rPr>
              <a:t>: </a:t>
            </a:r>
            <a:r>
              <a:rPr lang="de-DE" altLang="de-DE" sz="1800" dirty="0" err="1">
                <a:latin typeface="Arial" charset="0"/>
              </a:rPr>
              <a:t>costs</a:t>
            </a:r>
            <a:endParaRPr lang="de-DE" altLang="de-DE" sz="1800" dirty="0">
              <a:latin typeface="Arial" charset="0"/>
            </a:endParaRPr>
          </a:p>
        </p:txBody>
      </p:sp>
      <p:sp>
        <p:nvSpPr>
          <p:cNvPr id="39" name="Rechteck 4"/>
          <p:cNvSpPr>
            <a:spLocks noChangeArrowheads="1"/>
          </p:cNvSpPr>
          <p:nvPr/>
        </p:nvSpPr>
        <p:spPr bwMode="auto">
          <a:xfrm>
            <a:off x="107504" y="178441"/>
            <a:ext cx="4846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Arial" charset="0"/>
              </a:rPr>
              <a:t>The German „Energiewende“</a:t>
            </a:r>
            <a:endParaRPr lang="de-DE" altLang="de-DE" sz="2800" dirty="0">
              <a:latin typeface="Arial" charset="0"/>
            </a:endParaRPr>
          </a:p>
        </p:txBody>
      </p:sp>
      <p:sp>
        <p:nvSpPr>
          <p:cNvPr id="40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51520" y="260648"/>
            <a:ext cx="420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Method and assumptions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2368" y="1383982"/>
            <a:ext cx="81483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Method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Take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load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-, wind-, PV-…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2012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intermittent</a:t>
            </a:r>
            <a:r>
              <a:rPr lang="de-DE" dirty="0">
                <a:latin typeface="Arial" pitchFamily="34" charset="0"/>
                <a:cs typeface="Arial" pitchFamily="34" charset="0"/>
              </a:rPr>
              <a:t> RES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capacities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e.g.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100%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case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)</a:t>
            </a:r>
          </a:p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Assumptions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no savings in electricity consumption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hydro remains the same, subtracted from load →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no nuclear power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no biogas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	no losses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The mix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wind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PV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follows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			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	optimal mix: ~ 80%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wind, ~20%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PV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52396" y="1994601"/>
            <a:ext cx="135165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de-DE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case</a:t>
            </a:r>
            <a:endParaRPr lang="de-DE" b="1" dirty="0"/>
          </a:p>
        </p:txBody>
      </p:sp>
      <p:sp>
        <p:nvSpPr>
          <p:cNvPr id="2" name="Rechteck 1"/>
          <p:cNvSpPr/>
          <p:nvPr/>
        </p:nvSpPr>
        <p:spPr>
          <a:xfrm>
            <a:off x="6315309" y="3163107"/>
            <a:ext cx="162095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reduced load</a:t>
            </a:r>
          </a:p>
        </p:txBody>
      </p:sp>
      <p:sp>
        <p:nvSpPr>
          <p:cNvPr id="9" name="Rechteck 8"/>
          <p:cNvSpPr/>
          <p:nvPr/>
        </p:nvSpPr>
        <p:spPr>
          <a:xfrm>
            <a:off x="4949620" y="4246132"/>
            <a:ext cx="146706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ptimal mix</a:t>
            </a:r>
            <a:endParaRPr lang="en-GB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4938713" y="1028700"/>
            <a:ext cx="2886075" cy="854075"/>
            <a:chOff x="971600" y="1222081"/>
            <a:chExt cx="2888342" cy="2936266"/>
          </a:xfrm>
        </p:grpSpPr>
        <p:sp>
          <p:nvSpPr>
            <p:cNvPr id="6" name="Freihandform 5"/>
            <p:cNvSpPr/>
            <p:nvPr/>
          </p:nvSpPr>
          <p:spPr>
            <a:xfrm>
              <a:off x="985898" y="1227540"/>
              <a:ext cx="2874044" cy="2925351"/>
            </a:xfrm>
            <a:custGeom>
              <a:avLst/>
              <a:gdLst>
                <a:gd name="connsiteX0" fmla="*/ 0 w 2873828"/>
                <a:gd name="connsiteY0" fmla="*/ 70153 h 2973010"/>
                <a:gd name="connsiteX1" fmla="*/ 464457 w 2873828"/>
                <a:gd name="connsiteY1" fmla="*/ 70153 h 2973010"/>
                <a:gd name="connsiteX2" fmla="*/ 609600 w 2873828"/>
                <a:gd name="connsiteY2" fmla="*/ 142724 h 2973010"/>
                <a:gd name="connsiteX3" fmla="*/ 1190171 w 2873828"/>
                <a:gd name="connsiteY3" fmla="*/ 926495 h 2973010"/>
                <a:gd name="connsiteX4" fmla="*/ 1436914 w 2873828"/>
                <a:gd name="connsiteY4" fmla="*/ 1550610 h 2973010"/>
                <a:gd name="connsiteX5" fmla="*/ 1770743 w 2873828"/>
                <a:gd name="connsiteY5" fmla="*/ 2319867 h 2973010"/>
                <a:gd name="connsiteX6" fmla="*/ 2162628 w 2873828"/>
                <a:gd name="connsiteY6" fmla="*/ 2813353 h 2973010"/>
                <a:gd name="connsiteX7" fmla="*/ 2409371 w 2873828"/>
                <a:gd name="connsiteY7" fmla="*/ 2943981 h 2973010"/>
                <a:gd name="connsiteX8" fmla="*/ 2873828 w 2873828"/>
                <a:gd name="connsiteY8" fmla="*/ 2973010 h 2973010"/>
                <a:gd name="connsiteX0" fmla="*/ 0 w 2873828"/>
                <a:gd name="connsiteY0" fmla="*/ 39426 h 2942283"/>
                <a:gd name="connsiteX1" fmla="*/ 464457 w 2873828"/>
                <a:gd name="connsiteY1" fmla="*/ 39426 h 2942283"/>
                <a:gd name="connsiteX2" fmla="*/ 805745 w 2873828"/>
                <a:gd name="connsiteY2" fmla="*/ 275981 h 2942283"/>
                <a:gd name="connsiteX3" fmla="*/ 1190171 w 2873828"/>
                <a:gd name="connsiteY3" fmla="*/ 895768 h 2942283"/>
                <a:gd name="connsiteX4" fmla="*/ 1436914 w 2873828"/>
                <a:gd name="connsiteY4" fmla="*/ 1519883 h 2942283"/>
                <a:gd name="connsiteX5" fmla="*/ 1770743 w 2873828"/>
                <a:gd name="connsiteY5" fmla="*/ 2289140 h 2942283"/>
                <a:gd name="connsiteX6" fmla="*/ 2162628 w 2873828"/>
                <a:gd name="connsiteY6" fmla="*/ 2782626 h 2942283"/>
                <a:gd name="connsiteX7" fmla="*/ 2409371 w 2873828"/>
                <a:gd name="connsiteY7" fmla="*/ 2913254 h 2942283"/>
                <a:gd name="connsiteX8" fmla="*/ 2873828 w 2873828"/>
                <a:gd name="connsiteY8" fmla="*/ 2942283 h 2942283"/>
                <a:gd name="connsiteX0" fmla="*/ 0 w 2873828"/>
                <a:gd name="connsiteY0" fmla="*/ 18895 h 2921752"/>
                <a:gd name="connsiteX1" fmla="*/ 425556 w 2873828"/>
                <a:gd name="connsiteY1" fmla="*/ 39426 h 2921752"/>
                <a:gd name="connsiteX2" fmla="*/ 805745 w 2873828"/>
                <a:gd name="connsiteY2" fmla="*/ 255450 h 2921752"/>
                <a:gd name="connsiteX3" fmla="*/ 1190171 w 2873828"/>
                <a:gd name="connsiteY3" fmla="*/ 875237 h 2921752"/>
                <a:gd name="connsiteX4" fmla="*/ 1436914 w 2873828"/>
                <a:gd name="connsiteY4" fmla="*/ 1499352 h 2921752"/>
                <a:gd name="connsiteX5" fmla="*/ 1770743 w 2873828"/>
                <a:gd name="connsiteY5" fmla="*/ 2268609 h 2921752"/>
                <a:gd name="connsiteX6" fmla="*/ 2162628 w 2873828"/>
                <a:gd name="connsiteY6" fmla="*/ 2762095 h 2921752"/>
                <a:gd name="connsiteX7" fmla="*/ 2409371 w 2873828"/>
                <a:gd name="connsiteY7" fmla="*/ 2892723 h 2921752"/>
                <a:gd name="connsiteX8" fmla="*/ 2873828 w 2873828"/>
                <a:gd name="connsiteY8" fmla="*/ 2921752 h 2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28" h="2921752">
                  <a:moveTo>
                    <a:pt x="0" y="18895"/>
                  </a:moveTo>
                  <a:cubicBezTo>
                    <a:pt x="181428" y="12847"/>
                    <a:pt x="291265" y="0"/>
                    <a:pt x="425556" y="39426"/>
                  </a:cubicBezTo>
                  <a:cubicBezTo>
                    <a:pt x="559847" y="78852"/>
                    <a:pt x="678309" y="116148"/>
                    <a:pt x="805745" y="255450"/>
                  </a:cubicBezTo>
                  <a:cubicBezTo>
                    <a:pt x="933181" y="394752"/>
                    <a:pt x="1084976" y="667920"/>
                    <a:pt x="1190171" y="875237"/>
                  </a:cubicBezTo>
                  <a:cubicBezTo>
                    <a:pt x="1295366" y="1082554"/>
                    <a:pt x="1340152" y="1267123"/>
                    <a:pt x="1436914" y="1499352"/>
                  </a:cubicBezTo>
                  <a:cubicBezTo>
                    <a:pt x="1533676" y="1731581"/>
                    <a:pt x="1649791" y="2058152"/>
                    <a:pt x="1770743" y="2268609"/>
                  </a:cubicBezTo>
                  <a:cubicBezTo>
                    <a:pt x="1891695" y="2479066"/>
                    <a:pt x="2056190" y="2658076"/>
                    <a:pt x="2162628" y="2762095"/>
                  </a:cubicBezTo>
                  <a:cubicBezTo>
                    <a:pt x="2269066" y="2866114"/>
                    <a:pt x="2290838" y="2866114"/>
                    <a:pt x="2409371" y="2892723"/>
                  </a:cubicBezTo>
                  <a:cubicBezTo>
                    <a:pt x="2527904" y="2919333"/>
                    <a:pt x="2700866" y="2920542"/>
                    <a:pt x="2873828" y="2921752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7" name="Freihandform 6"/>
            <p:cNvSpPr/>
            <p:nvPr/>
          </p:nvSpPr>
          <p:spPr>
            <a:xfrm flipV="1">
              <a:off x="985898" y="1238456"/>
              <a:ext cx="2874044" cy="2919891"/>
            </a:xfrm>
            <a:custGeom>
              <a:avLst/>
              <a:gdLst>
                <a:gd name="connsiteX0" fmla="*/ 0 w 2873828"/>
                <a:gd name="connsiteY0" fmla="*/ 70153 h 2973010"/>
                <a:gd name="connsiteX1" fmla="*/ 464457 w 2873828"/>
                <a:gd name="connsiteY1" fmla="*/ 70153 h 2973010"/>
                <a:gd name="connsiteX2" fmla="*/ 609600 w 2873828"/>
                <a:gd name="connsiteY2" fmla="*/ 142724 h 2973010"/>
                <a:gd name="connsiteX3" fmla="*/ 1190171 w 2873828"/>
                <a:gd name="connsiteY3" fmla="*/ 926495 h 2973010"/>
                <a:gd name="connsiteX4" fmla="*/ 1436914 w 2873828"/>
                <a:gd name="connsiteY4" fmla="*/ 1550610 h 2973010"/>
                <a:gd name="connsiteX5" fmla="*/ 1770743 w 2873828"/>
                <a:gd name="connsiteY5" fmla="*/ 2319867 h 2973010"/>
                <a:gd name="connsiteX6" fmla="*/ 2162628 w 2873828"/>
                <a:gd name="connsiteY6" fmla="*/ 2813353 h 2973010"/>
                <a:gd name="connsiteX7" fmla="*/ 2409371 w 2873828"/>
                <a:gd name="connsiteY7" fmla="*/ 2943981 h 2973010"/>
                <a:gd name="connsiteX8" fmla="*/ 2873828 w 2873828"/>
                <a:gd name="connsiteY8" fmla="*/ 2973010 h 2973010"/>
                <a:gd name="connsiteX0" fmla="*/ 0 w 2873828"/>
                <a:gd name="connsiteY0" fmla="*/ 39426 h 2942283"/>
                <a:gd name="connsiteX1" fmla="*/ 464457 w 2873828"/>
                <a:gd name="connsiteY1" fmla="*/ 39426 h 2942283"/>
                <a:gd name="connsiteX2" fmla="*/ 805745 w 2873828"/>
                <a:gd name="connsiteY2" fmla="*/ 275981 h 2942283"/>
                <a:gd name="connsiteX3" fmla="*/ 1190171 w 2873828"/>
                <a:gd name="connsiteY3" fmla="*/ 895768 h 2942283"/>
                <a:gd name="connsiteX4" fmla="*/ 1436914 w 2873828"/>
                <a:gd name="connsiteY4" fmla="*/ 1519883 h 2942283"/>
                <a:gd name="connsiteX5" fmla="*/ 1770743 w 2873828"/>
                <a:gd name="connsiteY5" fmla="*/ 2289140 h 2942283"/>
                <a:gd name="connsiteX6" fmla="*/ 2162628 w 2873828"/>
                <a:gd name="connsiteY6" fmla="*/ 2782626 h 2942283"/>
                <a:gd name="connsiteX7" fmla="*/ 2409371 w 2873828"/>
                <a:gd name="connsiteY7" fmla="*/ 2913254 h 2942283"/>
                <a:gd name="connsiteX8" fmla="*/ 2873828 w 2873828"/>
                <a:gd name="connsiteY8" fmla="*/ 2942283 h 2942283"/>
                <a:gd name="connsiteX0" fmla="*/ 0 w 2873828"/>
                <a:gd name="connsiteY0" fmla="*/ 18895 h 2921752"/>
                <a:gd name="connsiteX1" fmla="*/ 425556 w 2873828"/>
                <a:gd name="connsiteY1" fmla="*/ 39426 h 2921752"/>
                <a:gd name="connsiteX2" fmla="*/ 805745 w 2873828"/>
                <a:gd name="connsiteY2" fmla="*/ 255450 h 2921752"/>
                <a:gd name="connsiteX3" fmla="*/ 1190171 w 2873828"/>
                <a:gd name="connsiteY3" fmla="*/ 875237 h 2921752"/>
                <a:gd name="connsiteX4" fmla="*/ 1436914 w 2873828"/>
                <a:gd name="connsiteY4" fmla="*/ 1499352 h 2921752"/>
                <a:gd name="connsiteX5" fmla="*/ 1770743 w 2873828"/>
                <a:gd name="connsiteY5" fmla="*/ 2268609 h 2921752"/>
                <a:gd name="connsiteX6" fmla="*/ 2162628 w 2873828"/>
                <a:gd name="connsiteY6" fmla="*/ 2762095 h 2921752"/>
                <a:gd name="connsiteX7" fmla="*/ 2409371 w 2873828"/>
                <a:gd name="connsiteY7" fmla="*/ 2892723 h 2921752"/>
                <a:gd name="connsiteX8" fmla="*/ 2873828 w 2873828"/>
                <a:gd name="connsiteY8" fmla="*/ 2921752 h 2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28" h="2921752">
                  <a:moveTo>
                    <a:pt x="0" y="18895"/>
                  </a:moveTo>
                  <a:cubicBezTo>
                    <a:pt x="181428" y="12847"/>
                    <a:pt x="291265" y="0"/>
                    <a:pt x="425556" y="39426"/>
                  </a:cubicBezTo>
                  <a:cubicBezTo>
                    <a:pt x="559847" y="78852"/>
                    <a:pt x="678309" y="116148"/>
                    <a:pt x="805745" y="255450"/>
                  </a:cubicBezTo>
                  <a:cubicBezTo>
                    <a:pt x="933181" y="394752"/>
                    <a:pt x="1084976" y="667920"/>
                    <a:pt x="1190171" y="875237"/>
                  </a:cubicBezTo>
                  <a:cubicBezTo>
                    <a:pt x="1295366" y="1082554"/>
                    <a:pt x="1340152" y="1267123"/>
                    <a:pt x="1436914" y="1499352"/>
                  </a:cubicBezTo>
                  <a:cubicBezTo>
                    <a:pt x="1533676" y="1731581"/>
                    <a:pt x="1649791" y="2058152"/>
                    <a:pt x="1770743" y="2268609"/>
                  </a:cubicBezTo>
                  <a:cubicBezTo>
                    <a:pt x="1891695" y="2479066"/>
                    <a:pt x="2056190" y="2658076"/>
                    <a:pt x="2162628" y="2762095"/>
                  </a:cubicBezTo>
                  <a:cubicBezTo>
                    <a:pt x="2269066" y="2866114"/>
                    <a:pt x="2290838" y="2866114"/>
                    <a:pt x="2409371" y="2892723"/>
                  </a:cubicBezTo>
                  <a:cubicBezTo>
                    <a:pt x="2527904" y="2919333"/>
                    <a:pt x="2700866" y="2920542"/>
                    <a:pt x="2873828" y="2921752"/>
                  </a:cubicBezTo>
                </a:path>
              </a:pathLst>
            </a:cu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8" name="Gerade Verbindung 7"/>
            <p:cNvCxnSpPr/>
            <p:nvPr/>
          </p:nvCxnSpPr>
          <p:spPr>
            <a:xfrm flipV="1">
              <a:off x="971600" y="1222081"/>
              <a:ext cx="2888342" cy="3274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ihandform 8"/>
            <p:cNvSpPr/>
            <p:nvPr/>
          </p:nvSpPr>
          <p:spPr>
            <a:xfrm>
              <a:off x="973188" y="1249371"/>
              <a:ext cx="2872455" cy="2903520"/>
            </a:xfrm>
            <a:custGeom>
              <a:avLst/>
              <a:gdLst>
                <a:gd name="connsiteX0" fmla="*/ 0 w 2873829"/>
                <a:gd name="connsiteY0" fmla="*/ 0 h 2902857"/>
                <a:gd name="connsiteX1" fmla="*/ 14514 w 2873829"/>
                <a:gd name="connsiteY1" fmla="*/ 2902857 h 2902857"/>
                <a:gd name="connsiteX2" fmla="*/ 2873829 w 2873829"/>
                <a:gd name="connsiteY2" fmla="*/ 2902857 h 2902857"/>
                <a:gd name="connsiteX3" fmla="*/ 2873829 w 2873829"/>
                <a:gd name="connsiteY3" fmla="*/ 2902857 h 2902857"/>
                <a:gd name="connsiteX4" fmla="*/ 2873829 w 2873829"/>
                <a:gd name="connsiteY4" fmla="*/ 2888342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2902857">
                  <a:moveTo>
                    <a:pt x="0" y="0"/>
                  </a:moveTo>
                  <a:lnTo>
                    <a:pt x="14514" y="2902857"/>
                  </a:lnTo>
                  <a:lnTo>
                    <a:pt x="2873829" y="2902857"/>
                  </a:lnTo>
                  <a:lnTo>
                    <a:pt x="2873829" y="2902857"/>
                  </a:lnTo>
                  <a:lnTo>
                    <a:pt x="2873829" y="2888342"/>
                  </a:lnTo>
                </a:path>
              </a:pathLst>
            </a:cu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179388" y="944563"/>
            <a:ext cx="33842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>
                <a:latin typeface="Arial" charset="0"/>
              </a:rPr>
              <a:t>from </a:t>
            </a:r>
            <a:r>
              <a:rPr lang="en-GB" altLang="de-DE" sz="2400" dirty="0" smtClean="0">
                <a:latin typeface="Arial" charset="0"/>
              </a:rPr>
              <a:t>red: </a:t>
            </a:r>
            <a:r>
              <a:rPr lang="en-GB" altLang="de-DE" sz="2400" dirty="0" smtClean="0">
                <a:solidFill>
                  <a:srgbClr val="FF0000"/>
                </a:solidFill>
                <a:latin typeface="Arial" charset="0"/>
              </a:rPr>
              <a:t>fossil, nuclear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400" dirty="0" smtClean="0">
                <a:latin typeface="Arial" charset="0"/>
              </a:rPr>
              <a:t>to blue: </a:t>
            </a:r>
            <a:r>
              <a:rPr lang="en-GB" altLang="de-DE" sz="2400" dirty="0" smtClean="0">
                <a:solidFill>
                  <a:srgbClr val="3333FF"/>
                </a:solidFill>
                <a:latin typeface="Arial" charset="0"/>
              </a:rPr>
              <a:t>wind, PV</a:t>
            </a:r>
            <a:endParaRPr lang="de-DE" altLang="de-DE" sz="2400" dirty="0" smtClean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dirty="0" smtClean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err="1" smtClean="0">
                <a:latin typeface="Arial" charset="0"/>
              </a:rPr>
              <a:t>Along</a:t>
            </a:r>
            <a:r>
              <a:rPr lang="de-DE" altLang="de-DE" sz="2400" dirty="0" smtClean="0">
                <a:latin typeface="Arial" charset="0"/>
              </a:rPr>
              <a:t> </a:t>
            </a:r>
            <a:r>
              <a:rPr lang="de-DE" altLang="de-DE" sz="2400" dirty="0" err="1" smtClean="0">
                <a:latin typeface="Arial" charset="0"/>
              </a:rPr>
              <a:t>the</a:t>
            </a:r>
            <a:r>
              <a:rPr lang="de-DE" altLang="de-DE" sz="2400" dirty="0" smtClean="0">
                <a:latin typeface="Arial" charset="0"/>
              </a:rPr>
              <a:t> </a:t>
            </a:r>
            <a:r>
              <a:rPr lang="de-DE" altLang="de-DE" sz="2400" dirty="0" err="1" smtClean="0">
                <a:latin typeface="Arial" charset="0"/>
              </a:rPr>
              <a:t>way</a:t>
            </a:r>
            <a:r>
              <a:rPr lang="de-DE" altLang="de-DE" sz="2400" dirty="0" smtClean="0">
                <a:latin typeface="Arial" charset="0"/>
              </a:rPr>
              <a:t>:</a:t>
            </a:r>
            <a:endParaRPr lang="de-DE" altLang="de-DE" sz="2400" dirty="0">
              <a:latin typeface="Arial" charset="0"/>
            </a:endParaRPr>
          </a:p>
        </p:txBody>
      </p:sp>
      <p:sp>
        <p:nvSpPr>
          <p:cNvPr id="11" name="Textfeld 11"/>
          <p:cNvSpPr txBox="1">
            <a:spLocks noChangeArrowheads="1"/>
          </p:cNvSpPr>
          <p:nvPr/>
        </p:nvSpPr>
        <p:spPr bwMode="auto">
          <a:xfrm>
            <a:off x="1582363" y="2514923"/>
            <a:ext cx="33766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e-DE" sz="2000">
                <a:latin typeface="Arial" charset="0"/>
              </a:rPr>
              <a:t>Increase in world population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2958725" y="4381625"/>
            <a:ext cx="2000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e-DE" sz="2000">
                <a:latin typeface="Arial" charset="0"/>
              </a:rPr>
              <a:t>Increase of CO</a:t>
            </a:r>
            <a:r>
              <a:rPr lang="en-GB" altLang="de-DE" sz="2000" baseline="-25000">
                <a:latin typeface="Arial" charset="0"/>
              </a:rPr>
              <a:t>2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142625" y="3451027"/>
            <a:ext cx="3816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de-DE" sz="2000" dirty="0">
                <a:latin typeface="Arial" charset="0"/>
              </a:rPr>
              <a:t>Increase in energy consumption</a:t>
            </a:r>
          </a:p>
        </p:txBody>
      </p:sp>
      <p:grpSp>
        <p:nvGrpSpPr>
          <p:cNvPr id="14" name="Gruppieren 23"/>
          <p:cNvGrpSpPr>
            <a:grpSpLocks/>
          </p:cNvGrpSpPr>
          <p:nvPr/>
        </p:nvGrpSpPr>
        <p:grpSpPr bwMode="auto">
          <a:xfrm>
            <a:off x="4984750" y="4546600"/>
            <a:ext cx="2871788" cy="906463"/>
            <a:chOff x="4683125" y="5284048"/>
            <a:chExt cx="2871788" cy="1313602"/>
          </a:xfrm>
        </p:grpSpPr>
        <p:sp>
          <p:nvSpPr>
            <p:cNvPr id="15" name="Freihandform 14"/>
            <p:cNvSpPr/>
            <p:nvPr/>
          </p:nvSpPr>
          <p:spPr bwMode="auto">
            <a:xfrm>
              <a:off x="4683125" y="5373769"/>
              <a:ext cx="2871788" cy="1223881"/>
            </a:xfrm>
            <a:custGeom>
              <a:avLst/>
              <a:gdLst>
                <a:gd name="connsiteX0" fmla="*/ 0 w 2873829"/>
                <a:gd name="connsiteY0" fmla="*/ 0 h 2902857"/>
                <a:gd name="connsiteX1" fmla="*/ 14514 w 2873829"/>
                <a:gd name="connsiteY1" fmla="*/ 2902857 h 2902857"/>
                <a:gd name="connsiteX2" fmla="*/ 2873829 w 2873829"/>
                <a:gd name="connsiteY2" fmla="*/ 2902857 h 2902857"/>
                <a:gd name="connsiteX3" fmla="*/ 2873829 w 2873829"/>
                <a:gd name="connsiteY3" fmla="*/ 2902857 h 2902857"/>
                <a:gd name="connsiteX4" fmla="*/ 2873829 w 2873829"/>
                <a:gd name="connsiteY4" fmla="*/ 2888342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2902857">
                  <a:moveTo>
                    <a:pt x="0" y="0"/>
                  </a:moveTo>
                  <a:lnTo>
                    <a:pt x="14514" y="2902857"/>
                  </a:lnTo>
                  <a:lnTo>
                    <a:pt x="2873829" y="2902857"/>
                  </a:lnTo>
                  <a:lnTo>
                    <a:pt x="2873829" y="2902857"/>
                  </a:lnTo>
                  <a:lnTo>
                    <a:pt x="2873829" y="2888342"/>
                  </a:lnTo>
                </a:path>
              </a:pathLst>
            </a:cu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6" name="Freihandform 15"/>
            <p:cNvSpPr/>
            <p:nvPr/>
          </p:nvSpPr>
          <p:spPr bwMode="auto">
            <a:xfrm flipV="1">
              <a:off x="4703763" y="5649833"/>
              <a:ext cx="2703512" cy="361182"/>
            </a:xfrm>
            <a:custGeom>
              <a:avLst/>
              <a:gdLst>
                <a:gd name="connsiteX0" fmla="*/ 0 w 2873828"/>
                <a:gd name="connsiteY0" fmla="*/ 70153 h 2973010"/>
                <a:gd name="connsiteX1" fmla="*/ 464457 w 2873828"/>
                <a:gd name="connsiteY1" fmla="*/ 70153 h 2973010"/>
                <a:gd name="connsiteX2" fmla="*/ 609600 w 2873828"/>
                <a:gd name="connsiteY2" fmla="*/ 142724 h 2973010"/>
                <a:gd name="connsiteX3" fmla="*/ 1190171 w 2873828"/>
                <a:gd name="connsiteY3" fmla="*/ 926495 h 2973010"/>
                <a:gd name="connsiteX4" fmla="*/ 1436914 w 2873828"/>
                <a:gd name="connsiteY4" fmla="*/ 1550610 h 2973010"/>
                <a:gd name="connsiteX5" fmla="*/ 1770743 w 2873828"/>
                <a:gd name="connsiteY5" fmla="*/ 2319867 h 2973010"/>
                <a:gd name="connsiteX6" fmla="*/ 2162628 w 2873828"/>
                <a:gd name="connsiteY6" fmla="*/ 2813353 h 2973010"/>
                <a:gd name="connsiteX7" fmla="*/ 2409371 w 2873828"/>
                <a:gd name="connsiteY7" fmla="*/ 2943981 h 2973010"/>
                <a:gd name="connsiteX8" fmla="*/ 2873828 w 2873828"/>
                <a:gd name="connsiteY8" fmla="*/ 2973010 h 2973010"/>
                <a:gd name="connsiteX0" fmla="*/ 0 w 2873828"/>
                <a:gd name="connsiteY0" fmla="*/ 39426 h 2942283"/>
                <a:gd name="connsiteX1" fmla="*/ 464457 w 2873828"/>
                <a:gd name="connsiteY1" fmla="*/ 39426 h 2942283"/>
                <a:gd name="connsiteX2" fmla="*/ 805745 w 2873828"/>
                <a:gd name="connsiteY2" fmla="*/ 275981 h 2942283"/>
                <a:gd name="connsiteX3" fmla="*/ 1190171 w 2873828"/>
                <a:gd name="connsiteY3" fmla="*/ 895768 h 2942283"/>
                <a:gd name="connsiteX4" fmla="*/ 1436914 w 2873828"/>
                <a:gd name="connsiteY4" fmla="*/ 1519883 h 2942283"/>
                <a:gd name="connsiteX5" fmla="*/ 1770743 w 2873828"/>
                <a:gd name="connsiteY5" fmla="*/ 2289140 h 2942283"/>
                <a:gd name="connsiteX6" fmla="*/ 2162628 w 2873828"/>
                <a:gd name="connsiteY6" fmla="*/ 2782626 h 2942283"/>
                <a:gd name="connsiteX7" fmla="*/ 2409371 w 2873828"/>
                <a:gd name="connsiteY7" fmla="*/ 2913254 h 2942283"/>
                <a:gd name="connsiteX8" fmla="*/ 2873828 w 2873828"/>
                <a:gd name="connsiteY8" fmla="*/ 2942283 h 2942283"/>
                <a:gd name="connsiteX0" fmla="*/ 0 w 2873828"/>
                <a:gd name="connsiteY0" fmla="*/ 18895 h 2921752"/>
                <a:gd name="connsiteX1" fmla="*/ 425556 w 2873828"/>
                <a:gd name="connsiteY1" fmla="*/ 39426 h 2921752"/>
                <a:gd name="connsiteX2" fmla="*/ 805745 w 2873828"/>
                <a:gd name="connsiteY2" fmla="*/ 255450 h 2921752"/>
                <a:gd name="connsiteX3" fmla="*/ 1190171 w 2873828"/>
                <a:gd name="connsiteY3" fmla="*/ 875237 h 2921752"/>
                <a:gd name="connsiteX4" fmla="*/ 1436914 w 2873828"/>
                <a:gd name="connsiteY4" fmla="*/ 1499352 h 2921752"/>
                <a:gd name="connsiteX5" fmla="*/ 1770743 w 2873828"/>
                <a:gd name="connsiteY5" fmla="*/ 2268609 h 2921752"/>
                <a:gd name="connsiteX6" fmla="*/ 2162628 w 2873828"/>
                <a:gd name="connsiteY6" fmla="*/ 2762095 h 2921752"/>
                <a:gd name="connsiteX7" fmla="*/ 2409371 w 2873828"/>
                <a:gd name="connsiteY7" fmla="*/ 2892723 h 2921752"/>
                <a:gd name="connsiteX8" fmla="*/ 2873828 w 2873828"/>
                <a:gd name="connsiteY8" fmla="*/ 2921752 h 2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828" h="2921752">
                  <a:moveTo>
                    <a:pt x="0" y="18895"/>
                  </a:moveTo>
                  <a:cubicBezTo>
                    <a:pt x="181428" y="12847"/>
                    <a:pt x="291265" y="0"/>
                    <a:pt x="425556" y="39426"/>
                  </a:cubicBezTo>
                  <a:cubicBezTo>
                    <a:pt x="559847" y="78852"/>
                    <a:pt x="678309" y="116148"/>
                    <a:pt x="805745" y="255450"/>
                  </a:cubicBezTo>
                  <a:cubicBezTo>
                    <a:pt x="933181" y="394752"/>
                    <a:pt x="1084976" y="667920"/>
                    <a:pt x="1190171" y="875237"/>
                  </a:cubicBezTo>
                  <a:cubicBezTo>
                    <a:pt x="1295366" y="1082554"/>
                    <a:pt x="1340152" y="1267123"/>
                    <a:pt x="1436914" y="1499352"/>
                  </a:cubicBezTo>
                  <a:cubicBezTo>
                    <a:pt x="1533676" y="1731581"/>
                    <a:pt x="1649791" y="2058152"/>
                    <a:pt x="1770743" y="2268609"/>
                  </a:cubicBezTo>
                  <a:cubicBezTo>
                    <a:pt x="1891695" y="2479066"/>
                    <a:pt x="2056190" y="2658076"/>
                    <a:pt x="2162628" y="2762095"/>
                  </a:cubicBezTo>
                  <a:cubicBezTo>
                    <a:pt x="2269066" y="2866114"/>
                    <a:pt x="2290838" y="2866114"/>
                    <a:pt x="2409371" y="2892723"/>
                  </a:cubicBezTo>
                  <a:cubicBezTo>
                    <a:pt x="2527904" y="2919333"/>
                    <a:pt x="2700866" y="2920542"/>
                    <a:pt x="2873828" y="2921752"/>
                  </a:cubicBez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7" name="Freihandform 16"/>
            <p:cNvSpPr/>
            <p:nvPr/>
          </p:nvSpPr>
          <p:spPr bwMode="auto">
            <a:xfrm>
              <a:off x="5411788" y="5284048"/>
              <a:ext cx="2047875" cy="694759"/>
            </a:xfrm>
            <a:custGeom>
              <a:avLst/>
              <a:gdLst>
                <a:gd name="connsiteX0" fmla="*/ 0 w 2177143"/>
                <a:gd name="connsiteY0" fmla="*/ 783772 h 783772"/>
                <a:gd name="connsiteX1" fmla="*/ 638629 w 2177143"/>
                <a:gd name="connsiteY1" fmla="*/ 551543 h 783772"/>
                <a:gd name="connsiteX2" fmla="*/ 1422400 w 2177143"/>
                <a:gd name="connsiteY2" fmla="*/ 203200 h 783772"/>
                <a:gd name="connsiteX3" fmla="*/ 2177143 w 2177143"/>
                <a:gd name="connsiteY3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7143" h="783772">
                  <a:moveTo>
                    <a:pt x="0" y="783772"/>
                  </a:moveTo>
                  <a:cubicBezTo>
                    <a:pt x="200781" y="716038"/>
                    <a:pt x="401562" y="648305"/>
                    <a:pt x="638629" y="551543"/>
                  </a:cubicBezTo>
                  <a:cubicBezTo>
                    <a:pt x="875696" y="454781"/>
                    <a:pt x="1165981" y="295124"/>
                    <a:pt x="1422400" y="203200"/>
                  </a:cubicBezTo>
                  <a:cubicBezTo>
                    <a:pt x="1678819" y="111276"/>
                    <a:pt x="1927981" y="55638"/>
                    <a:pt x="2177143" y="0"/>
                  </a:cubicBez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</p:grpSp>
      <p:grpSp>
        <p:nvGrpSpPr>
          <p:cNvPr id="18" name="Gruppieren 21"/>
          <p:cNvGrpSpPr>
            <a:grpSpLocks/>
          </p:cNvGrpSpPr>
          <p:nvPr/>
        </p:nvGrpSpPr>
        <p:grpSpPr bwMode="auto">
          <a:xfrm>
            <a:off x="4959350" y="2490788"/>
            <a:ext cx="2871788" cy="842962"/>
            <a:chOff x="4699000" y="2432050"/>
            <a:chExt cx="2871788" cy="1223963"/>
          </a:xfrm>
        </p:grpSpPr>
        <p:sp>
          <p:nvSpPr>
            <p:cNvPr id="19" name="Freihandform 18"/>
            <p:cNvSpPr/>
            <p:nvPr/>
          </p:nvSpPr>
          <p:spPr bwMode="auto">
            <a:xfrm>
              <a:off x="4699000" y="2432050"/>
              <a:ext cx="2871788" cy="1223963"/>
            </a:xfrm>
            <a:custGeom>
              <a:avLst/>
              <a:gdLst>
                <a:gd name="connsiteX0" fmla="*/ 0 w 2873829"/>
                <a:gd name="connsiteY0" fmla="*/ 0 h 2902857"/>
                <a:gd name="connsiteX1" fmla="*/ 14514 w 2873829"/>
                <a:gd name="connsiteY1" fmla="*/ 2902857 h 2902857"/>
                <a:gd name="connsiteX2" fmla="*/ 2873829 w 2873829"/>
                <a:gd name="connsiteY2" fmla="*/ 2902857 h 2902857"/>
                <a:gd name="connsiteX3" fmla="*/ 2873829 w 2873829"/>
                <a:gd name="connsiteY3" fmla="*/ 2902857 h 2902857"/>
                <a:gd name="connsiteX4" fmla="*/ 2873829 w 2873829"/>
                <a:gd name="connsiteY4" fmla="*/ 2888342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2902857">
                  <a:moveTo>
                    <a:pt x="0" y="0"/>
                  </a:moveTo>
                  <a:lnTo>
                    <a:pt x="14514" y="2902857"/>
                  </a:lnTo>
                  <a:lnTo>
                    <a:pt x="2873829" y="2902857"/>
                  </a:lnTo>
                  <a:lnTo>
                    <a:pt x="2873829" y="2902857"/>
                  </a:lnTo>
                  <a:lnTo>
                    <a:pt x="2873829" y="2888342"/>
                  </a:lnTo>
                </a:path>
              </a:pathLst>
            </a:cu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4716463" y="2535775"/>
              <a:ext cx="2743200" cy="735301"/>
            </a:xfrm>
            <a:custGeom>
              <a:avLst/>
              <a:gdLst>
                <a:gd name="connsiteX0" fmla="*/ 0 w 2743200"/>
                <a:gd name="connsiteY0" fmla="*/ 737936 h 737936"/>
                <a:gd name="connsiteX1" fmla="*/ 545432 w 2743200"/>
                <a:gd name="connsiteY1" fmla="*/ 657726 h 737936"/>
                <a:gd name="connsiteX2" fmla="*/ 1379621 w 2743200"/>
                <a:gd name="connsiteY2" fmla="*/ 433136 h 737936"/>
                <a:gd name="connsiteX3" fmla="*/ 1957137 w 2743200"/>
                <a:gd name="connsiteY3" fmla="*/ 240631 h 737936"/>
                <a:gd name="connsiteX4" fmla="*/ 2743200 w 2743200"/>
                <a:gd name="connsiteY4" fmla="*/ 0 h 7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737936">
                  <a:moveTo>
                    <a:pt x="0" y="737936"/>
                  </a:moveTo>
                  <a:lnTo>
                    <a:pt x="545432" y="657726"/>
                  </a:lnTo>
                  <a:lnTo>
                    <a:pt x="1379621" y="433136"/>
                  </a:lnTo>
                  <a:lnTo>
                    <a:pt x="1957137" y="240631"/>
                  </a:lnTo>
                  <a:lnTo>
                    <a:pt x="2743200" y="0"/>
                  </a:ln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5888038" y="2872307"/>
              <a:ext cx="1571625" cy="142911"/>
            </a:xfrm>
            <a:custGeom>
              <a:avLst/>
              <a:gdLst>
                <a:gd name="connsiteX0" fmla="*/ 0 w 1572126"/>
                <a:gd name="connsiteY0" fmla="*/ 144379 h 144379"/>
                <a:gd name="connsiteX1" fmla="*/ 561473 w 1572126"/>
                <a:gd name="connsiteY1" fmla="*/ 48126 h 144379"/>
                <a:gd name="connsiteX2" fmla="*/ 1203158 w 1572126"/>
                <a:gd name="connsiteY2" fmla="*/ 0 h 144379"/>
                <a:gd name="connsiteX3" fmla="*/ 1572126 w 1572126"/>
                <a:gd name="connsiteY3" fmla="*/ 48126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2126" h="144379">
                  <a:moveTo>
                    <a:pt x="0" y="144379"/>
                  </a:moveTo>
                  <a:lnTo>
                    <a:pt x="561473" y="48126"/>
                  </a:lnTo>
                  <a:lnTo>
                    <a:pt x="1203158" y="0"/>
                  </a:lnTo>
                  <a:lnTo>
                    <a:pt x="1572126" y="48126"/>
                  </a:ln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22" name="Gruppieren 22"/>
          <p:cNvGrpSpPr>
            <a:grpSpLocks/>
          </p:cNvGrpSpPr>
          <p:nvPr/>
        </p:nvGrpSpPr>
        <p:grpSpPr bwMode="auto">
          <a:xfrm>
            <a:off x="4965700" y="3551238"/>
            <a:ext cx="2871788" cy="842962"/>
            <a:chOff x="4691063" y="3871913"/>
            <a:chExt cx="2871787" cy="1223962"/>
          </a:xfrm>
        </p:grpSpPr>
        <p:sp>
          <p:nvSpPr>
            <p:cNvPr id="23" name="Freihandform 22"/>
            <p:cNvSpPr/>
            <p:nvPr/>
          </p:nvSpPr>
          <p:spPr bwMode="auto">
            <a:xfrm>
              <a:off x="4691063" y="3871913"/>
              <a:ext cx="2871787" cy="1223962"/>
            </a:xfrm>
            <a:custGeom>
              <a:avLst/>
              <a:gdLst>
                <a:gd name="connsiteX0" fmla="*/ 0 w 2873829"/>
                <a:gd name="connsiteY0" fmla="*/ 0 h 2902857"/>
                <a:gd name="connsiteX1" fmla="*/ 14514 w 2873829"/>
                <a:gd name="connsiteY1" fmla="*/ 2902857 h 2902857"/>
                <a:gd name="connsiteX2" fmla="*/ 2873829 w 2873829"/>
                <a:gd name="connsiteY2" fmla="*/ 2902857 h 2902857"/>
                <a:gd name="connsiteX3" fmla="*/ 2873829 w 2873829"/>
                <a:gd name="connsiteY3" fmla="*/ 2902857 h 2902857"/>
                <a:gd name="connsiteX4" fmla="*/ 2873829 w 2873829"/>
                <a:gd name="connsiteY4" fmla="*/ 2888342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829" h="2902857">
                  <a:moveTo>
                    <a:pt x="0" y="0"/>
                  </a:moveTo>
                  <a:lnTo>
                    <a:pt x="14514" y="2902857"/>
                  </a:lnTo>
                  <a:lnTo>
                    <a:pt x="2873829" y="2902857"/>
                  </a:lnTo>
                  <a:lnTo>
                    <a:pt x="2873829" y="2902857"/>
                  </a:lnTo>
                  <a:lnTo>
                    <a:pt x="2873829" y="2888342"/>
                  </a:lnTo>
                </a:path>
              </a:pathLst>
            </a:cu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4700588" y="3883437"/>
              <a:ext cx="2782887" cy="1097187"/>
            </a:xfrm>
            <a:custGeom>
              <a:avLst/>
              <a:gdLst>
                <a:gd name="connsiteX0" fmla="*/ 0 w 2759242"/>
                <a:gd name="connsiteY0" fmla="*/ 930443 h 930443"/>
                <a:gd name="connsiteX1" fmla="*/ 593558 w 2759242"/>
                <a:gd name="connsiteY1" fmla="*/ 786064 h 930443"/>
                <a:gd name="connsiteX2" fmla="*/ 1315452 w 2759242"/>
                <a:gd name="connsiteY2" fmla="*/ 561474 h 930443"/>
                <a:gd name="connsiteX3" fmla="*/ 2021305 w 2759242"/>
                <a:gd name="connsiteY3" fmla="*/ 336885 h 930443"/>
                <a:gd name="connsiteX4" fmla="*/ 2759242 w 2759242"/>
                <a:gd name="connsiteY4" fmla="*/ 0 h 930443"/>
                <a:gd name="connsiteX0" fmla="*/ 0 w 2782633"/>
                <a:gd name="connsiteY0" fmla="*/ 1095543 h 1095543"/>
                <a:gd name="connsiteX1" fmla="*/ 593558 w 2782633"/>
                <a:gd name="connsiteY1" fmla="*/ 951164 h 1095543"/>
                <a:gd name="connsiteX2" fmla="*/ 1315452 w 2782633"/>
                <a:gd name="connsiteY2" fmla="*/ 726574 h 1095543"/>
                <a:gd name="connsiteX3" fmla="*/ 2021305 w 2782633"/>
                <a:gd name="connsiteY3" fmla="*/ 501985 h 1095543"/>
                <a:gd name="connsiteX4" fmla="*/ 2782633 w 2782633"/>
                <a:gd name="connsiteY4" fmla="*/ 0 h 1095543"/>
                <a:gd name="connsiteX0" fmla="*/ 0 w 2782633"/>
                <a:gd name="connsiteY0" fmla="*/ 1095543 h 1095543"/>
                <a:gd name="connsiteX1" fmla="*/ 593558 w 2782633"/>
                <a:gd name="connsiteY1" fmla="*/ 951164 h 1095543"/>
                <a:gd name="connsiteX2" fmla="*/ 1315452 w 2782633"/>
                <a:gd name="connsiteY2" fmla="*/ 726574 h 1095543"/>
                <a:gd name="connsiteX3" fmla="*/ 1990497 w 2782633"/>
                <a:gd name="connsiteY3" fmla="*/ 417866 h 1095543"/>
                <a:gd name="connsiteX4" fmla="*/ 2782633 w 2782633"/>
                <a:gd name="connsiteY4" fmla="*/ 0 h 1095543"/>
                <a:gd name="connsiteX0" fmla="*/ 0 w 2782633"/>
                <a:gd name="connsiteY0" fmla="*/ 1095543 h 1095543"/>
                <a:gd name="connsiteX1" fmla="*/ 593558 w 2782633"/>
                <a:gd name="connsiteY1" fmla="*/ 951164 h 1095543"/>
                <a:gd name="connsiteX2" fmla="*/ 1270374 w 2782633"/>
                <a:gd name="connsiteY2" fmla="*/ 731264 h 1095543"/>
                <a:gd name="connsiteX3" fmla="*/ 1990497 w 2782633"/>
                <a:gd name="connsiteY3" fmla="*/ 417866 h 1095543"/>
                <a:gd name="connsiteX4" fmla="*/ 2782633 w 2782633"/>
                <a:gd name="connsiteY4" fmla="*/ 0 h 109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2633" h="1095543">
                  <a:moveTo>
                    <a:pt x="0" y="1095543"/>
                  </a:moveTo>
                  <a:lnTo>
                    <a:pt x="593558" y="951164"/>
                  </a:lnTo>
                  <a:lnTo>
                    <a:pt x="1270374" y="731264"/>
                  </a:lnTo>
                  <a:lnTo>
                    <a:pt x="1990497" y="417866"/>
                  </a:lnTo>
                  <a:lnTo>
                    <a:pt x="2782633" y="0"/>
                  </a:ln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5967413" y="4314476"/>
              <a:ext cx="1476374" cy="288126"/>
            </a:xfrm>
            <a:custGeom>
              <a:avLst/>
              <a:gdLst>
                <a:gd name="connsiteX0" fmla="*/ 0 w 1475874"/>
                <a:gd name="connsiteY0" fmla="*/ 288758 h 288758"/>
                <a:gd name="connsiteX1" fmla="*/ 657726 w 1475874"/>
                <a:gd name="connsiteY1" fmla="*/ 144379 h 288758"/>
                <a:gd name="connsiteX2" fmla="*/ 1138990 w 1475874"/>
                <a:gd name="connsiteY2" fmla="*/ 48127 h 288758"/>
                <a:gd name="connsiteX3" fmla="*/ 1475874 w 1475874"/>
                <a:gd name="connsiteY3" fmla="*/ 0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5874" h="288758">
                  <a:moveTo>
                    <a:pt x="0" y="288758"/>
                  </a:moveTo>
                  <a:lnTo>
                    <a:pt x="657726" y="144379"/>
                  </a:lnTo>
                  <a:lnTo>
                    <a:pt x="1138990" y="48127"/>
                  </a:lnTo>
                  <a:lnTo>
                    <a:pt x="1475874" y="0"/>
                  </a:lnTo>
                </a:path>
              </a:pathLst>
            </a:cu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26" name="Freihandform 25"/>
          <p:cNvSpPr/>
          <p:nvPr/>
        </p:nvSpPr>
        <p:spPr bwMode="auto">
          <a:xfrm>
            <a:off x="4986338" y="5614988"/>
            <a:ext cx="2871787" cy="844550"/>
          </a:xfrm>
          <a:custGeom>
            <a:avLst/>
            <a:gdLst>
              <a:gd name="connsiteX0" fmla="*/ 0 w 2873829"/>
              <a:gd name="connsiteY0" fmla="*/ 0 h 2902857"/>
              <a:gd name="connsiteX1" fmla="*/ 14514 w 2873829"/>
              <a:gd name="connsiteY1" fmla="*/ 2902857 h 2902857"/>
              <a:gd name="connsiteX2" fmla="*/ 2873829 w 2873829"/>
              <a:gd name="connsiteY2" fmla="*/ 2902857 h 2902857"/>
              <a:gd name="connsiteX3" fmla="*/ 2873829 w 2873829"/>
              <a:gd name="connsiteY3" fmla="*/ 2902857 h 2902857"/>
              <a:gd name="connsiteX4" fmla="*/ 2873829 w 2873829"/>
              <a:gd name="connsiteY4" fmla="*/ 2888342 h 290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29" h="2902857">
                <a:moveTo>
                  <a:pt x="0" y="0"/>
                </a:moveTo>
                <a:lnTo>
                  <a:pt x="14514" y="2902857"/>
                </a:lnTo>
                <a:lnTo>
                  <a:pt x="2873829" y="2902857"/>
                </a:lnTo>
                <a:lnTo>
                  <a:pt x="2873829" y="2902857"/>
                </a:lnTo>
                <a:lnTo>
                  <a:pt x="2873829" y="2888342"/>
                </a:lnTo>
              </a:path>
            </a:pathLst>
          </a:cu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7" name="Freihandform 26"/>
          <p:cNvSpPr/>
          <p:nvPr/>
        </p:nvSpPr>
        <p:spPr bwMode="auto">
          <a:xfrm flipV="1">
            <a:off x="5148064" y="5811838"/>
            <a:ext cx="2678112" cy="682625"/>
          </a:xfrm>
          <a:custGeom>
            <a:avLst/>
            <a:gdLst>
              <a:gd name="connsiteX0" fmla="*/ 0 w 2873828"/>
              <a:gd name="connsiteY0" fmla="*/ 70153 h 2973010"/>
              <a:gd name="connsiteX1" fmla="*/ 464457 w 2873828"/>
              <a:gd name="connsiteY1" fmla="*/ 70153 h 2973010"/>
              <a:gd name="connsiteX2" fmla="*/ 609600 w 2873828"/>
              <a:gd name="connsiteY2" fmla="*/ 142724 h 2973010"/>
              <a:gd name="connsiteX3" fmla="*/ 1190171 w 2873828"/>
              <a:gd name="connsiteY3" fmla="*/ 926495 h 2973010"/>
              <a:gd name="connsiteX4" fmla="*/ 1436914 w 2873828"/>
              <a:gd name="connsiteY4" fmla="*/ 1550610 h 2973010"/>
              <a:gd name="connsiteX5" fmla="*/ 1770743 w 2873828"/>
              <a:gd name="connsiteY5" fmla="*/ 2319867 h 2973010"/>
              <a:gd name="connsiteX6" fmla="*/ 2162628 w 2873828"/>
              <a:gd name="connsiteY6" fmla="*/ 2813353 h 2973010"/>
              <a:gd name="connsiteX7" fmla="*/ 2409371 w 2873828"/>
              <a:gd name="connsiteY7" fmla="*/ 2943981 h 2973010"/>
              <a:gd name="connsiteX8" fmla="*/ 2873828 w 2873828"/>
              <a:gd name="connsiteY8" fmla="*/ 2973010 h 2973010"/>
              <a:gd name="connsiteX0" fmla="*/ 0 w 2873828"/>
              <a:gd name="connsiteY0" fmla="*/ 39426 h 2942283"/>
              <a:gd name="connsiteX1" fmla="*/ 464457 w 2873828"/>
              <a:gd name="connsiteY1" fmla="*/ 39426 h 2942283"/>
              <a:gd name="connsiteX2" fmla="*/ 805745 w 2873828"/>
              <a:gd name="connsiteY2" fmla="*/ 275981 h 2942283"/>
              <a:gd name="connsiteX3" fmla="*/ 1190171 w 2873828"/>
              <a:gd name="connsiteY3" fmla="*/ 895768 h 2942283"/>
              <a:gd name="connsiteX4" fmla="*/ 1436914 w 2873828"/>
              <a:gd name="connsiteY4" fmla="*/ 1519883 h 2942283"/>
              <a:gd name="connsiteX5" fmla="*/ 1770743 w 2873828"/>
              <a:gd name="connsiteY5" fmla="*/ 2289140 h 2942283"/>
              <a:gd name="connsiteX6" fmla="*/ 2162628 w 2873828"/>
              <a:gd name="connsiteY6" fmla="*/ 2782626 h 2942283"/>
              <a:gd name="connsiteX7" fmla="*/ 2409371 w 2873828"/>
              <a:gd name="connsiteY7" fmla="*/ 2913254 h 2942283"/>
              <a:gd name="connsiteX8" fmla="*/ 2873828 w 2873828"/>
              <a:gd name="connsiteY8" fmla="*/ 2942283 h 2942283"/>
              <a:gd name="connsiteX0" fmla="*/ 0 w 2873828"/>
              <a:gd name="connsiteY0" fmla="*/ 18895 h 2921752"/>
              <a:gd name="connsiteX1" fmla="*/ 425556 w 2873828"/>
              <a:gd name="connsiteY1" fmla="*/ 39426 h 2921752"/>
              <a:gd name="connsiteX2" fmla="*/ 805745 w 2873828"/>
              <a:gd name="connsiteY2" fmla="*/ 255450 h 2921752"/>
              <a:gd name="connsiteX3" fmla="*/ 1190171 w 2873828"/>
              <a:gd name="connsiteY3" fmla="*/ 875237 h 2921752"/>
              <a:gd name="connsiteX4" fmla="*/ 1436914 w 2873828"/>
              <a:gd name="connsiteY4" fmla="*/ 1499352 h 2921752"/>
              <a:gd name="connsiteX5" fmla="*/ 1770743 w 2873828"/>
              <a:gd name="connsiteY5" fmla="*/ 2268609 h 2921752"/>
              <a:gd name="connsiteX6" fmla="*/ 2162628 w 2873828"/>
              <a:gd name="connsiteY6" fmla="*/ 2762095 h 2921752"/>
              <a:gd name="connsiteX7" fmla="*/ 2409371 w 2873828"/>
              <a:gd name="connsiteY7" fmla="*/ 2892723 h 2921752"/>
              <a:gd name="connsiteX8" fmla="*/ 2873828 w 2873828"/>
              <a:gd name="connsiteY8" fmla="*/ 2921752 h 2921752"/>
              <a:gd name="connsiteX0" fmla="*/ 0 w 2846757"/>
              <a:gd name="connsiteY0" fmla="*/ 20105 h 3354282"/>
              <a:gd name="connsiteX1" fmla="*/ 425556 w 2846757"/>
              <a:gd name="connsiteY1" fmla="*/ 40636 h 3354282"/>
              <a:gd name="connsiteX2" fmla="*/ 805745 w 2846757"/>
              <a:gd name="connsiteY2" fmla="*/ 256660 h 3354282"/>
              <a:gd name="connsiteX3" fmla="*/ 1190171 w 2846757"/>
              <a:gd name="connsiteY3" fmla="*/ 876447 h 3354282"/>
              <a:gd name="connsiteX4" fmla="*/ 1436914 w 2846757"/>
              <a:gd name="connsiteY4" fmla="*/ 1500562 h 3354282"/>
              <a:gd name="connsiteX5" fmla="*/ 1770743 w 2846757"/>
              <a:gd name="connsiteY5" fmla="*/ 2269819 h 3354282"/>
              <a:gd name="connsiteX6" fmla="*/ 2162628 w 2846757"/>
              <a:gd name="connsiteY6" fmla="*/ 2763305 h 3354282"/>
              <a:gd name="connsiteX7" fmla="*/ 2409371 w 2846757"/>
              <a:gd name="connsiteY7" fmla="*/ 2893933 h 3354282"/>
              <a:gd name="connsiteX8" fmla="*/ 2846757 w 2846757"/>
              <a:gd name="connsiteY8" fmla="*/ 1210 h 3354282"/>
              <a:gd name="connsiteX0" fmla="*/ 0 w 2846757"/>
              <a:gd name="connsiteY0" fmla="*/ 20105 h 3026739"/>
              <a:gd name="connsiteX1" fmla="*/ 425556 w 2846757"/>
              <a:gd name="connsiteY1" fmla="*/ 40636 h 3026739"/>
              <a:gd name="connsiteX2" fmla="*/ 805745 w 2846757"/>
              <a:gd name="connsiteY2" fmla="*/ 256660 h 3026739"/>
              <a:gd name="connsiteX3" fmla="*/ 1190171 w 2846757"/>
              <a:gd name="connsiteY3" fmla="*/ 876447 h 3026739"/>
              <a:gd name="connsiteX4" fmla="*/ 1436914 w 2846757"/>
              <a:gd name="connsiteY4" fmla="*/ 1500562 h 3026739"/>
              <a:gd name="connsiteX5" fmla="*/ 1770743 w 2846757"/>
              <a:gd name="connsiteY5" fmla="*/ 2269819 h 3026739"/>
              <a:gd name="connsiteX6" fmla="*/ 2157859 w 2846757"/>
              <a:gd name="connsiteY6" fmla="*/ 798048 h 3026739"/>
              <a:gd name="connsiteX7" fmla="*/ 2409371 w 2846757"/>
              <a:gd name="connsiteY7" fmla="*/ 2893933 h 3026739"/>
              <a:gd name="connsiteX8" fmla="*/ 2846757 w 2846757"/>
              <a:gd name="connsiteY8" fmla="*/ 1210 h 3026739"/>
              <a:gd name="connsiteX0" fmla="*/ 0 w 2846757"/>
              <a:gd name="connsiteY0" fmla="*/ 151702 h 2518503"/>
              <a:gd name="connsiteX1" fmla="*/ 425556 w 2846757"/>
              <a:gd name="connsiteY1" fmla="*/ 172233 h 2518503"/>
              <a:gd name="connsiteX2" fmla="*/ 805745 w 2846757"/>
              <a:gd name="connsiteY2" fmla="*/ 388257 h 2518503"/>
              <a:gd name="connsiteX3" fmla="*/ 1190171 w 2846757"/>
              <a:gd name="connsiteY3" fmla="*/ 1008044 h 2518503"/>
              <a:gd name="connsiteX4" fmla="*/ 1436914 w 2846757"/>
              <a:gd name="connsiteY4" fmla="*/ 1632159 h 2518503"/>
              <a:gd name="connsiteX5" fmla="*/ 1770743 w 2846757"/>
              <a:gd name="connsiteY5" fmla="*/ 2401416 h 2518503"/>
              <a:gd name="connsiteX6" fmla="*/ 2157859 w 2846757"/>
              <a:gd name="connsiteY6" fmla="*/ 929645 h 2518503"/>
              <a:gd name="connsiteX7" fmla="*/ 2464036 w 2846757"/>
              <a:gd name="connsiteY7" fmla="*/ 132807 h 2518503"/>
              <a:gd name="connsiteX8" fmla="*/ 2846757 w 2846757"/>
              <a:gd name="connsiteY8" fmla="*/ 132807 h 251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757" h="2518503">
                <a:moveTo>
                  <a:pt x="0" y="151702"/>
                </a:moveTo>
                <a:cubicBezTo>
                  <a:pt x="181428" y="145654"/>
                  <a:pt x="291265" y="132807"/>
                  <a:pt x="425556" y="172233"/>
                </a:cubicBezTo>
                <a:cubicBezTo>
                  <a:pt x="559847" y="211659"/>
                  <a:pt x="678309" y="248955"/>
                  <a:pt x="805745" y="388257"/>
                </a:cubicBezTo>
                <a:cubicBezTo>
                  <a:pt x="933181" y="527559"/>
                  <a:pt x="1084976" y="800727"/>
                  <a:pt x="1190171" y="1008044"/>
                </a:cubicBezTo>
                <a:cubicBezTo>
                  <a:pt x="1295366" y="1215361"/>
                  <a:pt x="1340152" y="1399930"/>
                  <a:pt x="1436914" y="1632159"/>
                </a:cubicBezTo>
                <a:cubicBezTo>
                  <a:pt x="1533676" y="1864388"/>
                  <a:pt x="1650586" y="2518502"/>
                  <a:pt x="1770743" y="2401416"/>
                </a:cubicBezTo>
                <a:cubicBezTo>
                  <a:pt x="1890901" y="2284330"/>
                  <a:pt x="2042310" y="1307747"/>
                  <a:pt x="2157859" y="929645"/>
                </a:cubicBezTo>
                <a:cubicBezTo>
                  <a:pt x="2273408" y="551544"/>
                  <a:pt x="2349220" y="265613"/>
                  <a:pt x="2464036" y="132807"/>
                </a:cubicBezTo>
                <a:cubicBezTo>
                  <a:pt x="2578852" y="1"/>
                  <a:pt x="2673795" y="131597"/>
                  <a:pt x="2846757" y="132807"/>
                </a:cubicBezTo>
              </a:path>
            </a:pathLst>
          </a:cu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8" name="Textfeld 11"/>
          <p:cNvSpPr txBox="1">
            <a:spLocks noChangeArrowheads="1"/>
          </p:cNvSpPr>
          <p:nvPr/>
        </p:nvSpPr>
        <p:spPr bwMode="auto">
          <a:xfrm>
            <a:off x="2195736" y="5229200"/>
            <a:ext cx="2738570" cy="15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2000" dirty="0" smtClean="0">
                <a:latin typeface="Arial" charset="0"/>
              </a:rPr>
              <a:t>Other issues:</a:t>
            </a:r>
            <a:br>
              <a:rPr lang="en-GB" altLang="de-DE" sz="2000" dirty="0" smtClean="0">
                <a:latin typeface="Arial" charset="0"/>
              </a:rPr>
            </a:br>
            <a:r>
              <a:rPr lang="en-GB" altLang="de-DE" sz="2000" dirty="0" smtClean="0">
                <a:latin typeface="Arial" charset="0"/>
              </a:rPr>
              <a:t>	</a:t>
            </a: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Oil-peak</a:t>
            </a:r>
          </a:p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	Economic disparities</a:t>
            </a:r>
          </a:p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	Politically caused shortages</a:t>
            </a:r>
          </a:p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	Destruction of supply infrastructure</a:t>
            </a:r>
          </a:p>
          <a:p>
            <a:pPr marL="0" lvl="1" indent="0">
              <a:buNone/>
              <a:tabLst>
                <a:tab pos="179388" algn="l"/>
              </a:tabLst>
            </a:pPr>
            <a:r>
              <a:rPr lang="en-GB" altLang="de-DE" sz="1200" dirty="0" smtClean="0">
                <a:latin typeface="Arial" pitchFamily="34" charset="0"/>
                <a:cs typeface="Arial" pitchFamily="34" charset="0"/>
              </a:rPr>
              <a:t>	Breakthroughs in new technologies</a:t>
            </a:r>
            <a:endParaRPr lang="en-GB" altLang="de-DE" sz="1600" dirty="0" smtClean="0">
              <a:latin typeface="Arial" charset="0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5707063" y="6407150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charset="0"/>
              </a:rPr>
              <a:t>now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7146925" y="644366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charset="0"/>
              </a:rPr>
              <a:t>2050</a:t>
            </a:r>
          </a:p>
        </p:txBody>
      </p:sp>
      <p:sp>
        <p:nvSpPr>
          <p:cNvPr id="31" name="Freihandform 30"/>
          <p:cNvSpPr/>
          <p:nvPr/>
        </p:nvSpPr>
        <p:spPr>
          <a:xfrm>
            <a:off x="6586538" y="3578225"/>
            <a:ext cx="1165225" cy="400050"/>
          </a:xfrm>
          <a:custGeom>
            <a:avLst/>
            <a:gdLst>
              <a:gd name="connsiteX0" fmla="*/ 0 w 1164431"/>
              <a:gd name="connsiteY0" fmla="*/ 400050 h 400050"/>
              <a:gd name="connsiteX1" fmla="*/ 345281 w 1164431"/>
              <a:gd name="connsiteY1" fmla="*/ 300037 h 400050"/>
              <a:gd name="connsiteX2" fmla="*/ 678656 w 1164431"/>
              <a:gd name="connsiteY2" fmla="*/ 185737 h 400050"/>
              <a:gd name="connsiteX3" fmla="*/ 1164431 w 1164431"/>
              <a:gd name="connsiteY3" fmla="*/ 0 h 400050"/>
              <a:gd name="connsiteX4" fmla="*/ 1154906 w 1164431"/>
              <a:gd name="connsiteY4" fmla="*/ 259556 h 400050"/>
              <a:gd name="connsiteX5" fmla="*/ 821531 w 1164431"/>
              <a:gd name="connsiteY5" fmla="*/ 292893 h 400050"/>
              <a:gd name="connsiteX6" fmla="*/ 488156 w 1164431"/>
              <a:gd name="connsiteY6" fmla="*/ 335756 h 400050"/>
              <a:gd name="connsiteX7" fmla="*/ 257175 w 1164431"/>
              <a:gd name="connsiteY7" fmla="*/ 366712 h 400050"/>
              <a:gd name="connsiteX8" fmla="*/ 0 w 1164431"/>
              <a:gd name="connsiteY8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431" h="400050">
                <a:moveTo>
                  <a:pt x="0" y="400050"/>
                </a:moveTo>
                <a:lnTo>
                  <a:pt x="345281" y="300037"/>
                </a:lnTo>
                <a:lnTo>
                  <a:pt x="678656" y="185737"/>
                </a:lnTo>
                <a:lnTo>
                  <a:pt x="1164431" y="0"/>
                </a:lnTo>
                <a:lnTo>
                  <a:pt x="1154906" y="259556"/>
                </a:lnTo>
                <a:lnTo>
                  <a:pt x="821531" y="292893"/>
                </a:lnTo>
                <a:lnTo>
                  <a:pt x="488156" y="335756"/>
                </a:lnTo>
                <a:lnTo>
                  <a:pt x="257175" y="366712"/>
                </a:lnTo>
                <a:lnTo>
                  <a:pt x="0" y="400050"/>
                </a:lnTo>
                <a:close/>
              </a:path>
            </a:pathLst>
          </a:custGeom>
          <a:solidFill>
            <a:srgbClr val="92D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6661150" y="2581275"/>
            <a:ext cx="1062038" cy="228600"/>
          </a:xfrm>
          <a:custGeom>
            <a:avLst/>
            <a:gdLst>
              <a:gd name="connsiteX0" fmla="*/ 0 w 1062037"/>
              <a:gd name="connsiteY0" fmla="*/ 228600 h 228600"/>
              <a:gd name="connsiteX1" fmla="*/ 531019 w 1062037"/>
              <a:gd name="connsiteY1" fmla="*/ 111919 h 228600"/>
              <a:gd name="connsiteX2" fmla="*/ 857250 w 1062037"/>
              <a:gd name="connsiteY2" fmla="*/ 47625 h 228600"/>
              <a:gd name="connsiteX3" fmla="*/ 1062037 w 1062037"/>
              <a:gd name="connsiteY3" fmla="*/ 0 h 228600"/>
              <a:gd name="connsiteX4" fmla="*/ 1054894 w 1062037"/>
              <a:gd name="connsiteY4" fmla="*/ 221457 h 228600"/>
              <a:gd name="connsiteX5" fmla="*/ 838200 w 1062037"/>
              <a:gd name="connsiteY5" fmla="*/ 200025 h 228600"/>
              <a:gd name="connsiteX6" fmla="*/ 673894 w 1062037"/>
              <a:gd name="connsiteY6" fmla="*/ 190500 h 228600"/>
              <a:gd name="connsiteX7" fmla="*/ 452437 w 1062037"/>
              <a:gd name="connsiteY7" fmla="*/ 200025 h 228600"/>
              <a:gd name="connsiteX8" fmla="*/ 0 w 1062037"/>
              <a:gd name="connsiteY8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037" h="228600">
                <a:moveTo>
                  <a:pt x="0" y="228600"/>
                </a:moveTo>
                <a:lnTo>
                  <a:pt x="531019" y="111919"/>
                </a:lnTo>
                <a:lnTo>
                  <a:pt x="857250" y="47625"/>
                </a:lnTo>
                <a:lnTo>
                  <a:pt x="1062037" y="0"/>
                </a:lnTo>
                <a:lnTo>
                  <a:pt x="1054894" y="221457"/>
                </a:lnTo>
                <a:lnTo>
                  <a:pt x="838200" y="200025"/>
                </a:lnTo>
                <a:lnTo>
                  <a:pt x="673894" y="190500"/>
                </a:lnTo>
                <a:lnTo>
                  <a:pt x="452437" y="200025"/>
                </a:lnTo>
                <a:lnTo>
                  <a:pt x="0" y="228600"/>
                </a:lnTo>
                <a:close/>
              </a:path>
            </a:pathLst>
          </a:custGeom>
          <a:solidFill>
            <a:srgbClr val="92D05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3" name="Freihandform 32"/>
          <p:cNvSpPr/>
          <p:nvPr/>
        </p:nvSpPr>
        <p:spPr>
          <a:xfrm>
            <a:off x="6227763" y="4572000"/>
            <a:ext cx="1528762" cy="355600"/>
          </a:xfrm>
          <a:custGeom>
            <a:avLst/>
            <a:gdLst>
              <a:gd name="connsiteX0" fmla="*/ 0 w 1528763"/>
              <a:gd name="connsiteY0" fmla="*/ 354807 h 354807"/>
              <a:gd name="connsiteX1" fmla="*/ 647700 w 1528763"/>
              <a:gd name="connsiteY1" fmla="*/ 169069 h 354807"/>
              <a:gd name="connsiteX2" fmla="*/ 973932 w 1528763"/>
              <a:gd name="connsiteY2" fmla="*/ 88107 h 354807"/>
              <a:gd name="connsiteX3" fmla="*/ 1312069 w 1528763"/>
              <a:gd name="connsiteY3" fmla="*/ 28575 h 354807"/>
              <a:gd name="connsiteX4" fmla="*/ 1528763 w 1528763"/>
              <a:gd name="connsiteY4" fmla="*/ 0 h 354807"/>
              <a:gd name="connsiteX5" fmla="*/ 1466850 w 1528763"/>
              <a:gd name="connsiteY5" fmla="*/ 200025 h 354807"/>
              <a:gd name="connsiteX6" fmla="*/ 1226344 w 1528763"/>
              <a:gd name="connsiteY6" fmla="*/ 202407 h 354807"/>
              <a:gd name="connsiteX7" fmla="*/ 1023938 w 1528763"/>
              <a:gd name="connsiteY7" fmla="*/ 204788 h 354807"/>
              <a:gd name="connsiteX8" fmla="*/ 790575 w 1528763"/>
              <a:gd name="connsiteY8" fmla="*/ 214313 h 354807"/>
              <a:gd name="connsiteX9" fmla="*/ 621507 w 1528763"/>
              <a:gd name="connsiteY9" fmla="*/ 233363 h 354807"/>
              <a:gd name="connsiteX10" fmla="*/ 457200 w 1528763"/>
              <a:gd name="connsiteY10" fmla="*/ 257175 h 354807"/>
              <a:gd name="connsiteX11" fmla="*/ 85725 w 1528763"/>
              <a:gd name="connsiteY11" fmla="*/ 335757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8763" h="354807">
                <a:moveTo>
                  <a:pt x="0" y="354807"/>
                </a:moveTo>
                <a:lnTo>
                  <a:pt x="647700" y="169069"/>
                </a:lnTo>
                <a:lnTo>
                  <a:pt x="973932" y="88107"/>
                </a:lnTo>
                <a:lnTo>
                  <a:pt x="1312069" y="28575"/>
                </a:lnTo>
                <a:lnTo>
                  <a:pt x="1528763" y="0"/>
                </a:lnTo>
                <a:lnTo>
                  <a:pt x="1466850" y="200025"/>
                </a:lnTo>
                <a:lnTo>
                  <a:pt x="1226344" y="202407"/>
                </a:lnTo>
                <a:lnTo>
                  <a:pt x="1023938" y="204788"/>
                </a:lnTo>
                <a:lnTo>
                  <a:pt x="790575" y="214313"/>
                </a:lnTo>
                <a:lnTo>
                  <a:pt x="621507" y="233363"/>
                </a:lnTo>
                <a:lnTo>
                  <a:pt x="457200" y="257175"/>
                </a:lnTo>
                <a:lnTo>
                  <a:pt x="85725" y="335757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4" name="Freihandform 33"/>
          <p:cNvSpPr/>
          <p:nvPr/>
        </p:nvSpPr>
        <p:spPr>
          <a:xfrm>
            <a:off x="5688013" y="1989138"/>
            <a:ext cx="1589087" cy="400050"/>
          </a:xfrm>
          <a:custGeom>
            <a:avLst/>
            <a:gdLst>
              <a:gd name="connsiteX0" fmla="*/ 0 w 1588770"/>
              <a:gd name="connsiteY0" fmla="*/ 11430 h 400050"/>
              <a:gd name="connsiteX1" fmla="*/ 0 w 1588770"/>
              <a:gd name="connsiteY1" fmla="*/ 400050 h 400050"/>
              <a:gd name="connsiteX2" fmla="*/ 1588770 w 1588770"/>
              <a:gd name="connsiteY2" fmla="*/ 400050 h 400050"/>
              <a:gd name="connsiteX3" fmla="*/ 1588770 w 1588770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770" h="400050">
                <a:moveTo>
                  <a:pt x="0" y="11430"/>
                </a:moveTo>
                <a:lnTo>
                  <a:pt x="0" y="400050"/>
                </a:lnTo>
                <a:lnTo>
                  <a:pt x="1588770" y="400050"/>
                </a:lnTo>
                <a:lnTo>
                  <a:pt x="1588770" y="0"/>
                </a:lnTo>
              </a:path>
            </a:pathLst>
          </a:cu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cxnSp>
        <p:nvCxnSpPr>
          <p:cNvPr id="35" name="Gerade Verbindung 34"/>
          <p:cNvCxnSpPr>
            <a:stCxn id="34" idx="2"/>
          </p:cNvCxnSpPr>
          <p:nvPr/>
        </p:nvCxnSpPr>
        <p:spPr>
          <a:xfrm>
            <a:off x="7277100" y="2389188"/>
            <a:ext cx="1341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7668344" y="2051556"/>
            <a:ext cx="10567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latin typeface="Symbol" pitchFamily="18" charset="2"/>
              </a:rPr>
              <a:t>D</a:t>
            </a:r>
            <a:r>
              <a:rPr lang="de-DE" altLang="de-DE" sz="1800" dirty="0" err="1">
                <a:latin typeface="Arial" charset="0"/>
              </a:rPr>
              <a:t>t</a:t>
            </a:r>
            <a:r>
              <a:rPr lang="de-DE" altLang="de-DE" sz="1800" dirty="0">
                <a:latin typeface="Arial" charset="0"/>
              </a:rPr>
              <a:t>: </a:t>
            </a:r>
            <a:r>
              <a:rPr lang="de-DE" altLang="de-DE" sz="1800" dirty="0" err="1">
                <a:latin typeface="Arial" charset="0"/>
              </a:rPr>
              <a:t>costs</a:t>
            </a:r>
            <a:endParaRPr lang="de-DE" altLang="de-DE" sz="1800" dirty="0">
              <a:latin typeface="Arial" charset="0"/>
            </a:endParaRPr>
          </a:p>
        </p:txBody>
      </p:sp>
      <p:sp>
        <p:nvSpPr>
          <p:cNvPr id="37" name="Rechteck 4"/>
          <p:cNvSpPr>
            <a:spLocks noChangeArrowheads="1"/>
          </p:cNvSpPr>
          <p:nvPr/>
        </p:nvSpPr>
        <p:spPr bwMode="auto">
          <a:xfrm>
            <a:off x="107504" y="178441"/>
            <a:ext cx="4846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Arial" charset="0"/>
              </a:rPr>
              <a:t>The German „Energiewende“</a:t>
            </a:r>
            <a:endParaRPr lang="de-DE" altLang="de-DE" sz="2800" dirty="0">
              <a:latin typeface="Arial" charset="0"/>
            </a:endParaRPr>
          </a:p>
        </p:txBody>
      </p:sp>
      <p:sp>
        <p:nvSpPr>
          <p:cNvPr id="38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9" name="Textfeld 37"/>
          <p:cNvSpPr txBox="1">
            <a:spLocks noChangeArrowheads="1"/>
          </p:cNvSpPr>
          <p:nvPr/>
        </p:nvSpPr>
        <p:spPr bwMode="auto">
          <a:xfrm>
            <a:off x="74836" y="5767089"/>
            <a:ext cx="21209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2400" dirty="0">
                <a:latin typeface="Arial" charset="0"/>
              </a:rPr>
              <a:t>Keep all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2400" dirty="0">
                <a:latin typeface="Arial" charset="0"/>
              </a:rPr>
              <a:t>options open 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260648"/>
            <a:ext cx="8722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Mix between wind and PV, onshore and offshore wind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9" b="21683"/>
          <a:stretch/>
        </p:blipFill>
        <p:spPr>
          <a:xfrm>
            <a:off x="0" y="1426600"/>
            <a:ext cx="9144000" cy="4234648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645C0C-EB6F-4329-AA92-3F5B89D3978F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1257722" y="5694347"/>
            <a:ext cx="117852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optimal</a:t>
            </a:r>
          </a:p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mix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835696" y="5180434"/>
            <a:ext cx="0" cy="480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89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1359" r="9127" b="22719"/>
          <a:stretch/>
        </p:blipFill>
        <p:spPr>
          <a:xfrm>
            <a:off x="611560" y="1340768"/>
            <a:ext cx="7656418" cy="37444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2" y="5271591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Use weekends!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41308" y="272379"/>
            <a:ext cx="4647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Demand-</a:t>
            </a:r>
            <a:r>
              <a:rPr lang="de-DE" altLang="de-DE" sz="2800" dirty="0" err="1" smtClean="0"/>
              <a:t>side</a:t>
            </a:r>
            <a:r>
              <a:rPr lang="de-DE" altLang="de-DE" sz="2800" dirty="0" smtClean="0"/>
              <a:t>-</a:t>
            </a:r>
            <a:r>
              <a:rPr lang="de-DE" altLang="de-DE" sz="2800" dirty="0" err="1" smtClean="0"/>
              <a:t>management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24512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5436096" y="1772816"/>
            <a:ext cx="36295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 err="1">
                <a:latin typeface="Arial" charset="0"/>
              </a:rPr>
              <a:t>Full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integration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of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weekends</a:t>
            </a:r>
            <a:r>
              <a:rPr lang="de-DE" altLang="de-DE" sz="2000" dirty="0"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charset="0"/>
              </a:rPr>
              <a:t>Additional </a:t>
            </a:r>
            <a:r>
              <a:rPr lang="de-DE" altLang="de-DE" sz="2000" dirty="0" err="1">
                <a:latin typeface="Arial" charset="0"/>
              </a:rPr>
              <a:t>use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of</a:t>
            </a:r>
            <a:r>
              <a:rPr lang="de-DE" altLang="de-DE" sz="2000" dirty="0">
                <a:latin typeface="Arial" charset="0"/>
              </a:rPr>
              <a:t> RE: </a:t>
            </a:r>
            <a:r>
              <a:rPr lang="de-DE" altLang="de-DE" sz="2000" dirty="0" smtClean="0">
                <a:latin typeface="Arial" charset="0"/>
              </a:rPr>
              <a:t>7.9 </a:t>
            </a:r>
            <a:r>
              <a:rPr lang="de-DE" altLang="de-DE" sz="2000" dirty="0" err="1">
                <a:latin typeface="Arial" charset="0"/>
              </a:rPr>
              <a:t>TWh</a:t>
            </a:r>
            <a:endParaRPr lang="de-DE" altLang="de-DE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charset="0"/>
              </a:rPr>
              <a:t>Peak-</a:t>
            </a:r>
            <a:r>
              <a:rPr lang="de-DE" altLang="de-DE" sz="2000" dirty="0" err="1">
                <a:latin typeface="Arial" charset="0"/>
              </a:rPr>
              <a:t>load</a:t>
            </a:r>
            <a:r>
              <a:rPr lang="de-DE" altLang="de-DE" sz="2000" dirty="0">
                <a:latin typeface="Arial" charset="0"/>
              </a:rPr>
              <a:t>: 83 → </a:t>
            </a:r>
            <a:r>
              <a:rPr lang="de-DE" altLang="de-DE" sz="2000" dirty="0" smtClean="0">
                <a:latin typeface="Arial" charset="0"/>
              </a:rPr>
              <a:t>63 </a:t>
            </a:r>
            <a:r>
              <a:rPr lang="de-DE" altLang="de-DE" sz="2000" dirty="0">
                <a:latin typeface="Arial" charset="0"/>
              </a:rPr>
              <a:t>MW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 err="1">
                <a:latin typeface="Arial" charset="0"/>
              </a:rPr>
              <a:t>Reduction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of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back-up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dirty="0" err="1">
                <a:latin typeface="Arial" charset="0"/>
              </a:rPr>
              <a:t>system</a:t>
            </a:r>
            <a:r>
              <a:rPr lang="de-DE" altLang="de-DE" sz="2000" dirty="0">
                <a:latin typeface="Arial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latin typeface="Arial" charset="0"/>
              </a:rPr>
              <a:t>	131 → 123 </a:t>
            </a:r>
            <a:r>
              <a:rPr lang="de-DE" altLang="de-DE" sz="2000" dirty="0" err="1" smtClean="0">
                <a:latin typeface="Arial" charset="0"/>
              </a:rPr>
              <a:t>TWh</a:t>
            </a:r>
            <a:endParaRPr lang="de-DE" altLang="de-DE" sz="2000" dirty="0">
              <a:latin typeface="Arial" charset="0"/>
            </a:endParaRPr>
          </a:p>
        </p:txBody>
      </p:sp>
      <p:sp>
        <p:nvSpPr>
          <p:cNvPr id="10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6401" r="11151"/>
          <a:stretch/>
        </p:blipFill>
        <p:spPr>
          <a:xfrm>
            <a:off x="539552" y="1700808"/>
            <a:ext cx="4545558" cy="436043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483410" y="537350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Mo</a:t>
            </a:r>
            <a:endParaRPr lang="en-GB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1979712" y="5373504"/>
            <a:ext cx="529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Tue</a:t>
            </a:r>
            <a:endParaRPr lang="en-GB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484979" y="5373504"/>
            <a:ext cx="488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We</a:t>
            </a:r>
            <a:endParaRPr lang="en-GB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3008400" y="537350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Th</a:t>
            </a:r>
            <a:endParaRPr lang="en-GB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3504702" y="5373504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Fr</a:t>
            </a:r>
            <a:endParaRPr lang="en-GB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4001004" y="5373504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Sa</a:t>
            </a:r>
            <a:endParaRPr lang="en-GB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4497306" y="5373504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Su</a:t>
            </a:r>
            <a:endParaRPr lang="en-GB" sz="1600" dirty="0"/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160333" y="272379"/>
            <a:ext cx="7545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Demand-</a:t>
            </a:r>
            <a:r>
              <a:rPr lang="de-DE" altLang="de-DE" sz="2800" dirty="0" err="1" smtClean="0"/>
              <a:t>side</a:t>
            </a:r>
            <a:r>
              <a:rPr lang="de-DE" altLang="de-DE" sz="2800" dirty="0" smtClean="0"/>
              <a:t>-</a:t>
            </a:r>
            <a:r>
              <a:rPr lang="de-DE" altLang="de-DE" sz="2800" dirty="0" err="1" smtClean="0"/>
              <a:t>management</a:t>
            </a:r>
            <a:r>
              <a:rPr lang="de-DE" altLang="de-DE" sz="2800" dirty="0" smtClean="0"/>
              <a:t>: </a:t>
            </a:r>
            <a:r>
              <a:rPr lang="de-DE" altLang="de-DE" sz="2800" dirty="0" err="1" smtClean="0"/>
              <a:t>use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weekends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25379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6178"/>
              </p:ext>
            </p:extLst>
          </p:nvPr>
        </p:nvGraphicFramePr>
        <p:xfrm>
          <a:off x="3203848" y="1412776"/>
          <a:ext cx="3419872" cy="361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792"/>
                <a:gridCol w="720080"/>
              </a:tblGrid>
              <a:tr h="40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Pair of countries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Germany-Czech Rep.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Germany-Denmark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Germany-France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Germany-UK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Germany-Belgium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Germany-Sweden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Germany-Ireland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02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Germany-Spain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72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534"/>
              </p:ext>
            </p:extLst>
          </p:nvPr>
        </p:nvGraphicFramePr>
        <p:xfrm>
          <a:off x="251520" y="1268760"/>
          <a:ext cx="871296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How much RES power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to be installed?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remaining need for back-up power?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extent of surplus energy?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Dimensioning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storage?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dynamics of the back-up system? 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conditions for DSM (demand-side management)?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amount of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CO2 reduction? 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Conditions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of a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100% supply by RES? 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What could be a reasonable share by intermittent  RES?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 benefits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of an EU-wide use of RES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Costs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of RES?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277044" y="256456"/>
            <a:ext cx="1303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Topics:</a:t>
            </a:r>
          </a:p>
        </p:txBody>
      </p:sp>
      <p:sp>
        <p:nvSpPr>
          <p:cNvPr id="7" name="Rechteck 6"/>
          <p:cNvSpPr/>
          <p:nvPr/>
        </p:nvSpPr>
        <p:spPr>
          <a:xfrm>
            <a:off x="194370" y="3645024"/>
            <a:ext cx="6888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Special topics: </a:t>
            </a:r>
          </a:p>
          <a:p>
            <a:pPr lvl="0"/>
            <a:r>
              <a:rPr lang="en-GB" b="1" dirty="0" smtClean="0"/>
              <a:t>	Sweden: </a:t>
            </a:r>
            <a:r>
              <a:rPr lang="en-GB" dirty="0" smtClean="0"/>
              <a:t>is it possible to replace nuclear power by wind</a:t>
            </a:r>
          </a:p>
          <a:p>
            <a:pPr lvl="0"/>
            <a:r>
              <a:rPr lang="en-GB" b="1" dirty="0" smtClean="0"/>
              <a:t>	Japan: </a:t>
            </a:r>
            <a:r>
              <a:rPr lang="en-GB" dirty="0" smtClean="0"/>
              <a:t>the role of PV with a second demand peak in summer</a:t>
            </a:r>
            <a:endParaRPr lang="en-GB" dirty="0"/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260648"/>
            <a:ext cx="6962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The basic problem of intermittent sources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1268760"/>
            <a:ext cx="733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duration curves of load and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wind+PV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under optimal mix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267744" y="2016492"/>
            <a:ext cx="4410223" cy="4110544"/>
            <a:chOff x="2267744" y="2016492"/>
            <a:chExt cx="4410223" cy="4110544"/>
          </a:xfrm>
        </p:grpSpPr>
        <p:pic>
          <p:nvPicPr>
            <p:cNvPr id="5" name="Bild 58" descr="Abb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25" r="10431" b="993"/>
            <a:stretch>
              <a:fillRect/>
            </a:stretch>
          </p:blipFill>
          <p:spPr bwMode="auto">
            <a:xfrm>
              <a:off x="2267744" y="2016492"/>
              <a:ext cx="4410223" cy="40768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feld 7"/>
            <p:cNvSpPr txBox="1"/>
            <p:nvPr/>
          </p:nvSpPr>
          <p:spPr>
            <a:xfrm rot="16200000">
              <a:off x="1706052" y="3649118"/>
              <a:ext cx="1492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ower (MW)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841769" y="5757704"/>
              <a:ext cx="171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 (months)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121430" y="2408743"/>
              <a:ext cx="432048" cy="186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041528" y="2302197"/>
              <a:ext cx="570990" cy="25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load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1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51520" y="1268760"/>
          <a:ext cx="871296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How much power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to be installed?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Enough to serve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Europe in good days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remaining need for back-up power?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88%</a:t>
                      </a:r>
                    </a:p>
                    <a:p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extent of surplus energy?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Formally enough to serve Poland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Dimensioning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storage?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For a 100% case: 33 </a:t>
                      </a:r>
                      <a:r>
                        <a:rPr lang="en-GB" sz="1800" dirty="0" err="1" smtClean="0">
                          <a:solidFill>
                            <a:srgbClr val="FF0000"/>
                          </a:solidFill>
                        </a:rPr>
                        <a:t>TWh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dynamics of the back-up system? 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From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0 up to the load; strong gradients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conditions for DSM (demand-side management)?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Cheap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electricity prices during the day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amount of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CO2 reduction?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Not to the level of France,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Sweden...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Conditions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of a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100% supply by RES?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Use of biogas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(e.g. 40 </a:t>
                      </a:r>
                      <a:r>
                        <a:rPr lang="en-GB" sz="1800" baseline="0" dirty="0" err="1" smtClean="0">
                          <a:solidFill>
                            <a:srgbClr val="FF0000"/>
                          </a:solidFill>
                        </a:rPr>
                        <a:t>TWh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) and savings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 (to 30%)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What could be a reasonable share by intermittent  RES?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 benefits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of an EU-wide use of RES?</a:t>
                      </a:r>
                      <a:b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Effects in the order of 20-30%</a:t>
                      </a:r>
                    </a:p>
                    <a:p>
                      <a:endParaRPr lang="en-GB" sz="1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Costs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to implement RES?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51520" y="260648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Major Results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410686030"/>
              </p:ext>
            </p:extLst>
          </p:nvPr>
        </p:nvGraphicFramePr>
        <p:xfrm>
          <a:off x="1533525" y="1052736"/>
          <a:ext cx="607695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99792" y="4390083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last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8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weeks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in 2012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2411760" y="1587397"/>
            <a:ext cx="504056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827774" y="1247017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Maximum power </a:t>
            </a:r>
          </a:p>
          <a:p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back-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de-D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242113" y="2300331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power (MW)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>
          <a:xfrm flipH="1">
            <a:off x="2411760" y="2941045"/>
            <a:ext cx="52565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414570" y="273367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Base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load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4869160"/>
            <a:ext cx="8791189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The power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back-up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</a:t>
            </a:r>
            <a:r>
              <a:rPr lang="de-DE" sz="2400" dirty="0" err="1" smtClean="0"/>
              <a:t>remains</a:t>
            </a:r>
            <a:r>
              <a:rPr lang="de-DE" sz="2400" dirty="0" smtClean="0"/>
              <a:t> high</a:t>
            </a:r>
          </a:p>
          <a:p>
            <a:endParaRPr lang="de-DE" sz="2400" dirty="0" smtClean="0"/>
          </a:p>
          <a:p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meet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full</a:t>
            </a:r>
            <a:r>
              <a:rPr lang="de-DE" sz="2400" dirty="0" smtClean="0"/>
              <a:t> </a:t>
            </a:r>
            <a:r>
              <a:rPr lang="de-DE" sz="2400" dirty="0" err="1" smtClean="0"/>
              <a:t>dynamic</a:t>
            </a:r>
            <a:r>
              <a:rPr lang="de-DE" sz="2400" dirty="0" smtClean="0"/>
              <a:t> </a:t>
            </a:r>
            <a:r>
              <a:rPr lang="de-DE" sz="2400" dirty="0" err="1" smtClean="0"/>
              <a:t>range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0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nearly</a:t>
            </a:r>
            <a:r>
              <a:rPr lang="de-DE" sz="2400" dirty="0" smtClean="0"/>
              <a:t> </a:t>
            </a:r>
            <a:r>
              <a:rPr lang="de-DE" sz="2400" dirty="0" err="1" smtClean="0"/>
              <a:t>peak</a:t>
            </a:r>
            <a:r>
              <a:rPr lang="de-DE" sz="2400" dirty="0" smtClean="0"/>
              <a:t> </a:t>
            </a:r>
            <a:r>
              <a:rPr lang="de-DE" sz="2400" dirty="0" err="1" smtClean="0"/>
              <a:t>load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The power </a:t>
            </a:r>
            <a:r>
              <a:rPr lang="de-DE" sz="2400" dirty="0" err="1" smtClean="0"/>
              <a:t>gradients</a:t>
            </a:r>
            <a:r>
              <a:rPr lang="de-DE" sz="2400" dirty="0" smtClean="0"/>
              <a:t> </a:t>
            </a:r>
            <a:r>
              <a:rPr lang="de-DE" sz="2400" dirty="0" err="1" smtClean="0"/>
              <a:t>increase</a:t>
            </a:r>
            <a:r>
              <a:rPr lang="de-DE" sz="2400" dirty="0" smtClean="0"/>
              <a:t> </a:t>
            </a:r>
            <a:r>
              <a:rPr lang="de-DE" sz="2400" dirty="0" err="1" smtClean="0"/>
              <a:t>strongly</a:t>
            </a:r>
            <a:endParaRPr lang="en-GB" sz="2400" dirty="0"/>
          </a:p>
        </p:txBody>
      </p:sp>
      <p:sp>
        <p:nvSpPr>
          <p:cNvPr id="14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1520" y="260648"/>
            <a:ext cx="649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Results in more detail: 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Back-up </a:t>
            </a:r>
            <a:r>
              <a:rPr lang="de-DE" altLang="de-DE" sz="2800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2915816" y="2060848"/>
          <a:ext cx="5757292" cy="441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60358" y="262854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Storage</a:t>
            </a:r>
            <a:endParaRPr lang="de-DE" altLang="de-DE" sz="2800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1711890" y="3859528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ower (MW)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4008" y="638132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 9.1.2012 – Su 12.2.2012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5496" y="1981289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load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back-up</a:t>
            </a:r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lue</a:t>
            </a:r>
            <a:r>
              <a:rPr lang="de-DE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negative: </a:t>
            </a:r>
            <a:r>
              <a:rPr lang="de-DE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surplus</a:t>
            </a:r>
            <a:endParaRPr lang="de-DE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926175" y="1556792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Jan / Feb 2012</a:t>
            </a:r>
            <a:endParaRPr lang="en-GB" sz="2400" dirty="0"/>
          </a:p>
        </p:txBody>
      </p:sp>
      <p:sp>
        <p:nvSpPr>
          <p:cNvPr id="12" name="Rechteck 11"/>
          <p:cNvSpPr/>
          <p:nvPr/>
        </p:nvSpPr>
        <p:spPr>
          <a:xfrm>
            <a:off x="35496" y="1124744"/>
            <a:ext cx="304442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de-DE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100%, optimal mix </a:t>
            </a:r>
            <a:r>
              <a:rPr lang="de-DE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case</a:t>
            </a:r>
            <a:endParaRPr lang="de-DE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2915816" y="2060848"/>
          <a:ext cx="5757292" cy="441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hteck 8"/>
          <p:cNvSpPr/>
          <p:nvPr/>
        </p:nvSpPr>
        <p:spPr>
          <a:xfrm>
            <a:off x="4347713" y="2225615"/>
            <a:ext cx="3364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90496" y="2230742"/>
            <a:ext cx="537112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233145" y="2235869"/>
            <a:ext cx="598311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842898" y="2233742"/>
            <a:ext cx="359494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208478" y="2233742"/>
            <a:ext cx="140562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354948" y="2233742"/>
            <a:ext cx="365030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727250" y="2233742"/>
            <a:ext cx="365030" cy="2035834"/>
          </a:xfrm>
          <a:prstGeom prst="rect">
            <a:avLst/>
          </a:prstGeom>
          <a:solidFill>
            <a:srgbClr val="00B0F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095916" y="2233742"/>
            <a:ext cx="478076" cy="2035834"/>
          </a:xfrm>
          <a:prstGeom prst="rect">
            <a:avLst/>
          </a:prstGeom>
          <a:solidFill>
            <a:srgbClr val="FFCC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1711890" y="3859528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ower (MW)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44008" y="638132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Mo 9.1.2012 – Su 12.2.2012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44102"/>
              </p:ext>
            </p:extLst>
          </p:nvPr>
        </p:nvGraphicFramePr>
        <p:xfrm>
          <a:off x="3131840" y="980728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45"/>
                <a:gridCol w="451836"/>
                <a:gridCol w="517585"/>
                <a:gridCol w="516406"/>
                <a:gridCol w="504056"/>
                <a:gridCol w="432048"/>
                <a:gridCol w="504056"/>
                <a:gridCol w="432048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TWh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-2.4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-3.4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24" name="Gerade Verbindung 23"/>
          <p:cNvCxnSpPr/>
          <p:nvPr/>
        </p:nvCxnSpPr>
        <p:spPr>
          <a:xfrm>
            <a:off x="4095750" y="1724025"/>
            <a:ext cx="24765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552950" y="1724025"/>
            <a:ext cx="1333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062538" y="1728788"/>
            <a:ext cx="180975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576888" y="1724025"/>
            <a:ext cx="257175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096000" y="1728788"/>
            <a:ext cx="114300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>
            <a:off x="6348414" y="1733550"/>
            <a:ext cx="171449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>
            <a:off x="6729414" y="1724025"/>
            <a:ext cx="290511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>
            <a:off x="7096126" y="1719263"/>
            <a:ext cx="357187" cy="50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7567614" y="1724025"/>
            <a:ext cx="385761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360358" y="262854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Storage</a:t>
            </a: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4274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Bildschirmpräsentation (4:3)</PresentationFormat>
  <Paragraphs>471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 2</dc:creator>
  <cp:lastModifiedBy>Wagner, Friedrich</cp:lastModifiedBy>
  <cp:revision>56</cp:revision>
  <dcterms:created xsi:type="dcterms:W3CDTF">2014-11-06T11:28:16Z</dcterms:created>
  <dcterms:modified xsi:type="dcterms:W3CDTF">2015-09-22T19:12:29Z</dcterms:modified>
</cp:coreProperties>
</file>